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312" y="2542904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ICT LITERACY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 6 – Internet dan World Wide Web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4350" y="1315338"/>
            <a:ext cx="18040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i="0" spc="-5" dirty="0"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3052698"/>
            <a:ext cx="98659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Internet </a:t>
            </a:r>
            <a:r>
              <a:rPr sz="2400" spc="-100" dirty="0">
                <a:latin typeface="Arial"/>
                <a:cs typeface="Arial"/>
              </a:rPr>
              <a:t>adalah </a:t>
            </a:r>
            <a:r>
              <a:rPr sz="2400" spc="-70" dirty="0">
                <a:latin typeface="Arial"/>
                <a:cs typeface="Arial"/>
              </a:rPr>
              <a:t>kumpulan </a:t>
            </a:r>
            <a:r>
              <a:rPr sz="2400" spc="-45" dirty="0">
                <a:latin typeface="Arial"/>
                <a:cs typeface="Arial"/>
              </a:rPr>
              <a:t>dari </a:t>
            </a:r>
            <a:r>
              <a:rPr sz="2400" spc="-50" dirty="0">
                <a:latin typeface="Arial"/>
                <a:cs typeface="Arial"/>
              </a:rPr>
              <a:t>jutaan </a:t>
            </a:r>
            <a:r>
              <a:rPr sz="2400" spc="-40" dirty="0">
                <a:latin typeface="Arial"/>
                <a:cs typeface="Arial"/>
              </a:rPr>
              <a:t>komputer </a:t>
            </a:r>
            <a:r>
              <a:rPr sz="2400" spc="-10" dirty="0">
                <a:latin typeface="Arial"/>
                <a:cs typeface="Arial"/>
              </a:rPr>
              <a:t>di </a:t>
            </a:r>
            <a:r>
              <a:rPr sz="2400" spc="-90" dirty="0">
                <a:latin typeface="Arial"/>
                <a:cs typeface="Arial"/>
              </a:rPr>
              <a:t>seluruh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dunia </a:t>
            </a:r>
            <a:r>
              <a:rPr sz="2400" spc="-85" dirty="0">
                <a:latin typeface="Arial"/>
                <a:cs typeface="Arial"/>
              </a:rPr>
              <a:t>yang  </a:t>
            </a:r>
            <a:r>
              <a:rPr sz="2400" spc="-45" dirty="0">
                <a:latin typeface="Arial"/>
                <a:cs typeface="Arial"/>
              </a:rPr>
              <a:t>terhubung </a:t>
            </a:r>
            <a:r>
              <a:rPr sz="2400" spc="-70" dirty="0">
                <a:latin typeface="Arial"/>
                <a:cs typeface="Arial"/>
              </a:rPr>
              <a:t>antara </a:t>
            </a:r>
            <a:r>
              <a:rPr sz="2400" spc="-90" dirty="0">
                <a:latin typeface="Arial"/>
                <a:cs typeface="Arial"/>
              </a:rPr>
              <a:t>yang </a:t>
            </a:r>
            <a:r>
              <a:rPr sz="2400" spc="-85" dirty="0">
                <a:latin typeface="Arial"/>
                <a:cs typeface="Arial"/>
              </a:rPr>
              <a:t>satu </a:t>
            </a:r>
            <a:r>
              <a:rPr sz="2400" spc="-90" dirty="0">
                <a:latin typeface="Arial"/>
                <a:cs typeface="Arial"/>
              </a:rPr>
              <a:t>dengan </a:t>
            </a:r>
            <a:r>
              <a:rPr sz="2400" spc="-85" dirty="0">
                <a:latin typeface="Arial"/>
                <a:cs typeface="Arial"/>
              </a:rPr>
              <a:t>yang </a:t>
            </a:r>
            <a:r>
              <a:rPr sz="2400" spc="-70" dirty="0">
                <a:latin typeface="Arial"/>
                <a:cs typeface="Arial"/>
              </a:rPr>
              <a:t>lainnya. Media </a:t>
            </a:r>
            <a:r>
              <a:rPr sz="2400" spc="-85" dirty="0">
                <a:latin typeface="Arial"/>
                <a:cs typeface="Arial"/>
              </a:rPr>
              <a:t>yang </a:t>
            </a:r>
            <a:r>
              <a:rPr sz="2400" spc="-80" dirty="0">
                <a:latin typeface="Arial"/>
                <a:cs typeface="Arial"/>
              </a:rPr>
              <a:t>digunakan  </a:t>
            </a:r>
            <a:r>
              <a:rPr sz="2400" spc="-30" dirty="0">
                <a:latin typeface="Arial"/>
                <a:cs typeface="Arial"/>
              </a:rPr>
              <a:t>untuk </a:t>
            </a:r>
            <a:r>
              <a:rPr sz="2400" spc="-80" dirty="0">
                <a:latin typeface="Arial"/>
                <a:cs typeface="Arial"/>
              </a:rPr>
              <a:t>menghubungkan </a:t>
            </a:r>
            <a:r>
              <a:rPr sz="2400" spc="-40" dirty="0">
                <a:latin typeface="Arial"/>
                <a:cs typeface="Arial"/>
              </a:rPr>
              <a:t>komputer </a:t>
            </a:r>
            <a:r>
              <a:rPr sz="2400" spc="-45" dirty="0">
                <a:latin typeface="Arial"/>
                <a:cs typeface="Arial"/>
              </a:rPr>
              <a:t>tersebut </a:t>
            </a:r>
            <a:r>
              <a:rPr sz="2400" spc="-110" dirty="0">
                <a:latin typeface="Arial"/>
                <a:cs typeface="Arial"/>
              </a:rPr>
              <a:t>bisa </a:t>
            </a:r>
            <a:r>
              <a:rPr sz="2400" spc="-50" dirty="0">
                <a:latin typeface="Arial"/>
                <a:cs typeface="Arial"/>
              </a:rPr>
              <a:t>melalui </a:t>
            </a:r>
            <a:r>
              <a:rPr sz="2400" spc="-100" dirty="0">
                <a:latin typeface="Arial"/>
                <a:cs typeface="Arial"/>
              </a:rPr>
              <a:t>sambungan </a:t>
            </a:r>
            <a:r>
              <a:rPr sz="2400" spc="-30" dirty="0">
                <a:latin typeface="Arial"/>
                <a:cs typeface="Arial"/>
              </a:rPr>
              <a:t>telpon,  </a:t>
            </a:r>
            <a:r>
              <a:rPr sz="2400" spc="-65" dirty="0">
                <a:latin typeface="Arial"/>
                <a:cs typeface="Arial"/>
              </a:rPr>
              <a:t>kabel, </a:t>
            </a:r>
            <a:r>
              <a:rPr sz="2400" spc="-75" dirty="0">
                <a:latin typeface="Arial"/>
                <a:cs typeface="Arial"/>
              </a:rPr>
              <a:t>serat </a:t>
            </a:r>
            <a:r>
              <a:rPr sz="2400" dirty="0">
                <a:latin typeface="Arial"/>
                <a:cs typeface="Arial"/>
              </a:rPr>
              <a:t>optik </a:t>
            </a:r>
            <a:r>
              <a:rPr sz="2400" spc="-25" dirty="0">
                <a:latin typeface="Arial"/>
                <a:cs typeface="Arial"/>
              </a:rPr>
              <a:t>(fiber </a:t>
            </a:r>
            <a:r>
              <a:rPr sz="2400" spc="-35" dirty="0">
                <a:latin typeface="Arial"/>
                <a:cs typeface="Arial"/>
              </a:rPr>
              <a:t>optic), </a:t>
            </a:r>
            <a:r>
              <a:rPr sz="2400" spc="-25" dirty="0">
                <a:latin typeface="Arial"/>
                <a:cs typeface="Arial"/>
              </a:rPr>
              <a:t>satelit, </a:t>
            </a:r>
            <a:r>
              <a:rPr sz="2400" spc="-65" dirty="0">
                <a:latin typeface="Arial"/>
                <a:cs typeface="Arial"/>
              </a:rPr>
              <a:t>atau </a:t>
            </a:r>
            <a:r>
              <a:rPr sz="2400" spc="-90" dirty="0">
                <a:latin typeface="Arial"/>
                <a:cs typeface="Arial"/>
              </a:rPr>
              <a:t>dengan hubungan </a:t>
            </a:r>
            <a:r>
              <a:rPr sz="2400" spc="-60" dirty="0">
                <a:latin typeface="Arial"/>
                <a:cs typeface="Arial"/>
              </a:rPr>
              <a:t>tanpa </a:t>
            </a:r>
            <a:r>
              <a:rPr sz="2400" spc="-70" dirty="0">
                <a:latin typeface="Arial"/>
                <a:cs typeface="Arial"/>
              </a:rPr>
              <a:t>kabel  </a:t>
            </a:r>
            <a:r>
              <a:rPr sz="2400" spc="-95" dirty="0">
                <a:latin typeface="Arial"/>
                <a:cs typeface="Arial"/>
              </a:rPr>
              <a:t>(wireless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connection)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5896" y="1211706"/>
            <a:ext cx="34772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i="0" spc="-105" dirty="0">
                <a:latin typeface="Arial"/>
                <a:cs typeface="Arial"/>
              </a:rPr>
              <a:t>World</a:t>
            </a:r>
            <a:r>
              <a:rPr sz="4000" b="0" i="0" spc="-585" dirty="0">
                <a:latin typeface="Arial"/>
                <a:cs typeface="Arial"/>
              </a:rPr>
              <a:t> </a:t>
            </a:r>
            <a:r>
              <a:rPr sz="4000" b="0" i="0" spc="-135" dirty="0">
                <a:latin typeface="Arial"/>
                <a:cs typeface="Arial"/>
              </a:rPr>
              <a:t>Wide</a:t>
            </a:r>
            <a:r>
              <a:rPr sz="4000" b="0" i="0" spc="-595" dirty="0">
                <a:latin typeface="Arial"/>
                <a:cs typeface="Arial"/>
              </a:rPr>
              <a:t> </a:t>
            </a:r>
            <a:r>
              <a:rPr sz="4000" b="0" i="0" spc="-235" dirty="0">
                <a:latin typeface="Arial"/>
                <a:cs typeface="Arial"/>
              </a:rPr>
              <a:t>Web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3468116"/>
            <a:ext cx="9865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Arial"/>
                <a:cs typeface="Arial"/>
              </a:rPr>
              <a:t>Sering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disingkat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dengan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istilah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“www”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atau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"web"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saja,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yaitu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sebuah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sistem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3369" y="4199890"/>
            <a:ext cx="8796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  <a:tab pos="3201670" algn="l"/>
                <a:tab pos="4292600" algn="l"/>
                <a:tab pos="5362575" algn="l"/>
                <a:tab pos="6606540" algn="l"/>
                <a:tab pos="7832090" algn="l"/>
              </a:tabLst>
            </a:pPr>
            <a:r>
              <a:rPr sz="2400" spc="-45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45" dirty="0">
                <a:latin typeface="Arial"/>
                <a:cs typeface="Arial"/>
              </a:rPr>
              <a:t>esen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45" dirty="0">
                <a:latin typeface="Arial"/>
                <a:cs typeface="Arial"/>
              </a:rPr>
              <a:t>s</a:t>
            </a:r>
            <a:r>
              <a:rPr sz="2400" spc="-60" dirty="0">
                <a:latin typeface="Arial"/>
                <a:cs typeface="Arial"/>
              </a:rPr>
              <a:t>ikan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d</a:t>
            </a:r>
            <a:r>
              <a:rPr sz="2400" spc="-80" dirty="0">
                <a:latin typeface="Arial"/>
                <a:cs typeface="Arial"/>
              </a:rPr>
              <a:t>alam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b</a:t>
            </a:r>
            <a:r>
              <a:rPr sz="2400" spc="-105" dirty="0">
                <a:latin typeface="Arial"/>
                <a:cs typeface="Arial"/>
              </a:rPr>
              <a:t>e</a:t>
            </a:r>
            <a:r>
              <a:rPr sz="2400" spc="-12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t</a:t>
            </a:r>
            <a:r>
              <a:rPr sz="2400" spc="30" dirty="0">
                <a:latin typeface="Arial"/>
                <a:cs typeface="Arial"/>
              </a:rPr>
              <a:t>u</a:t>
            </a:r>
            <a:r>
              <a:rPr sz="2400" spc="-35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mat</a:t>
            </a:r>
            <a:r>
              <a:rPr sz="2400" dirty="0">
                <a:latin typeface="Arial"/>
                <a:cs typeface="Arial"/>
              </a:rPr>
              <a:t>	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-7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t</a:t>
            </a:r>
            <a:r>
              <a:rPr sz="2400" spc="4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30" dirty="0">
                <a:latin typeface="Arial"/>
                <a:cs typeface="Arial"/>
              </a:rPr>
              <a:t>(</a:t>
            </a:r>
            <a:r>
              <a:rPr sz="2400" spc="-45" dirty="0">
                <a:latin typeface="Arial"/>
                <a:cs typeface="Arial"/>
              </a:rPr>
              <a:t>d</a:t>
            </a:r>
            <a:r>
              <a:rPr sz="2400" spc="-65" dirty="0">
                <a:latin typeface="Arial"/>
                <a:cs typeface="Arial"/>
              </a:rPr>
              <a:t>i</a:t>
            </a:r>
            <a:r>
              <a:rPr sz="2400" spc="-160" dirty="0">
                <a:latin typeface="Arial"/>
                <a:cs typeface="Arial"/>
              </a:rPr>
              <a:t>s</a:t>
            </a:r>
            <a:r>
              <a:rPr sz="2400" spc="-95" dirty="0">
                <a:latin typeface="Arial"/>
                <a:cs typeface="Arial"/>
              </a:rPr>
              <a:t>e</a:t>
            </a:r>
            <a:r>
              <a:rPr sz="2400" spc="-85" dirty="0">
                <a:latin typeface="Arial"/>
                <a:cs typeface="Arial"/>
              </a:rPr>
              <a:t>b</a:t>
            </a:r>
            <a:r>
              <a:rPr sz="2400" spc="35" dirty="0">
                <a:latin typeface="Arial"/>
                <a:cs typeface="Arial"/>
              </a:rPr>
              <a:t>ut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d</a:t>
            </a:r>
            <a:r>
              <a:rPr sz="2400" spc="-105" dirty="0">
                <a:latin typeface="Arial"/>
                <a:cs typeface="Arial"/>
              </a:rPr>
              <a:t>e</a:t>
            </a:r>
            <a:r>
              <a:rPr sz="2400" spc="-95" dirty="0">
                <a:latin typeface="Arial"/>
                <a:cs typeface="Arial"/>
              </a:rPr>
              <a:t>n</a:t>
            </a:r>
            <a:r>
              <a:rPr sz="2400" spc="-100" dirty="0">
                <a:latin typeface="Arial"/>
                <a:cs typeface="Arial"/>
              </a:rPr>
              <a:t>gan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3369" y="3833825"/>
            <a:ext cx="98653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r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2517775" algn="l"/>
                <a:tab pos="3612515" algn="l"/>
                <a:tab pos="4810760" algn="l"/>
                <a:tab pos="5728335" algn="l"/>
                <a:tab pos="7082155" algn="l"/>
                <a:tab pos="8152130" algn="l"/>
                <a:tab pos="8935720" algn="l"/>
              </a:tabLst>
            </a:pPr>
            <a:r>
              <a:rPr sz="2400" spc="-100" dirty="0">
                <a:latin typeface="Arial"/>
                <a:cs typeface="Arial"/>
              </a:rPr>
              <a:t>mana	</a:t>
            </a:r>
            <a:r>
              <a:rPr sz="2400" dirty="0">
                <a:latin typeface="Arial"/>
                <a:cs typeface="Arial"/>
              </a:rPr>
              <a:t>info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50" dirty="0">
                <a:latin typeface="Arial"/>
                <a:cs typeface="Arial"/>
              </a:rPr>
              <a:t>ma</a:t>
            </a:r>
            <a:r>
              <a:rPr sz="2400" spc="-12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d</a:t>
            </a:r>
            <a:r>
              <a:rPr sz="2400" spc="-90" dirty="0">
                <a:latin typeface="Arial"/>
                <a:cs typeface="Arial"/>
              </a:rPr>
              <a:t>al</a:t>
            </a:r>
            <a:r>
              <a:rPr sz="2400" spc="-13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b</a:t>
            </a:r>
            <a:r>
              <a:rPr sz="2400" spc="-105" dirty="0">
                <a:latin typeface="Arial"/>
                <a:cs typeface="Arial"/>
              </a:rPr>
              <a:t>e</a:t>
            </a:r>
            <a:r>
              <a:rPr sz="2400" spc="-10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35" dirty="0">
                <a:latin typeface="Arial"/>
                <a:cs typeface="Arial"/>
              </a:rPr>
              <a:t>u</a:t>
            </a:r>
            <a:r>
              <a:rPr sz="2400" spc="-35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20" dirty="0">
                <a:latin typeface="Arial"/>
                <a:cs typeface="Arial"/>
              </a:rPr>
              <a:t>e</a:t>
            </a:r>
            <a:r>
              <a:rPr sz="2400" spc="-130" dirty="0">
                <a:latin typeface="Arial"/>
                <a:cs typeface="Arial"/>
              </a:rPr>
              <a:t>k</a:t>
            </a:r>
            <a:r>
              <a:rPr sz="2400" spc="-135" dirty="0">
                <a:latin typeface="Arial"/>
                <a:cs typeface="Arial"/>
              </a:rPr>
              <a:t>s</a:t>
            </a:r>
            <a:r>
              <a:rPr sz="2400" spc="-3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90" dirty="0">
                <a:latin typeface="Arial"/>
                <a:cs typeface="Arial"/>
              </a:rPr>
              <a:t>gamba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3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45" dirty="0">
                <a:latin typeface="Arial"/>
                <a:cs typeface="Arial"/>
              </a:rPr>
              <a:t>s</a:t>
            </a:r>
            <a:r>
              <a:rPr sz="2400" spc="-95" dirty="0">
                <a:latin typeface="Arial"/>
                <a:cs typeface="Arial"/>
              </a:rPr>
              <a:t>ua</a:t>
            </a:r>
            <a:r>
              <a:rPr sz="2400" spc="-50" dirty="0">
                <a:latin typeface="Arial"/>
                <a:cs typeface="Arial"/>
              </a:rPr>
              <a:t>r</a:t>
            </a:r>
            <a:r>
              <a:rPr sz="2400" spc="-165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d</a:t>
            </a:r>
            <a:r>
              <a:rPr sz="2400" spc="-114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0" dirty="0">
                <a:latin typeface="Arial"/>
                <a:cs typeface="Arial"/>
              </a:rPr>
              <a:t>l</a:t>
            </a:r>
            <a:r>
              <a:rPr sz="2400" spc="-135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inlai</a:t>
            </a:r>
            <a:r>
              <a:rPr sz="2400" spc="-7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spc="75" dirty="0">
                <a:latin typeface="Arial"/>
                <a:cs typeface="Arial"/>
              </a:rPr>
              <a:t>f</a:t>
            </a:r>
            <a:r>
              <a:rPr sz="2400" spc="-25" dirty="0">
                <a:latin typeface="Arial"/>
                <a:cs typeface="Arial"/>
              </a:rPr>
              <a:t>or</a:t>
            </a:r>
            <a:r>
              <a:rPr sz="2400" spc="-3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3369" y="4565726"/>
            <a:ext cx="8974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hypertext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atau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HTML),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sehingga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dibuka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oleh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aplikasi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45" dirty="0">
                <a:latin typeface="Arial"/>
                <a:cs typeface="Arial"/>
              </a:rPr>
              <a:t>217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3436" y="1211706"/>
            <a:ext cx="828103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i="0" spc="-130" dirty="0">
                <a:latin typeface="Arial"/>
                <a:cs typeface="Arial"/>
              </a:rPr>
              <a:t>Menyambungkan</a:t>
            </a:r>
            <a:r>
              <a:rPr sz="4000" b="0" i="0" spc="-315" dirty="0">
                <a:latin typeface="Arial"/>
                <a:cs typeface="Arial"/>
              </a:rPr>
              <a:t> </a:t>
            </a:r>
            <a:r>
              <a:rPr sz="4000" b="0" i="0" spc="-30" dirty="0">
                <a:latin typeface="Arial"/>
                <a:cs typeface="Arial"/>
              </a:rPr>
              <a:t>Internet</a:t>
            </a:r>
            <a:r>
              <a:rPr sz="4000" b="0" i="0" spc="-375" dirty="0">
                <a:latin typeface="Arial"/>
                <a:cs typeface="Arial"/>
              </a:rPr>
              <a:t> </a:t>
            </a:r>
            <a:r>
              <a:rPr sz="4000" b="0" i="0" spc="-155" dirty="0">
                <a:latin typeface="Arial"/>
                <a:cs typeface="Arial"/>
              </a:rPr>
              <a:t>dengan</a:t>
            </a:r>
            <a:r>
              <a:rPr sz="4000" b="0" i="0" spc="-545" dirty="0">
                <a:latin typeface="Arial"/>
                <a:cs typeface="Arial"/>
              </a:rPr>
              <a:t> </a:t>
            </a:r>
            <a:r>
              <a:rPr sz="4000" b="0" i="0" spc="-5" dirty="0">
                <a:latin typeface="Arial"/>
                <a:cs typeface="Arial"/>
              </a:rPr>
              <a:t>Wi-fi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2919171"/>
            <a:ext cx="986726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Arial"/>
                <a:cs typeface="Arial"/>
              </a:rPr>
              <a:t>Saluran </a:t>
            </a:r>
            <a:r>
              <a:rPr sz="2400" spc="-90" dirty="0">
                <a:latin typeface="Arial"/>
                <a:cs typeface="Arial"/>
              </a:rPr>
              <a:t>koneksi  </a:t>
            </a:r>
            <a:r>
              <a:rPr sz="2400" spc="-15" dirty="0">
                <a:latin typeface="Arial"/>
                <a:cs typeface="Arial"/>
              </a:rPr>
              <a:t>internet </a:t>
            </a:r>
            <a:r>
              <a:rPr sz="2400" spc="-70" dirty="0">
                <a:latin typeface="Arial"/>
                <a:cs typeface="Arial"/>
              </a:rPr>
              <a:t>lainnya </a:t>
            </a:r>
            <a:r>
              <a:rPr sz="2400" spc="-90" dirty="0">
                <a:latin typeface="Arial"/>
                <a:cs typeface="Arial"/>
              </a:rPr>
              <a:t>yang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sering digunakan </a:t>
            </a:r>
            <a:r>
              <a:rPr sz="2400" spc="-95" dirty="0">
                <a:latin typeface="Arial"/>
                <a:cs typeface="Arial"/>
              </a:rPr>
              <a:t>adalah </a:t>
            </a:r>
            <a:r>
              <a:rPr sz="2400" spc="-100" dirty="0">
                <a:latin typeface="Arial"/>
                <a:cs typeface="Arial"/>
              </a:rPr>
              <a:t>dengan  </a:t>
            </a:r>
            <a:r>
              <a:rPr sz="2400" spc="-85" dirty="0">
                <a:latin typeface="Arial"/>
                <a:cs typeface="Arial"/>
              </a:rPr>
              <a:t>menggunakan </a:t>
            </a:r>
            <a:r>
              <a:rPr sz="2400" spc="-10" dirty="0">
                <a:latin typeface="Arial"/>
                <a:cs typeface="Arial"/>
              </a:rPr>
              <a:t>Wi-fi. </a:t>
            </a:r>
            <a:r>
              <a:rPr sz="2400" dirty="0">
                <a:latin typeface="Arial"/>
                <a:cs typeface="Arial"/>
              </a:rPr>
              <a:t>Wi-fi </a:t>
            </a:r>
            <a:r>
              <a:rPr sz="2400" spc="-85" dirty="0">
                <a:latin typeface="Arial"/>
                <a:cs typeface="Arial"/>
              </a:rPr>
              <a:t>merupakan </a:t>
            </a:r>
            <a:r>
              <a:rPr sz="2400" spc="-100" dirty="0">
                <a:latin typeface="Arial"/>
                <a:cs typeface="Arial"/>
              </a:rPr>
              <a:t>kependekan </a:t>
            </a:r>
            <a:r>
              <a:rPr sz="2400" spc="-50" dirty="0">
                <a:latin typeface="Arial"/>
                <a:cs typeface="Arial"/>
              </a:rPr>
              <a:t>dari </a:t>
            </a:r>
            <a:r>
              <a:rPr sz="2400" spc="-90" dirty="0">
                <a:latin typeface="Arial"/>
                <a:cs typeface="Arial"/>
              </a:rPr>
              <a:t>wireless </a:t>
            </a:r>
            <a:r>
              <a:rPr sz="2400" spc="-5" dirty="0">
                <a:latin typeface="Arial"/>
                <a:cs typeface="Arial"/>
              </a:rPr>
              <a:t>fidelity, </a:t>
            </a:r>
            <a:r>
              <a:rPr sz="2400" spc="-25" dirty="0">
                <a:latin typeface="Arial"/>
                <a:cs typeface="Arial"/>
              </a:rPr>
              <a:t>yaitu  </a:t>
            </a:r>
            <a:r>
              <a:rPr sz="2400" spc="-100" dirty="0">
                <a:latin typeface="Arial"/>
                <a:cs typeface="Arial"/>
              </a:rPr>
              <a:t>sambungan </a:t>
            </a:r>
            <a:r>
              <a:rPr sz="2400" spc="-40" dirty="0">
                <a:latin typeface="Arial"/>
                <a:cs typeface="Arial"/>
              </a:rPr>
              <a:t>komputer </a:t>
            </a:r>
            <a:r>
              <a:rPr sz="2400" spc="-95" dirty="0">
                <a:latin typeface="Arial"/>
                <a:cs typeface="Arial"/>
              </a:rPr>
              <a:t>dengan </a:t>
            </a:r>
            <a:r>
              <a:rPr sz="2400" spc="-15" dirty="0">
                <a:latin typeface="Arial"/>
                <a:cs typeface="Arial"/>
              </a:rPr>
              <a:t>internet </a:t>
            </a:r>
            <a:r>
              <a:rPr sz="2400" spc="-65" dirty="0">
                <a:latin typeface="Arial"/>
                <a:cs typeface="Arial"/>
              </a:rPr>
              <a:t>tanpa </a:t>
            </a:r>
            <a:r>
              <a:rPr sz="2400" spc="-90" dirty="0">
                <a:latin typeface="Arial"/>
                <a:cs typeface="Arial"/>
              </a:rPr>
              <a:t>menggunakan </a:t>
            </a:r>
            <a:r>
              <a:rPr sz="2400" spc="-70" dirty="0">
                <a:latin typeface="Arial"/>
                <a:cs typeface="Arial"/>
              </a:rPr>
              <a:t>kabel. </a:t>
            </a:r>
            <a:r>
              <a:rPr sz="2400" spc="-105" dirty="0">
                <a:latin typeface="Arial"/>
                <a:cs typeface="Arial"/>
              </a:rPr>
              <a:t>Terkadang  </a:t>
            </a:r>
            <a:r>
              <a:rPr sz="2400" spc="-95" dirty="0">
                <a:latin typeface="Arial"/>
                <a:cs typeface="Arial"/>
              </a:rPr>
              <a:t>beberapa </a:t>
            </a:r>
            <a:r>
              <a:rPr sz="2400" spc="-75" dirty="0">
                <a:latin typeface="Arial"/>
                <a:cs typeface="Arial"/>
              </a:rPr>
              <a:t>orang </a:t>
            </a:r>
            <a:r>
              <a:rPr sz="2400" spc="-55" dirty="0">
                <a:latin typeface="Arial"/>
                <a:cs typeface="Arial"/>
              </a:rPr>
              <a:t>menyebut </a:t>
            </a:r>
            <a:r>
              <a:rPr sz="2400" spc="-5" dirty="0">
                <a:latin typeface="Arial"/>
                <a:cs typeface="Arial"/>
              </a:rPr>
              <a:t>Wi-fi </a:t>
            </a:r>
            <a:r>
              <a:rPr sz="2400" spc="-95" dirty="0">
                <a:latin typeface="Arial"/>
                <a:cs typeface="Arial"/>
              </a:rPr>
              <a:t>dengan </a:t>
            </a:r>
            <a:r>
              <a:rPr sz="2400" spc="-85" dirty="0">
                <a:latin typeface="Arial"/>
                <a:cs typeface="Arial"/>
              </a:rPr>
              <a:t>sebutan </a:t>
            </a:r>
            <a:r>
              <a:rPr sz="2400" spc="-25" dirty="0">
                <a:latin typeface="Arial"/>
                <a:cs typeface="Arial"/>
              </a:rPr>
              <a:t>hotspot. </a:t>
            </a:r>
            <a:r>
              <a:rPr sz="2400" spc="-114" dirty="0">
                <a:latin typeface="Arial"/>
                <a:cs typeface="Arial"/>
              </a:rPr>
              <a:t>Sebenarnya </a:t>
            </a:r>
            <a:r>
              <a:rPr sz="2400" spc="-125" dirty="0">
                <a:latin typeface="Arial"/>
                <a:cs typeface="Arial"/>
              </a:rPr>
              <a:t>ada  </a:t>
            </a:r>
            <a:r>
              <a:rPr sz="2400" spc="-95" dirty="0">
                <a:latin typeface="Arial"/>
                <a:cs typeface="Arial"/>
              </a:rPr>
              <a:t>perbedaan </a:t>
            </a:r>
            <a:r>
              <a:rPr sz="2400" spc="-10" dirty="0">
                <a:latin typeface="Arial"/>
                <a:cs typeface="Arial"/>
              </a:rPr>
              <a:t>di </a:t>
            </a:r>
            <a:r>
              <a:rPr sz="2400" spc="-65" dirty="0">
                <a:latin typeface="Arial"/>
                <a:cs typeface="Arial"/>
              </a:rPr>
              <a:t>antara </a:t>
            </a:r>
            <a:r>
              <a:rPr sz="2400" spc="-105" dirty="0">
                <a:latin typeface="Arial"/>
                <a:cs typeface="Arial"/>
              </a:rPr>
              <a:t>kedua </a:t>
            </a:r>
            <a:r>
              <a:rPr sz="2400" spc="-35" dirty="0">
                <a:latin typeface="Arial"/>
                <a:cs typeface="Arial"/>
              </a:rPr>
              <a:t>istilah </a:t>
            </a:r>
            <a:r>
              <a:rPr sz="2400" spc="-20" dirty="0">
                <a:latin typeface="Arial"/>
                <a:cs typeface="Arial"/>
              </a:rPr>
              <a:t>ini. </a:t>
            </a:r>
            <a:r>
              <a:rPr sz="2400" spc="-5" dirty="0">
                <a:latin typeface="Arial"/>
                <a:cs typeface="Arial"/>
              </a:rPr>
              <a:t>Wi-fi </a:t>
            </a:r>
            <a:r>
              <a:rPr sz="2400" spc="-85" dirty="0">
                <a:latin typeface="Arial"/>
                <a:cs typeface="Arial"/>
              </a:rPr>
              <a:t>merupakan </a:t>
            </a:r>
            <a:r>
              <a:rPr sz="2400" spc="-30" dirty="0">
                <a:latin typeface="Arial"/>
                <a:cs typeface="Arial"/>
              </a:rPr>
              <a:t>teknologi </a:t>
            </a:r>
            <a:r>
              <a:rPr sz="2400" spc="-60" dirty="0">
                <a:latin typeface="Arial"/>
                <a:cs typeface="Arial"/>
              </a:rPr>
              <a:t>jaringan  </a:t>
            </a:r>
            <a:r>
              <a:rPr sz="2400" spc="-5" dirty="0">
                <a:latin typeface="Arial"/>
                <a:cs typeface="Arial"/>
              </a:rPr>
              <a:t>internet </a:t>
            </a:r>
            <a:r>
              <a:rPr sz="2400" spc="-60" dirty="0">
                <a:latin typeface="Arial"/>
                <a:cs typeface="Arial"/>
              </a:rPr>
              <a:t>tanpa </a:t>
            </a:r>
            <a:r>
              <a:rPr sz="2400" spc="-70" dirty="0">
                <a:latin typeface="Arial"/>
                <a:cs typeface="Arial"/>
              </a:rPr>
              <a:t>kabel, </a:t>
            </a:r>
            <a:r>
              <a:rPr sz="2400" spc="-110" dirty="0">
                <a:latin typeface="Arial"/>
                <a:cs typeface="Arial"/>
              </a:rPr>
              <a:t>sedangkan </a:t>
            </a:r>
            <a:r>
              <a:rPr sz="2400" spc="-30" dirty="0">
                <a:latin typeface="Arial"/>
                <a:cs typeface="Arial"/>
              </a:rPr>
              <a:t>hotspot </a:t>
            </a:r>
            <a:r>
              <a:rPr sz="2400" spc="-95" dirty="0">
                <a:latin typeface="Arial"/>
                <a:cs typeface="Arial"/>
              </a:rPr>
              <a:t>adalah </a:t>
            </a:r>
            <a:r>
              <a:rPr sz="2400" spc="-10" dirty="0">
                <a:latin typeface="Arial"/>
                <a:cs typeface="Arial"/>
              </a:rPr>
              <a:t>tempat di </a:t>
            </a:r>
            <a:r>
              <a:rPr sz="2400" spc="-110" dirty="0">
                <a:latin typeface="Arial"/>
                <a:cs typeface="Arial"/>
              </a:rPr>
              <a:t>mana </a:t>
            </a:r>
            <a:r>
              <a:rPr sz="2400" spc="-80" dirty="0">
                <a:latin typeface="Arial"/>
                <a:cs typeface="Arial"/>
              </a:rPr>
              <a:t>sinyal </a:t>
            </a:r>
            <a:r>
              <a:rPr sz="2400" dirty="0">
                <a:latin typeface="Arial"/>
                <a:cs typeface="Arial"/>
              </a:rPr>
              <a:t>Wi-fi 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ditangkap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oleh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komputer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dengan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baik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50393" y="727838"/>
            <a:ext cx="27876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i="0" spc="-235" dirty="0">
                <a:latin typeface="Arial"/>
                <a:cs typeface="Arial"/>
              </a:rPr>
              <a:t>Web</a:t>
            </a:r>
            <a:r>
              <a:rPr sz="4000" b="0" i="0" spc="-409" dirty="0">
                <a:latin typeface="Arial"/>
                <a:cs typeface="Arial"/>
              </a:rPr>
              <a:t> </a:t>
            </a:r>
            <a:r>
              <a:rPr sz="4000" b="0" i="0" spc="-114" dirty="0">
                <a:latin typeface="Arial"/>
                <a:cs typeface="Arial"/>
              </a:rPr>
              <a:t>browser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51204" y="2748660"/>
            <a:ext cx="5003266" cy="2478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625196" y="1364108"/>
            <a:ext cx="10515600" cy="43513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269990" marR="191770">
              <a:lnSpc>
                <a:spcPct val="100000"/>
              </a:lnSpc>
              <a:spcBef>
                <a:spcPts val="110"/>
              </a:spcBef>
            </a:pPr>
            <a:r>
              <a:rPr spc="-125" dirty="0"/>
              <a:t>Web </a:t>
            </a:r>
            <a:r>
              <a:rPr spc="-65" dirty="0"/>
              <a:t>browser </a:t>
            </a:r>
            <a:r>
              <a:rPr spc="-55" dirty="0"/>
              <a:t>atau </a:t>
            </a:r>
            <a:r>
              <a:rPr spc="-75" dirty="0"/>
              <a:t>sering </a:t>
            </a:r>
            <a:r>
              <a:rPr spc="-50" dirty="0"/>
              <a:t>disebut </a:t>
            </a:r>
            <a:r>
              <a:rPr spc="-80" dirty="0"/>
              <a:t>dengan  </a:t>
            </a:r>
            <a:r>
              <a:rPr spc="-65" dirty="0"/>
              <a:t>browser</a:t>
            </a:r>
            <a:r>
              <a:rPr spc="-204" dirty="0"/>
              <a:t> </a:t>
            </a:r>
            <a:r>
              <a:rPr spc="-120" dirty="0"/>
              <a:t>saja</a:t>
            </a:r>
            <a:r>
              <a:rPr spc="-210" dirty="0"/>
              <a:t> </a:t>
            </a:r>
            <a:r>
              <a:rPr spc="-90" dirty="0"/>
              <a:t>adalah</a:t>
            </a:r>
            <a:r>
              <a:rPr spc="-185" dirty="0"/>
              <a:t> </a:t>
            </a:r>
            <a:r>
              <a:rPr spc="-65" dirty="0"/>
              <a:t>aplikasi</a:t>
            </a:r>
            <a:r>
              <a:rPr spc="-200" dirty="0"/>
              <a:t> </a:t>
            </a:r>
            <a:r>
              <a:rPr spc="-75" dirty="0"/>
              <a:t>yang</a:t>
            </a:r>
            <a:r>
              <a:rPr spc="-204" dirty="0"/>
              <a:t> </a:t>
            </a:r>
            <a:r>
              <a:rPr spc="-65" dirty="0"/>
              <a:t>digunakan  </a:t>
            </a:r>
            <a:r>
              <a:rPr spc="-15" dirty="0"/>
              <a:t>untuk</a:t>
            </a:r>
            <a:r>
              <a:rPr spc="-220" dirty="0"/>
              <a:t> </a:t>
            </a:r>
            <a:r>
              <a:rPr spc="-105" dirty="0"/>
              <a:t>mengakses</a:t>
            </a:r>
            <a:r>
              <a:rPr spc="-229" dirty="0"/>
              <a:t> </a:t>
            </a:r>
            <a:r>
              <a:rPr spc="45" dirty="0"/>
              <a:t>“www”</a:t>
            </a:r>
            <a:r>
              <a:rPr spc="-215" dirty="0"/>
              <a:t> </a:t>
            </a:r>
            <a:r>
              <a:rPr spc="-55" dirty="0"/>
              <a:t>atau</a:t>
            </a:r>
            <a:r>
              <a:rPr spc="-200" dirty="0"/>
              <a:t> </a:t>
            </a:r>
            <a:r>
              <a:rPr spc="15" dirty="0"/>
              <a:t>“web”</a:t>
            </a:r>
          </a:p>
          <a:p>
            <a:pPr marL="6269990" marR="5080">
              <a:lnSpc>
                <a:spcPct val="100000"/>
              </a:lnSpc>
              <a:spcBef>
                <a:spcPts val="1130"/>
              </a:spcBef>
            </a:pPr>
            <a:r>
              <a:rPr spc="-95" dirty="0"/>
              <a:t>Saat </a:t>
            </a:r>
            <a:r>
              <a:rPr spc="-5" dirty="0"/>
              <a:t>ini </a:t>
            </a:r>
            <a:r>
              <a:rPr spc="-80" dirty="0"/>
              <a:t>banyak </a:t>
            </a:r>
            <a:r>
              <a:rPr spc="-65" dirty="0"/>
              <a:t>aplikasi browser </a:t>
            </a:r>
            <a:r>
              <a:rPr spc="-75" dirty="0"/>
              <a:t>yang sering  </a:t>
            </a:r>
            <a:r>
              <a:rPr spc="-65" dirty="0"/>
              <a:t>digunakan </a:t>
            </a:r>
            <a:r>
              <a:rPr spc="-55" dirty="0"/>
              <a:t>oleh </a:t>
            </a:r>
            <a:r>
              <a:rPr spc="-80" dirty="0"/>
              <a:t>pengguna </a:t>
            </a:r>
            <a:r>
              <a:rPr spc="-10" dirty="0"/>
              <a:t>internet. </a:t>
            </a:r>
            <a:r>
              <a:rPr spc="-80" dirty="0"/>
              <a:t>Browser  </a:t>
            </a:r>
            <a:r>
              <a:rPr spc="-75" dirty="0"/>
              <a:t>yang</a:t>
            </a:r>
            <a:r>
              <a:rPr spc="-210" dirty="0"/>
              <a:t> </a:t>
            </a:r>
            <a:r>
              <a:rPr spc="-45" dirty="0"/>
              <a:t>paling</a:t>
            </a:r>
            <a:r>
              <a:rPr spc="-210" dirty="0"/>
              <a:t> </a:t>
            </a:r>
            <a:r>
              <a:rPr spc="-80" dirty="0"/>
              <a:t>banyak</a:t>
            </a:r>
            <a:r>
              <a:rPr spc="-235" dirty="0"/>
              <a:t> </a:t>
            </a:r>
            <a:r>
              <a:rPr spc="-65" dirty="0"/>
              <a:t>digunakan</a:t>
            </a:r>
            <a:r>
              <a:rPr spc="-220" dirty="0"/>
              <a:t> </a:t>
            </a:r>
            <a:r>
              <a:rPr spc="-55" dirty="0"/>
              <a:t>oleh</a:t>
            </a:r>
            <a:r>
              <a:rPr spc="-185" dirty="0"/>
              <a:t> </a:t>
            </a:r>
            <a:r>
              <a:rPr spc="-75" dirty="0"/>
              <a:t>pengguna  </a:t>
            </a:r>
            <a:r>
              <a:rPr spc="-5" dirty="0"/>
              <a:t>internet</a:t>
            </a:r>
            <a:r>
              <a:rPr spc="-220" dirty="0"/>
              <a:t> </a:t>
            </a:r>
            <a:r>
              <a:rPr spc="-40" dirty="0"/>
              <a:t>tersebut</a:t>
            </a:r>
            <a:r>
              <a:rPr spc="-190" dirty="0"/>
              <a:t> </a:t>
            </a:r>
            <a:r>
              <a:rPr spc="-15" dirty="0"/>
              <a:t>di</a:t>
            </a:r>
            <a:r>
              <a:rPr spc="-190" dirty="0"/>
              <a:t> </a:t>
            </a:r>
            <a:r>
              <a:rPr spc="-65" dirty="0"/>
              <a:t>antaranya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8029702" y="2975813"/>
            <a:ext cx="340232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4" dirty="0">
                <a:latin typeface="Arial"/>
                <a:cs typeface="Arial"/>
              </a:rPr>
              <a:t>Istilah</a:t>
            </a:r>
            <a:r>
              <a:rPr sz="6000" spc="-515" dirty="0">
                <a:latin typeface="Arial"/>
                <a:cs typeface="Arial"/>
              </a:rPr>
              <a:t> </a:t>
            </a:r>
            <a:r>
              <a:rPr sz="6000" spc="-190" dirty="0">
                <a:latin typeface="Arial"/>
                <a:cs typeface="Arial"/>
              </a:rPr>
              <a:t>web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8455" y="754356"/>
            <a:ext cx="5457545" cy="5270055"/>
            <a:chOff x="637819" y="629919"/>
            <a:chExt cx="5457545" cy="5270055"/>
          </a:xfrm>
        </p:grpSpPr>
        <p:sp>
          <p:nvSpPr>
            <p:cNvPr id="26" name="object 26"/>
            <p:cNvSpPr/>
            <p:nvPr/>
          </p:nvSpPr>
          <p:spPr>
            <a:xfrm>
              <a:off x="656691" y="648969"/>
              <a:ext cx="5419725" cy="5232400"/>
            </a:xfrm>
            <a:custGeom>
              <a:avLst/>
              <a:gdLst/>
              <a:ahLst/>
              <a:cxnLst/>
              <a:rect l="l" t="t" r="r" b="b"/>
              <a:pathLst>
                <a:path w="5419725" h="5232400">
                  <a:moveTo>
                    <a:pt x="5419623" y="252857"/>
                  </a:moveTo>
                  <a:lnTo>
                    <a:pt x="5415546" y="207403"/>
                  </a:lnTo>
                  <a:lnTo>
                    <a:pt x="5403799" y="164617"/>
                  </a:lnTo>
                  <a:lnTo>
                    <a:pt x="5385105" y="125222"/>
                  </a:lnTo>
                  <a:lnTo>
                    <a:pt x="5360162" y="89928"/>
                  </a:lnTo>
                  <a:lnTo>
                    <a:pt x="5329694" y="59461"/>
                  </a:lnTo>
                  <a:lnTo>
                    <a:pt x="5294401" y="34518"/>
                  </a:lnTo>
                  <a:lnTo>
                    <a:pt x="5255006" y="15824"/>
                  </a:lnTo>
                  <a:lnTo>
                    <a:pt x="5212219" y="4076"/>
                  </a:lnTo>
                  <a:lnTo>
                    <a:pt x="5166766" y="0"/>
                  </a:lnTo>
                  <a:lnTo>
                    <a:pt x="252920" y="0"/>
                  </a:lnTo>
                  <a:lnTo>
                    <a:pt x="207454" y="4076"/>
                  </a:lnTo>
                  <a:lnTo>
                    <a:pt x="164655" y="15824"/>
                  </a:lnTo>
                  <a:lnTo>
                    <a:pt x="125260" y="34518"/>
                  </a:lnTo>
                  <a:lnTo>
                    <a:pt x="89954" y="59461"/>
                  </a:lnTo>
                  <a:lnTo>
                    <a:pt x="59474" y="89928"/>
                  </a:lnTo>
                  <a:lnTo>
                    <a:pt x="34518" y="125222"/>
                  </a:lnTo>
                  <a:lnTo>
                    <a:pt x="15811" y="164617"/>
                  </a:lnTo>
                  <a:lnTo>
                    <a:pt x="4064" y="207403"/>
                  </a:lnTo>
                  <a:lnTo>
                    <a:pt x="0" y="252857"/>
                  </a:lnTo>
                  <a:lnTo>
                    <a:pt x="0" y="4979009"/>
                  </a:lnTo>
                  <a:lnTo>
                    <a:pt x="4064" y="5024475"/>
                  </a:lnTo>
                  <a:lnTo>
                    <a:pt x="15811" y="5067274"/>
                  </a:lnTo>
                  <a:lnTo>
                    <a:pt x="34518" y="5106670"/>
                  </a:lnTo>
                  <a:lnTo>
                    <a:pt x="59474" y="5141976"/>
                  </a:lnTo>
                  <a:lnTo>
                    <a:pt x="89954" y="5172456"/>
                  </a:lnTo>
                  <a:lnTo>
                    <a:pt x="125260" y="5197411"/>
                  </a:lnTo>
                  <a:lnTo>
                    <a:pt x="164655" y="5216118"/>
                  </a:lnTo>
                  <a:lnTo>
                    <a:pt x="207454" y="5227866"/>
                  </a:lnTo>
                  <a:lnTo>
                    <a:pt x="252920" y="5231930"/>
                  </a:lnTo>
                  <a:lnTo>
                    <a:pt x="5166766" y="5231930"/>
                  </a:lnTo>
                  <a:lnTo>
                    <a:pt x="5212219" y="5227866"/>
                  </a:lnTo>
                  <a:lnTo>
                    <a:pt x="5255006" y="5216118"/>
                  </a:lnTo>
                  <a:lnTo>
                    <a:pt x="5294401" y="5197411"/>
                  </a:lnTo>
                  <a:lnTo>
                    <a:pt x="5329694" y="5172456"/>
                  </a:lnTo>
                  <a:lnTo>
                    <a:pt x="5360162" y="5141976"/>
                  </a:lnTo>
                  <a:lnTo>
                    <a:pt x="5385105" y="5106670"/>
                  </a:lnTo>
                  <a:lnTo>
                    <a:pt x="5403799" y="5067274"/>
                  </a:lnTo>
                  <a:lnTo>
                    <a:pt x="5415546" y="5024475"/>
                  </a:lnTo>
                  <a:lnTo>
                    <a:pt x="5419623" y="4979009"/>
                  </a:lnTo>
                  <a:lnTo>
                    <a:pt x="5419623" y="2528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7819" y="629919"/>
              <a:ext cx="5457545" cy="5270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0337" y="741845"/>
              <a:ext cx="4256024" cy="5081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439404" y="2436367"/>
            <a:ext cx="29895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b="0" i="0" spc="-60" dirty="0">
                <a:latin typeface="Arial"/>
                <a:cs typeface="Arial"/>
              </a:rPr>
              <a:t>Antar</a:t>
            </a:r>
            <a:r>
              <a:rPr sz="4800" b="0" i="0" spc="-450" dirty="0">
                <a:latin typeface="Arial"/>
                <a:cs typeface="Arial"/>
              </a:rPr>
              <a:t> </a:t>
            </a:r>
            <a:r>
              <a:rPr sz="4800" b="0" i="0" spc="-145" dirty="0">
                <a:latin typeface="Arial"/>
                <a:cs typeface="Arial"/>
              </a:rPr>
              <a:t>muka</a:t>
            </a:r>
            <a:endParaRPr sz="48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</a:pPr>
            <a:r>
              <a:rPr sz="4800" b="0" i="0" spc="-145" dirty="0">
                <a:latin typeface="Arial"/>
                <a:cs typeface="Arial"/>
              </a:rPr>
              <a:t>web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58255" y="796174"/>
            <a:ext cx="6892391" cy="5270055"/>
            <a:chOff x="637819" y="629919"/>
            <a:chExt cx="6892391" cy="5270055"/>
          </a:xfrm>
        </p:grpSpPr>
        <p:sp>
          <p:nvSpPr>
            <p:cNvPr id="25" name="object 25"/>
            <p:cNvSpPr/>
            <p:nvPr/>
          </p:nvSpPr>
          <p:spPr>
            <a:xfrm>
              <a:off x="656691" y="648969"/>
              <a:ext cx="6854825" cy="5232400"/>
            </a:xfrm>
            <a:custGeom>
              <a:avLst/>
              <a:gdLst/>
              <a:ahLst/>
              <a:cxnLst/>
              <a:rect l="l" t="t" r="r" b="b"/>
              <a:pathLst>
                <a:path w="6854825" h="5232400">
                  <a:moveTo>
                    <a:pt x="6854469" y="252857"/>
                  </a:moveTo>
                  <a:lnTo>
                    <a:pt x="6850393" y="207403"/>
                  </a:lnTo>
                  <a:lnTo>
                    <a:pt x="6838632" y="164617"/>
                  </a:lnTo>
                  <a:lnTo>
                    <a:pt x="6819913" y="125222"/>
                  </a:lnTo>
                  <a:lnTo>
                    <a:pt x="6794957" y="89928"/>
                  </a:lnTo>
                  <a:lnTo>
                    <a:pt x="6764464" y="59461"/>
                  </a:lnTo>
                  <a:lnTo>
                    <a:pt x="6729158" y="34518"/>
                  </a:lnTo>
                  <a:lnTo>
                    <a:pt x="6689750" y="15824"/>
                  </a:lnTo>
                  <a:lnTo>
                    <a:pt x="6646951" y="4076"/>
                  </a:lnTo>
                  <a:lnTo>
                    <a:pt x="6601485" y="0"/>
                  </a:lnTo>
                  <a:lnTo>
                    <a:pt x="252920" y="0"/>
                  </a:lnTo>
                  <a:lnTo>
                    <a:pt x="207454" y="4076"/>
                  </a:lnTo>
                  <a:lnTo>
                    <a:pt x="164655" y="15824"/>
                  </a:lnTo>
                  <a:lnTo>
                    <a:pt x="125260" y="34518"/>
                  </a:lnTo>
                  <a:lnTo>
                    <a:pt x="89954" y="59461"/>
                  </a:lnTo>
                  <a:lnTo>
                    <a:pt x="59474" y="89928"/>
                  </a:lnTo>
                  <a:lnTo>
                    <a:pt x="34518" y="125222"/>
                  </a:lnTo>
                  <a:lnTo>
                    <a:pt x="15811" y="164617"/>
                  </a:lnTo>
                  <a:lnTo>
                    <a:pt x="4064" y="207403"/>
                  </a:lnTo>
                  <a:lnTo>
                    <a:pt x="0" y="252857"/>
                  </a:lnTo>
                  <a:lnTo>
                    <a:pt x="0" y="4979009"/>
                  </a:lnTo>
                  <a:lnTo>
                    <a:pt x="4064" y="5024475"/>
                  </a:lnTo>
                  <a:lnTo>
                    <a:pt x="15811" y="5067274"/>
                  </a:lnTo>
                  <a:lnTo>
                    <a:pt x="34518" y="5106670"/>
                  </a:lnTo>
                  <a:lnTo>
                    <a:pt x="59474" y="5141976"/>
                  </a:lnTo>
                  <a:lnTo>
                    <a:pt x="89954" y="5172456"/>
                  </a:lnTo>
                  <a:lnTo>
                    <a:pt x="125260" y="5197411"/>
                  </a:lnTo>
                  <a:lnTo>
                    <a:pt x="164655" y="5216118"/>
                  </a:lnTo>
                  <a:lnTo>
                    <a:pt x="207454" y="5227866"/>
                  </a:lnTo>
                  <a:lnTo>
                    <a:pt x="252920" y="5231930"/>
                  </a:lnTo>
                  <a:lnTo>
                    <a:pt x="6601485" y="5231930"/>
                  </a:lnTo>
                  <a:lnTo>
                    <a:pt x="6646951" y="5227866"/>
                  </a:lnTo>
                  <a:lnTo>
                    <a:pt x="6689750" y="5216118"/>
                  </a:lnTo>
                  <a:lnTo>
                    <a:pt x="6729158" y="5197411"/>
                  </a:lnTo>
                  <a:lnTo>
                    <a:pt x="6764464" y="5172456"/>
                  </a:lnTo>
                  <a:lnTo>
                    <a:pt x="6794957" y="5141976"/>
                  </a:lnTo>
                  <a:lnTo>
                    <a:pt x="6819913" y="5106670"/>
                  </a:lnTo>
                  <a:lnTo>
                    <a:pt x="6838632" y="5067274"/>
                  </a:lnTo>
                  <a:lnTo>
                    <a:pt x="6850393" y="5024475"/>
                  </a:lnTo>
                  <a:lnTo>
                    <a:pt x="6854469" y="4979009"/>
                  </a:lnTo>
                  <a:lnTo>
                    <a:pt x="6854469" y="2528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7819" y="629919"/>
              <a:ext cx="6892391" cy="5270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4377" y="796925"/>
              <a:ext cx="6574028" cy="4559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272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Office Theme</vt:lpstr>
      <vt:lpstr>     ICT LITERACY Program Studi Informatika  SESI 6 – Internet dan World Wide Web </vt:lpstr>
      <vt:lpstr>INTERNET</vt:lpstr>
      <vt:lpstr>World Wide Web</vt:lpstr>
      <vt:lpstr>Menyambungkan Internet dengan Wi-fi</vt:lpstr>
      <vt:lpstr>Web browser</vt:lpstr>
      <vt:lpstr>PowerPoint Presentation</vt:lpstr>
      <vt:lpstr>Antar muka web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62</cp:revision>
  <dcterms:created xsi:type="dcterms:W3CDTF">2021-09-06T16:17:13Z</dcterms:created>
  <dcterms:modified xsi:type="dcterms:W3CDTF">2022-10-25T03:52:49Z</dcterms:modified>
</cp:coreProperties>
</file>