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7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557C7-E1F9-4A26-8F84-8F136A755054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0E87C7B-773E-44D4-B451-F839A2B003F5}">
      <dgm:prSet/>
      <dgm:spPr/>
      <dgm:t>
        <a:bodyPr/>
        <a:lstStyle/>
        <a:p>
          <a:r>
            <a:rPr lang="ko-KR"/>
            <a:t>장르 </a:t>
          </a:r>
          <a:r>
            <a:rPr lang="en-US"/>
            <a:t>: </a:t>
          </a:r>
          <a:r>
            <a:rPr lang="ko-KR"/>
            <a:t>격투게임</a:t>
          </a:r>
          <a:endParaRPr lang="en-US"/>
        </a:p>
      </dgm:t>
    </dgm:pt>
    <dgm:pt modelId="{AFF5EEFA-1416-4A1F-AEDA-1943C14C2981}" type="parTrans" cxnId="{9BDF5D49-C1BE-427E-9A45-E27C1DA8CC94}">
      <dgm:prSet/>
      <dgm:spPr/>
      <dgm:t>
        <a:bodyPr/>
        <a:lstStyle/>
        <a:p>
          <a:endParaRPr lang="en-US"/>
        </a:p>
      </dgm:t>
    </dgm:pt>
    <dgm:pt modelId="{BB4D492E-6904-443E-B71B-94A30D58F0B2}" type="sibTrans" cxnId="{9BDF5D49-C1BE-427E-9A45-E27C1DA8CC94}">
      <dgm:prSet/>
      <dgm:spPr/>
      <dgm:t>
        <a:bodyPr/>
        <a:lstStyle/>
        <a:p>
          <a:endParaRPr lang="en-US"/>
        </a:p>
      </dgm:t>
    </dgm:pt>
    <dgm:pt modelId="{9D8C8ABE-FC8A-45A5-9305-254A94078681}">
      <dgm:prSet/>
      <dgm:spPr/>
      <dgm:t>
        <a:bodyPr/>
        <a:lstStyle/>
        <a:p>
          <a:r>
            <a:rPr lang="ko-KR"/>
            <a:t>각 공모양의 캐릭터마다 </a:t>
          </a:r>
          <a:r>
            <a:rPr lang="en-US"/>
            <a:t>3</a:t>
          </a:r>
          <a:r>
            <a:rPr lang="ko-KR"/>
            <a:t>가지의 기술을 사용해서 상대의 체력을 </a:t>
          </a:r>
          <a:r>
            <a:rPr lang="en-US"/>
            <a:t>0</a:t>
          </a:r>
          <a:r>
            <a:rPr lang="ko-KR"/>
            <a:t>으로 만들면 이기는 게임이다</a:t>
          </a:r>
          <a:r>
            <a:rPr lang="en-US"/>
            <a:t>.</a:t>
          </a:r>
        </a:p>
      </dgm:t>
    </dgm:pt>
    <dgm:pt modelId="{B68A88B8-6E4C-45E6-82F6-07C0C0B5EC49}" type="parTrans" cxnId="{DEDBA71C-38CB-444A-9656-9AA77EBDE9E8}">
      <dgm:prSet/>
      <dgm:spPr/>
      <dgm:t>
        <a:bodyPr/>
        <a:lstStyle/>
        <a:p>
          <a:endParaRPr lang="en-US"/>
        </a:p>
      </dgm:t>
    </dgm:pt>
    <dgm:pt modelId="{5DC67565-135D-4566-8194-FAB5F585A061}" type="sibTrans" cxnId="{DEDBA71C-38CB-444A-9656-9AA77EBDE9E8}">
      <dgm:prSet/>
      <dgm:spPr/>
      <dgm:t>
        <a:bodyPr/>
        <a:lstStyle/>
        <a:p>
          <a:endParaRPr lang="en-US"/>
        </a:p>
      </dgm:t>
    </dgm:pt>
    <dgm:pt modelId="{93EC0174-7C41-4E7E-8EFA-5E7366D57112}">
      <dgm:prSet/>
      <dgm:spPr/>
      <dgm:t>
        <a:bodyPr/>
        <a:lstStyle/>
        <a:p>
          <a:r>
            <a:rPr lang="ko-KR"/>
            <a:t>승리하기 위해서는 맵의 특징과</a:t>
          </a:r>
          <a:r>
            <a:rPr lang="en-US"/>
            <a:t>, </a:t>
          </a:r>
          <a:r>
            <a:rPr lang="ko-KR"/>
            <a:t>캐릭터 간의 상성을 잘 고려해야 한다</a:t>
          </a:r>
          <a:r>
            <a:rPr lang="en-US"/>
            <a:t>.</a:t>
          </a:r>
        </a:p>
      </dgm:t>
    </dgm:pt>
    <dgm:pt modelId="{75261B15-9E29-48F9-BF33-D1B6590F978C}" type="parTrans" cxnId="{E2C5F815-CC77-448C-8D3E-104F255C258B}">
      <dgm:prSet/>
      <dgm:spPr/>
      <dgm:t>
        <a:bodyPr/>
        <a:lstStyle/>
        <a:p>
          <a:endParaRPr lang="en-US"/>
        </a:p>
      </dgm:t>
    </dgm:pt>
    <dgm:pt modelId="{EEE6E6D7-B8F3-41D2-9242-AFF42F31DB89}" type="sibTrans" cxnId="{E2C5F815-CC77-448C-8D3E-104F255C258B}">
      <dgm:prSet/>
      <dgm:spPr/>
      <dgm:t>
        <a:bodyPr/>
        <a:lstStyle/>
        <a:p>
          <a:endParaRPr lang="en-US"/>
        </a:p>
      </dgm:t>
    </dgm:pt>
    <dgm:pt modelId="{A639B3E7-C1C1-445E-951A-3A64F9CCF743}" type="pres">
      <dgm:prSet presAssocID="{EE4557C7-E1F9-4A26-8F84-8F136A7550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58EA2E9-9122-437E-BBDA-43634724A266}" type="pres">
      <dgm:prSet presAssocID="{60E87C7B-773E-44D4-B451-F839A2B003F5}" presName="hierRoot1" presStyleCnt="0"/>
      <dgm:spPr/>
    </dgm:pt>
    <dgm:pt modelId="{9DCE8D5C-A6DD-4F66-989C-58176930033F}" type="pres">
      <dgm:prSet presAssocID="{60E87C7B-773E-44D4-B451-F839A2B003F5}" presName="composite" presStyleCnt="0"/>
      <dgm:spPr/>
    </dgm:pt>
    <dgm:pt modelId="{C8E50E66-0F00-4C7C-B2AA-6416B024567F}" type="pres">
      <dgm:prSet presAssocID="{60E87C7B-773E-44D4-B451-F839A2B003F5}" presName="background" presStyleLbl="node0" presStyleIdx="0" presStyleCnt="3"/>
      <dgm:spPr/>
    </dgm:pt>
    <dgm:pt modelId="{E41F7730-FF6F-41A2-8948-6FC0E0D4C792}" type="pres">
      <dgm:prSet presAssocID="{60E87C7B-773E-44D4-B451-F839A2B003F5}" presName="text" presStyleLbl="fgAcc0" presStyleIdx="0" presStyleCnt="3">
        <dgm:presLayoutVars>
          <dgm:chPref val="3"/>
        </dgm:presLayoutVars>
      </dgm:prSet>
      <dgm:spPr/>
    </dgm:pt>
    <dgm:pt modelId="{EE08E180-2C9A-47BC-9AA8-B07CF9E0D334}" type="pres">
      <dgm:prSet presAssocID="{60E87C7B-773E-44D4-B451-F839A2B003F5}" presName="hierChild2" presStyleCnt="0"/>
      <dgm:spPr/>
    </dgm:pt>
    <dgm:pt modelId="{8002B6A6-3DA0-4D54-A0F9-13BDBF08D307}" type="pres">
      <dgm:prSet presAssocID="{9D8C8ABE-FC8A-45A5-9305-254A94078681}" presName="hierRoot1" presStyleCnt="0"/>
      <dgm:spPr/>
    </dgm:pt>
    <dgm:pt modelId="{AA024592-2279-4187-99AC-DFC445717804}" type="pres">
      <dgm:prSet presAssocID="{9D8C8ABE-FC8A-45A5-9305-254A94078681}" presName="composite" presStyleCnt="0"/>
      <dgm:spPr/>
    </dgm:pt>
    <dgm:pt modelId="{0D517860-CC02-4B56-B79D-446591414047}" type="pres">
      <dgm:prSet presAssocID="{9D8C8ABE-FC8A-45A5-9305-254A94078681}" presName="background" presStyleLbl="node0" presStyleIdx="1" presStyleCnt="3"/>
      <dgm:spPr/>
    </dgm:pt>
    <dgm:pt modelId="{1ACCD628-BD6D-46FB-8BCE-55F994028DEC}" type="pres">
      <dgm:prSet presAssocID="{9D8C8ABE-FC8A-45A5-9305-254A94078681}" presName="text" presStyleLbl="fgAcc0" presStyleIdx="1" presStyleCnt="3">
        <dgm:presLayoutVars>
          <dgm:chPref val="3"/>
        </dgm:presLayoutVars>
      </dgm:prSet>
      <dgm:spPr/>
    </dgm:pt>
    <dgm:pt modelId="{5E19BC6F-9EAB-4DE4-A937-163ABBB60171}" type="pres">
      <dgm:prSet presAssocID="{9D8C8ABE-FC8A-45A5-9305-254A94078681}" presName="hierChild2" presStyleCnt="0"/>
      <dgm:spPr/>
    </dgm:pt>
    <dgm:pt modelId="{17D3F294-8D11-484F-A683-5B6DC8AAEBD5}" type="pres">
      <dgm:prSet presAssocID="{93EC0174-7C41-4E7E-8EFA-5E7366D57112}" presName="hierRoot1" presStyleCnt="0"/>
      <dgm:spPr/>
    </dgm:pt>
    <dgm:pt modelId="{0DE534F3-A8DC-4DF9-AD07-5DD5951EC089}" type="pres">
      <dgm:prSet presAssocID="{93EC0174-7C41-4E7E-8EFA-5E7366D57112}" presName="composite" presStyleCnt="0"/>
      <dgm:spPr/>
    </dgm:pt>
    <dgm:pt modelId="{1439BAE8-C2CB-4A81-ADEC-663BFC84FD8B}" type="pres">
      <dgm:prSet presAssocID="{93EC0174-7C41-4E7E-8EFA-5E7366D57112}" presName="background" presStyleLbl="node0" presStyleIdx="2" presStyleCnt="3"/>
      <dgm:spPr/>
    </dgm:pt>
    <dgm:pt modelId="{14337A73-898A-450D-BB1A-DE78AAFC825B}" type="pres">
      <dgm:prSet presAssocID="{93EC0174-7C41-4E7E-8EFA-5E7366D57112}" presName="text" presStyleLbl="fgAcc0" presStyleIdx="2" presStyleCnt="3">
        <dgm:presLayoutVars>
          <dgm:chPref val="3"/>
        </dgm:presLayoutVars>
      </dgm:prSet>
      <dgm:spPr/>
    </dgm:pt>
    <dgm:pt modelId="{14690AF1-4583-4C23-9C8D-0750C1B74D51}" type="pres">
      <dgm:prSet presAssocID="{93EC0174-7C41-4E7E-8EFA-5E7366D57112}" presName="hierChild2" presStyleCnt="0"/>
      <dgm:spPr/>
    </dgm:pt>
  </dgm:ptLst>
  <dgm:cxnLst>
    <dgm:cxn modelId="{E2C5F815-CC77-448C-8D3E-104F255C258B}" srcId="{EE4557C7-E1F9-4A26-8F84-8F136A755054}" destId="{93EC0174-7C41-4E7E-8EFA-5E7366D57112}" srcOrd="2" destOrd="0" parTransId="{75261B15-9E29-48F9-BF33-D1B6590F978C}" sibTransId="{EEE6E6D7-B8F3-41D2-9242-AFF42F31DB89}"/>
    <dgm:cxn modelId="{DEDBA71C-38CB-444A-9656-9AA77EBDE9E8}" srcId="{EE4557C7-E1F9-4A26-8F84-8F136A755054}" destId="{9D8C8ABE-FC8A-45A5-9305-254A94078681}" srcOrd="1" destOrd="0" parTransId="{B68A88B8-6E4C-45E6-82F6-07C0C0B5EC49}" sibTransId="{5DC67565-135D-4566-8194-FAB5F585A061}"/>
    <dgm:cxn modelId="{B958782C-8313-4925-A436-47AF046E79D7}" type="presOf" srcId="{93EC0174-7C41-4E7E-8EFA-5E7366D57112}" destId="{14337A73-898A-450D-BB1A-DE78AAFC825B}" srcOrd="0" destOrd="0" presId="urn:microsoft.com/office/officeart/2005/8/layout/hierarchy1"/>
    <dgm:cxn modelId="{3C187B33-D92D-416D-B7B0-9F3ABA02A6B0}" type="presOf" srcId="{60E87C7B-773E-44D4-B451-F839A2B003F5}" destId="{E41F7730-FF6F-41A2-8948-6FC0E0D4C792}" srcOrd="0" destOrd="0" presId="urn:microsoft.com/office/officeart/2005/8/layout/hierarchy1"/>
    <dgm:cxn modelId="{9BDF5D49-C1BE-427E-9A45-E27C1DA8CC94}" srcId="{EE4557C7-E1F9-4A26-8F84-8F136A755054}" destId="{60E87C7B-773E-44D4-B451-F839A2B003F5}" srcOrd="0" destOrd="0" parTransId="{AFF5EEFA-1416-4A1F-AEDA-1943C14C2981}" sibTransId="{BB4D492E-6904-443E-B71B-94A30D58F0B2}"/>
    <dgm:cxn modelId="{FD612FBA-0230-4842-8C09-2A25889D1EFD}" type="presOf" srcId="{9D8C8ABE-FC8A-45A5-9305-254A94078681}" destId="{1ACCD628-BD6D-46FB-8BCE-55F994028DEC}" srcOrd="0" destOrd="0" presId="urn:microsoft.com/office/officeart/2005/8/layout/hierarchy1"/>
    <dgm:cxn modelId="{1F22CBD2-5593-41F7-9BDA-6C67D0166745}" type="presOf" srcId="{EE4557C7-E1F9-4A26-8F84-8F136A755054}" destId="{A639B3E7-C1C1-445E-951A-3A64F9CCF743}" srcOrd="0" destOrd="0" presId="urn:microsoft.com/office/officeart/2005/8/layout/hierarchy1"/>
    <dgm:cxn modelId="{E53CE667-53C7-4225-8AFD-D002F4A16C63}" type="presParOf" srcId="{A639B3E7-C1C1-445E-951A-3A64F9CCF743}" destId="{258EA2E9-9122-437E-BBDA-43634724A266}" srcOrd="0" destOrd="0" presId="urn:microsoft.com/office/officeart/2005/8/layout/hierarchy1"/>
    <dgm:cxn modelId="{F117B0CD-C318-495F-909C-A62B3A029941}" type="presParOf" srcId="{258EA2E9-9122-437E-BBDA-43634724A266}" destId="{9DCE8D5C-A6DD-4F66-989C-58176930033F}" srcOrd="0" destOrd="0" presId="urn:microsoft.com/office/officeart/2005/8/layout/hierarchy1"/>
    <dgm:cxn modelId="{20D79367-4E50-4120-AC36-C62B0621748B}" type="presParOf" srcId="{9DCE8D5C-A6DD-4F66-989C-58176930033F}" destId="{C8E50E66-0F00-4C7C-B2AA-6416B024567F}" srcOrd="0" destOrd="0" presId="urn:microsoft.com/office/officeart/2005/8/layout/hierarchy1"/>
    <dgm:cxn modelId="{2BD36659-541D-4FEF-A92A-A87ED9C96F2A}" type="presParOf" srcId="{9DCE8D5C-A6DD-4F66-989C-58176930033F}" destId="{E41F7730-FF6F-41A2-8948-6FC0E0D4C792}" srcOrd="1" destOrd="0" presId="urn:microsoft.com/office/officeart/2005/8/layout/hierarchy1"/>
    <dgm:cxn modelId="{B8419CB7-A4EE-4C04-9627-40FF25C96652}" type="presParOf" srcId="{258EA2E9-9122-437E-BBDA-43634724A266}" destId="{EE08E180-2C9A-47BC-9AA8-B07CF9E0D334}" srcOrd="1" destOrd="0" presId="urn:microsoft.com/office/officeart/2005/8/layout/hierarchy1"/>
    <dgm:cxn modelId="{43B7FA03-D798-46A1-80F2-F9DA6E750B52}" type="presParOf" srcId="{A639B3E7-C1C1-445E-951A-3A64F9CCF743}" destId="{8002B6A6-3DA0-4D54-A0F9-13BDBF08D307}" srcOrd="1" destOrd="0" presId="urn:microsoft.com/office/officeart/2005/8/layout/hierarchy1"/>
    <dgm:cxn modelId="{BC6A8FAF-35C0-42F9-B0BB-BA5B80143300}" type="presParOf" srcId="{8002B6A6-3DA0-4D54-A0F9-13BDBF08D307}" destId="{AA024592-2279-4187-99AC-DFC445717804}" srcOrd="0" destOrd="0" presId="urn:microsoft.com/office/officeart/2005/8/layout/hierarchy1"/>
    <dgm:cxn modelId="{F1DF16AF-CC4D-4FF3-A881-47D3333E968E}" type="presParOf" srcId="{AA024592-2279-4187-99AC-DFC445717804}" destId="{0D517860-CC02-4B56-B79D-446591414047}" srcOrd="0" destOrd="0" presId="urn:microsoft.com/office/officeart/2005/8/layout/hierarchy1"/>
    <dgm:cxn modelId="{EBE8C58E-B9D5-4E85-8059-F45FE64BC557}" type="presParOf" srcId="{AA024592-2279-4187-99AC-DFC445717804}" destId="{1ACCD628-BD6D-46FB-8BCE-55F994028DEC}" srcOrd="1" destOrd="0" presId="urn:microsoft.com/office/officeart/2005/8/layout/hierarchy1"/>
    <dgm:cxn modelId="{28F296D4-B12C-4887-A540-C11A91782433}" type="presParOf" srcId="{8002B6A6-3DA0-4D54-A0F9-13BDBF08D307}" destId="{5E19BC6F-9EAB-4DE4-A937-163ABBB60171}" srcOrd="1" destOrd="0" presId="urn:microsoft.com/office/officeart/2005/8/layout/hierarchy1"/>
    <dgm:cxn modelId="{0FE08A45-EF59-4E14-9391-020793725007}" type="presParOf" srcId="{A639B3E7-C1C1-445E-951A-3A64F9CCF743}" destId="{17D3F294-8D11-484F-A683-5B6DC8AAEBD5}" srcOrd="2" destOrd="0" presId="urn:microsoft.com/office/officeart/2005/8/layout/hierarchy1"/>
    <dgm:cxn modelId="{7895653F-ECF9-4C9F-B8FE-4867A98EB6C6}" type="presParOf" srcId="{17D3F294-8D11-484F-A683-5B6DC8AAEBD5}" destId="{0DE534F3-A8DC-4DF9-AD07-5DD5951EC089}" srcOrd="0" destOrd="0" presId="urn:microsoft.com/office/officeart/2005/8/layout/hierarchy1"/>
    <dgm:cxn modelId="{83D6C0BE-7E52-407F-A329-39D5F878F236}" type="presParOf" srcId="{0DE534F3-A8DC-4DF9-AD07-5DD5951EC089}" destId="{1439BAE8-C2CB-4A81-ADEC-663BFC84FD8B}" srcOrd="0" destOrd="0" presId="urn:microsoft.com/office/officeart/2005/8/layout/hierarchy1"/>
    <dgm:cxn modelId="{03F1C456-1ED7-43FE-88D0-912C4920F719}" type="presParOf" srcId="{0DE534F3-A8DC-4DF9-AD07-5DD5951EC089}" destId="{14337A73-898A-450D-BB1A-DE78AAFC825B}" srcOrd="1" destOrd="0" presId="urn:microsoft.com/office/officeart/2005/8/layout/hierarchy1"/>
    <dgm:cxn modelId="{DD0CEA51-F187-4D61-96C3-FA9998D19560}" type="presParOf" srcId="{17D3F294-8D11-484F-A683-5B6DC8AAEBD5}" destId="{14690AF1-4583-4C23-9C8D-0750C1B74D5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50E66-0F00-4C7C-B2AA-6416B024567F}">
      <dsp:nvSpPr>
        <dsp:cNvPr id="0" name=""/>
        <dsp:cNvSpPr/>
      </dsp:nvSpPr>
      <dsp:spPr>
        <a:xfrm>
          <a:off x="0" y="573705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1F7730-FF6F-41A2-8948-6FC0E0D4C792}">
      <dsp:nvSpPr>
        <dsp:cNvPr id="0" name=""/>
        <dsp:cNvSpPr/>
      </dsp:nvSpPr>
      <dsp:spPr>
        <a:xfrm>
          <a:off x="323552" y="881080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장르 </a:t>
          </a:r>
          <a:r>
            <a:rPr lang="en-US" sz="1800" kern="1200"/>
            <a:t>: </a:t>
          </a:r>
          <a:r>
            <a:rPr lang="ko-KR" sz="1800" kern="1200"/>
            <a:t>격투게임</a:t>
          </a:r>
          <a:endParaRPr lang="en-US" sz="1800" kern="1200"/>
        </a:p>
      </dsp:txBody>
      <dsp:txXfrm>
        <a:off x="377710" y="935238"/>
        <a:ext cx="2803655" cy="1740785"/>
      </dsp:txXfrm>
    </dsp:sp>
    <dsp:sp modelId="{0D517860-CC02-4B56-B79D-446591414047}">
      <dsp:nvSpPr>
        <dsp:cNvPr id="0" name=""/>
        <dsp:cNvSpPr/>
      </dsp:nvSpPr>
      <dsp:spPr>
        <a:xfrm>
          <a:off x="3559075" y="573705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CCD628-BD6D-46FB-8BCE-55F994028DEC}">
      <dsp:nvSpPr>
        <dsp:cNvPr id="0" name=""/>
        <dsp:cNvSpPr/>
      </dsp:nvSpPr>
      <dsp:spPr>
        <a:xfrm>
          <a:off x="3882628" y="881080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각 공모양의 캐릭터마다 </a:t>
          </a:r>
          <a:r>
            <a:rPr lang="en-US" sz="1800" kern="1200"/>
            <a:t>3</a:t>
          </a:r>
          <a:r>
            <a:rPr lang="ko-KR" sz="1800" kern="1200"/>
            <a:t>가지의 기술을 사용해서 상대의 체력을 </a:t>
          </a:r>
          <a:r>
            <a:rPr lang="en-US" sz="1800" kern="1200"/>
            <a:t>0</a:t>
          </a:r>
          <a:r>
            <a:rPr lang="ko-KR" sz="1800" kern="1200"/>
            <a:t>으로 만들면 이기는 게임이다</a:t>
          </a:r>
          <a:r>
            <a:rPr lang="en-US" sz="1800" kern="1200"/>
            <a:t>.</a:t>
          </a:r>
        </a:p>
      </dsp:txBody>
      <dsp:txXfrm>
        <a:off x="3936786" y="935238"/>
        <a:ext cx="2803655" cy="1740785"/>
      </dsp:txXfrm>
    </dsp:sp>
    <dsp:sp modelId="{1439BAE8-C2CB-4A81-ADEC-663BFC84FD8B}">
      <dsp:nvSpPr>
        <dsp:cNvPr id="0" name=""/>
        <dsp:cNvSpPr/>
      </dsp:nvSpPr>
      <dsp:spPr>
        <a:xfrm>
          <a:off x="7118151" y="573705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337A73-898A-450D-BB1A-DE78AAFC825B}">
      <dsp:nvSpPr>
        <dsp:cNvPr id="0" name=""/>
        <dsp:cNvSpPr/>
      </dsp:nvSpPr>
      <dsp:spPr>
        <a:xfrm>
          <a:off x="7441703" y="881080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승리하기 위해서는 맵의 특징과</a:t>
          </a:r>
          <a:r>
            <a:rPr lang="en-US" sz="1800" kern="1200"/>
            <a:t>, </a:t>
          </a:r>
          <a:r>
            <a:rPr lang="ko-KR" sz="1800" kern="1200"/>
            <a:t>캐릭터 간의 상성을 잘 고려해야 한다</a:t>
          </a:r>
          <a:r>
            <a:rPr lang="en-US" sz="1800" kern="1200"/>
            <a:t>.</a:t>
          </a:r>
        </a:p>
      </dsp:txBody>
      <dsp:txXfrm>
        <a:off x="7495861" y="935238"/>
        <a:ext cx="2803655" cy="1740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A545B-6BB1-496F-BC0F-33D12A7E7E1A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723EF-3086-413C-B456-7BC20C76B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25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3303-3A92-4C04-A5B9-7739E7E0EA4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1F0-5DC5-47D9-B1F5-57DA43EA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98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3303-3A92-4C04-A5B9-7739E7E0EA4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1F0-5DC5-47D9-B1F5-57DA43EA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89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3303-3A92-4C04-A5B9-7739E7E0EA4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1F0-5DC5-47D9-B1F5-57DA43EA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892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3303-3A92-4C04-A5B9-7739E7E0EA4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1F0-5DC5-47D9-B1F5-57DA43EA79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36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3303-3A92-4C04-A5B9-7739E7E0EA4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1F0-5DC5-47D9-B1F5-57DA43EA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28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3303-3A92-4C04-A5B9-7739E7E0EA4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1F0-5DC5-47D9-B1F5-57DA43EA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530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3303-3A92-4C04-A5B9-7739E7E0EA4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1F0-5DC5-47D9-B1F5-57DA43EA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478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3303-3A92-4C04-A5B9-7739E7E0EA4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1F0-5DC5-47D9-B1F5-57DA43EA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691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3303-3A92-4C04-A5B9-7739E7E0EA4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1F0-5DC5-47D9-B1F5-57DA43EA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1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3303-3A92-4C04-A5B9-7739E7E0EA4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1F0-5DC5-47D9-B1F5-57DA43EA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59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3303-3A92-4C04-A5B9-7739E7E0EA4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1F0-5DC5-47D9-B1F5-57DA43EA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38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3303-3A92-4C04-A5B9-7739E7E0EA4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1F0-5DC5-47D9-B1F5-57DA43EA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79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3303-3A92-4C04-A5B9-7739E7E0EA4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1F0-5DC5-47D9-B1F5-57DA43EA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67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3303-3A92-4C04-A5B9-7739E7E0EA4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1F0-5DC5-47D9-B1F5-57DA43EA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39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3303-3A92-4C04-A5B9-7739E7E0EA4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1F0-5DC5-47D9-B1F5-57DA43EA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39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3303-3A92-4C04-A5B9-7739E7E0EA4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1F0-5DC5-47D9-B1F5-57DA43EA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17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43303-3A92-4C04-A5B9-7739E7E0EA4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51F0-5DC5-47D9-B1F5-57DA43EA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4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43303-3A92-4C04-A5B9-7739E7E0EA4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51F0-5DC5-47D9-B1F5-57DA43EA7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29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PC 게임, 비디오 게임 소프트웨어, 그래픽 디자인이(가) 표시된 사진">
            <a:extLst>
              <a:ext uri="{FF2B5EF4-FFF2-40B4-BE49-F238E27FC236}">
                <a16:creationId xmlns:a16="http://schemas.microsoft.com/office/drawing/2014/main" id="{3262208F-CB8B-8C2B-576E-7A2F19945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"/>
          <a:stretch>
            <a:fillRect/>
          </a:stretch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CD7D388-050C-3766-65BA-ACF195471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바운스</a:t>
            </a:r>
            <a:r>
              <a:rPr lang="ko-KR" altLang="en-US" dirty="0"/>
              <a:t> 어택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84BA9F-B20F-4656-3E63-402B8B7D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2022180016 </a:t>
            </a:r>
            <a:r>
              <a:rPr lang="ko-KR" altLang="en-US" dirty="0"/>
              <a:t>백성윤</a:t>
            </a:r>
          </a:p>
        </p:txBody>
      </p:sp>
    </p:spTree>
    <p:extLst>
      <p:ext uri="{BB962C8B-B14F-4D97-AF65-F5344CB8AC3E}">
        <p14:creationId xmlns:p14="http://schemas.microsoft.com/office/powerpoint/2010/main" val="11832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B27F4-60C4-DE2D-D999-8B0046F9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ko-KR" altLang="en-US"/>
              <a:t>게임 컨셉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7A7FB8B-9CA9-E60F-E066-3509E6D2C7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578729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195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7AAE58-B7D3-483F-829E-637C98F7F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1F03F1-0221-9D6C-4777-70180569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217161"/>
            <a:ext cx="10364412" cy="12649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400"/>
              <a:t>게임 진행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5C057-AEA5-28C0-E768-703D71D507ED}"/>
              </a:ext>
            </a:extLst>
          </p:cNvPr>
          <p:cNvSpPr txBox="1"/>
          <p:nvPr/>
        </p:nvSpPr>
        <p:spPr>
          <a:xfrm>
            <a:off x="1595269" y="5482067"/>
            <a:ext cx="9001462" cy="68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20000"/>
              </a:lnSpc>
              <a:spcBef>
                <a:spcPts val="1000"/>
              </a:spcBef>
            </a:pPr>
            <a:r>
              <a:rPr lang="ko-KR" altLang="en-US" sz="20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시작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D848A3-2F83-2465-CA0B-CF84850E4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68" y="839047"/>
            <a:ext cx="4425359" cy="3219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D6F181A-CEF1-04CD-4D44-F14B402F7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109" y="839047"/>
            <a:ext cx="4380204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4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7AAE58-B7D3-483F-829E-637C98F7F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F767BF8-44DB-B33C-8B3E-2116EB75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217161"/>
            <a:ext cx="10364412" cy="12649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400"/>
              <a:t>게임 진행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EAD84-0AC4-5433-7881-A0FA821EFC08}"/>
              </a:ext>
            </a:extLst>
          </p:cNvPr>
          <p:cNvSpPr txBox="1"/>
          <p:nvPr/>
        </p:nvSpPr>
        <p:spPr>
          <a:xfrm>
            <a:off x="1595269" y="5482067"/>
            <a:ext cx="9001462" cy="68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20000"/>
              </a:lnSpc>
              <a:spcBef>
                <a:spcPts val="1000"/>
              </a:spcBef>
            </a:pPr>
            <a:r>
              <a:rPr lang="ko-KR" altLang="en-US" sz="20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캐릭터 및 맵 선택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1A9903-A15A-FF97-E5DF-890112263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635" y="839047"/>
            <a:ext cx="4395152" cy="3219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8F0AE8-6C08-3A77-BF56-5CD8CA376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213" y="839047"/>
            <a:ext cx="4395152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3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7AAE58-B7D3-483F-829E-637C98F7F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46EAD5-26F8-1725-FA91-1E18945F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217161"/>
            <a:ext cx="10364412" cy="12649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400"/>
              <a:t>게임 진행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A02BE-4EFB-CA58-684E-9F6BD185AC8B}"/>
              </a:ext>
            </a:extLst>
          </p:cNvPr>
          <p:cNvSpPr txBox="1"/>
          <p:nvPr/>
        </p:nvSpPr>
        <p:spPr>
          <a:xfrm>
            <a:off x="1595269" y="5482067"/>
            <a:ext cx="9001462" cy="68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20000"/>
              </a:lnSpc>
              <a:spcBef>
                <a:spcPts val="1000"/>
              </a:spcBef>
            </a:pPr>
            <a:r>
              <a:rPr lang="ko-KR" altLang="en-US" sz="20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대전 및 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1B4044-EEA7-11DC-2C7C-9E6FF2DD5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780" y="832224"/>
            <a:ext cx="4425359" cy="3219450"/>
          </a:xfrm>
          <a:prstGeom prst="rect">
            <a:avLst/>
          </a:prstGeom>
        </p:spPr>
      </p:pic>
      <p:pic>
        <p:nvPicPr>
          <p:cNvPr id="5" name="그림 4" descr="스크린샷, 멀티미디어 소프트웨어, 그래픽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9092D73-5F1D-BBF6-70FA-1C0D656D3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069" y="832224"/>
            <a:ext cx="4395152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3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10D6C-1265-FBB6-9D65-975105A0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C6A6C-F9D6-3A9C-9C08-4917DBC5A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9530"/>
            <a:ext cx="10353762" cy="4538870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리소스 수집 및 게임 시작화면 제작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맵 제작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UI </a:t>
            </a:r>
            <a:r>
              <a:rPr lang="ko-KR" altLang="en-US" dirty="0"/>
              <a:t>제작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 : </a:t>
            </a:r>
            <a:r>
              <a:rPr lang="ko-KR" altLang="en-US" dirty="0"/>
              <a:t>캐릭터 제작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캐릭터 간의 상호작용</a:t>
            </a:r>
            <a:r>
              <a:rPr lang="en-US" altLang="ko-KR" dirty="0"/>
              <a:t>(</a:t>
            </a:r>
            <a:r>
              <a:rPr lang="ko-KR" altLang="en-US" dirty="0"/>
              <a:t>충돌처리</a:t>
            </a:r>
            <a:r>
              <a:rPr lang="en-US" altLang="ko-KR" dirty="0"/>
              <a:t>)</a:t>
            </a:r>
            <a:r>
              <a:rPr lang="ko-KR" altLang="en-US" dirty="0"/>
              <a:t> 구현</a:t>
            </a:r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맵 및 캐릭터 추가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맵 및 캐릭터 추가 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버그 수정</a:t>
            </a:r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게임 완성</a:t>
            </a:r>
          </a:p>
        </p:txBody>
      </p:sp>
    </p:spTree>
    <p:extLst>
      <p:ext uri="{BB962C8B-B14F-4D97-AF65-F5344CB8AC3E}">
        <p14:creationId xmlns:p14="http://schemas.microsoft.com/office/powerpoint/2010/main" val="373910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99597-5ADC-4380-5B86-57D5C8ED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게임 기획서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E9ECA-1FB9-CE26-E117-0CC4E6428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4350"/>
            <a:ext cx="10353762" cy="463550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이 게임은 </a:t>
            </a:r>
            <a:r>
              <a:rPr lang="en-US" altLang="ko-KR" dirty="0"/>
              <a:t>1 vs 1 </a:t>
            </a:r>
            <a:r>
              <a:rPr lang="ko-KR" altLang="en-US" dirty="0"/>
              <a:t>형식의 격투 게임이다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게임을 시작할 때 기를 회복하는 정도와 체력의 총량을 </a:t>
            </a:r>
            <a:r>
              <a:rPr lang="en-US" altLang="ko-KR" dirty="0"/>
              <a:t>3</a:t>
            </a:r>
            <a:r>
              <a:rPr lang="ko-KR" altLang="en-US" dirty="0"/>
              <a:t>단계로 정할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캐릭터를 고른다</a:t>
            </a:r>
            <a:r>
              <a:rPr lang="en-US" altLang="ko-KR" dirty="0"/>
              <a:t>. </a:t>
            </a:r>
            <a:r>
              <a:rPr lang="ko-KR" altLang="en-US" dirty="0"/>
              <a:t>각각의 캐릭터는 공격과 스킬</a:t>
            </a:r>
            <a:r>
              <a:rPr lang="en-US" altLang="ko-KR" dirty="0"/>
              <a:t>, </a:t>
            </a:r>
            <a:r>
              <a:rPr lang="ko-KR" altLang="en-US" dirty="0"/>
              <a:t>궁극기를 보유하고 있으며</a:t>
            </a:r>
            <a:r>
              <a:rPr lang="en-US" altLang="ko-KR" dirty="0"/>
              <a:t> </a:t>
            </a:r>
            <a:r>
              <a:rPr lang="ko-KR" altLang="en-US" dirty="0"/>
              <a:t>기를 이용해 스킬과 궁극기를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캐릭터간 상성이 존재한다</a:t>
            </a:r>
            <a:r>
              <a:rPr lang="en-US" altLang="ko-KR" dirty="0"/>
              <a:t>. </a:t>
            </a:r>
            <a:r>
              <a:rPr lang="ko-KR" altLang="en-US" dirty="0"/>
              <a:t>크게 </a:t>
            </a:r>
            <a:r>
              <a:rPr lang="ko-KR" altLang="en-US" dirty="0" err="1">
                <a:effectLst/>
              </a:rPr>
              <a:t>원거리형→근거리형→스턴형→돌진형→원거리형</a:t>
            </a:r>
            <a:r>
              <a:rPr lang="ko-KR" altLang="en-US" dirty="0">
                <a:effectLst/>
              </a:rPr>
              <a:t>→</a:t>
            </a:r>
            <a:r>
              <a:rPr lang="en-US" altLang="ko-KR" dirty="0">
                <a:effectLst/>
              </a:rPr>
              <a:t>... ... </a:t>
            </a:r>
            <a:r>
              <a:rPr lang="ko-KR" altLang="en-US" dirty="0">
                <a:effectLst/>
              </a:rPr>
              <a:t>로 구분할 수 있다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ko-KR" altLang="en-US" dirty="0"/>
              <a:t>캐릭터 간 상성 뿐만 아니라</a:t>
            </a:r>
            <a:r>
              <a:rPr lang="en-US" altLang="ko-KR" dirty="0"/>
              <a:t>, </a:t>
            </a:r>
            <a:r>
              <a:rPr lang="ko-KR" altLang="en-US" dirty="0"/>
              <a:t>각 캐릭터마다 어울리는 </a:t>
            </a:r>
            <a:r>
              <a:rPr lang="ko-KR" altLang="en-US" dirty="0" err="1"/>
              <a:t>맵을</a:t>
            </a:r>
            <a:r>
              <a:rPr lang="ko-KR" altLang="en-US" dirty="0"/>
              <a:t> 제작해 밸런스를 맞출 예정이다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스킬과 궁극기로 인한 기 소모량은 캐릭터마다 다르다</a:t>
            </a:r>
            <a:r>
              <a:rPr lang="en-US" altLang="ko-KR" dirty="0"/>
              <a:t>. </a:t>
            </a:r>
            <a:r>
              <a:rPr lang="ko-KR" altLang="en-US" dirty="0"/>
              <a:t>스킬과 궁극기의 데미지</a:t>
            </a:r>
            <a:r>
              <a:rPr lang="en-US" altLang="ko-KR" dirty="0"/>
              <a:t>, </a:t>
            </a:r>
            <a:r>
              <a:rPr lang="ko-KR" altLang="en-US" dirty="0"/>
              <a:t>범위</a:t>
            </a:r>
            <a:r>
              <a:rPr lang="en-US" altLang="ko-KR" dirty="0"/>
              <a:t>, </a:t>
            </a:r>
            <a:r>
              <a:rPr lang="ko-KR" altLang="en-US" dirty="0"/>
              <a:t>피격판정 등을 고려해 적절히 분배하는 것이 핵심이다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다음은 각 플레이어의 </a:t>
            </a:r>
            <a:r>
              <a:rPr lang="ko-KR" altLang="en-US" dirty="0" err="1"/>
              <a:t>조작키이다</a:t>
            </a:r>
            <a:r>
              <a:rPr lang="en-US" altLang="ko-KR" dirty="0"/>
              <a:t>. </a:t>
            </a:r>
            <a:r>
              <a:rPr lang="ko-KR" altLang="en-US" dirty="0"/>
              <a:t>하나의 </a:t>
            </a:r>
            <a:r>
              <a:rPr lang="en-US" altLang="ko-KR" dirty="0"/>
              <a:t>PC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/>
              <a:t>명의 플레이어가 플레이할 수 있기 때문에 플레이어들이 겹치지 않게 양쪽 끝으로 키를 배치했다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effectLst/>
              </a:rPr>
              <a:t>───</a:t>
            </a:r>
            <a:r>
              <a:rPr lang="en-US" altLang="ko-KR" dirty="0">
                <a:effectLst/>
              </a:rPr>
              <a:t>1P─── </a:t>
            </a:r>
            <a:r>
              <a:rPr lang="ko-KR" altLang="en-US" dirty="0">
                <a:effectLst/>
              </a:rPr>
              <a:t>이동 </a:t>
            </a:r>
            <a:r>
              <a:rPr lang="en-US" altLang="ko-KR" dirty="0">
                <a:effectLst/>
              </a:rPr>
              <a:t>: AD / </a:t>
            </a:r>
            <a:r>
              <a:rPr lang="ko-KR" altLang="en-US" dirty="0">
                <a:effectLst/>
              </a:rPr>
              <a:t>점프 </a:t>
            </a:r>
            <a:r>
              <a:rPr lang="en-US" altLang="ko-KR" dirty="0">
                <a:effectLst/>
              </a:rPr>
              <a:t>: W / </a:t>
            </a:r>
            <a:r>
              <a:rPr lang="ko-KR" altLang="en-US" dirty="0">
                <a:effectLst/>
              </a:rPr>
              <a:t>공격 </a:t>
            </a:r>
            <a:r>
              <a:rPr lang="en-US" altLang="ko-KR" dirty="0">
                <a:effectLst/>
              </a:rPr>
              <a:t>: E / </a:t>
            </a:r>
            <a:r>
              <a:rPr lang="ko-KR" altLang="en-US" dirty="0">
                <a:effectLst/>
              </a:rPr>
              <a:t>스킬 </a:t>
            </a:r>
            <a:r>
              <a:rPr lang="en-US" altLang="ko-KR" dirty="0">
                <a:effectLst/>
              </a:rPr>
              <a:t>: R / </a:t>
            </a:r>
            <a:r>
              <a:rPr lang="ko-KR" altLang="en-US" dirty="0" err="1">
                <a:effectLst/>
              </a:rPr>
              <a:t>궁극기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S</a:t>
            </a:r>
          </a:p>
          <a:p>
            <a:r>
              <a:rPr lang="en-US" altLang="ko-KR" dirty="0">
                <a:effectLst/>
              </a:rPr>
              <a:t>───2P─── </a:t>
            </a:r>
            <a:r>
              <a:rPr lang="ko-KR" altLang="en-US" dirty="0">
                <a:effectLst/>
              </a:rPr>
              <a:t>이동 </a:t>
            </a:r>
            <a:r>
              <a:rPr lang="en-US" altLang="ko-KR" dirty="0">
                <a:effectLst/>
              </a:rPr>
              <a:t>: ← → / </a:t>
            </a:r>
            <a:r>
              <a:rPr lang="ko-KR" altLang="en-US" dirty="0">
                <a:effectLst/>
              </a:rPr>
              <a:t>점프 </a:t>
            </a:r>
            <a:r>
              <a:rPr lang="en-US" altLang="ko-KR" dirty="0">
                <a:effectLst/>
              </a:rPr>
              <a:t>: ↑ / </a:t>
            </a:r>
            <a:r>
              <a:rPr lang="ko-KR" altLang="en-US" dirty="0">
                <a:effectLst/>
              </a:rPr>
              <a:t>공격 </a:t>
            </a:r>
            <a:r>
              <a:rPr lang="en-US" altLang="ko-KR" dirty="0">
                <a:effectLst/>
              </a:rPr>
              <a:t>: ENTER</a:t>
            </a:r>
            <a:r>
              <a:rPr lang="ko-KR" altLang="en-US" dirty="0">
                <a:effectLst/>
              </a:rPr>
              <a:t>키 </a:t>
            </a:r>
            <a:r>
              <a:rPr lang="en-US" altLang="ko-KR" dirty="0">
                <a:effectLst/>
              </a:rPr>
              <a:t>/ </a:t>
            </a:r>
            <a:r>
              <a:rPr lang="ko-KR" altLang="en-US" dirty="0">
                <a:effectLst/>
              </a:rPr>
              <a:t>스킬 </a:t>
            </a:r>
            <a:r>
              <a:rPr lang="en-US" altLang="ko-KR" dirty="0">
                <a:effectLst/>
              </a:rPr>
              <a:t>: SHIFT</a:t>
            </a:r>
            <a:r>
              <a:rPr lang="ko-KR" altLang="en-US" dirty="0">
                <a:effectLst/>
              </a:rPr>
              <a:t>키</a:t>
            </a:r>
            <a:r>
              <a:rPr lang="en-US" altLang="ko-KR" dirty="0">
                <a:effectLst/>
              </a:rPr>
              <a:t> / </a:t>
            </a:r>
            <a:r>
              <a:rPr lang="ko-KR" altLang="en-US" dirty="0" err="1">
                <a:effectLst/>
              </a:rPr>
              <a:t>궁극기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↓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676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287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Bookman Old Style</vt:lpstr>
      <vt:lpstr>Rockwell</vt:lpstr>
      <vt:lpstr>Damask</vt:lpstr>
      <vt:lpstr>바운스 어택</vt:lpstr>
      <vt:lpstr>게임 컨셉</vt:lpstr>
      <vt:lpstr>게임 진행</vt:lpstr>
      <vt:lpstr>게임 진행</vt:lpstr>
      <vt:lpstr>게임 진행</vt:lpstr>
      <vt:lpstr>개발 일정</vt:lpstr>
      <vt:lpstr>상세 게임 기획서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백성윤(2022180016)</dc:creator>
  <cp:lastModifiedBy>백성윤(2022180016)</cp:lastModifiedBy>
  <cp:revision>3</cp:revision>
  <dcterms:created xsi:type="dcterms:W3CDTF">2025-10-01T05:08:59Z</dcterms:created>
  <dcterms:modified xsi:type="dcterms:W3CDTF">2025-10-01T08:58:38Z</dcterms:modified>
</cp:coreProperties>
</file>