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2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DA576-6092-42BC-E6C0-DA6B543E7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7800AB-81BA-5FBF-E8B6-7080DE17D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18E02-B4C3-10A2-90E8-BF684672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D83-40B1-41C9-90F4-03937C1D176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BF228-29B9-2CD4-284D-898B11EE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2C37-5679-94F8-D140-EE0683CD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19FD-252B-4A29-BF0F-2C4CE21C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FC9CF-17F7-3CDE-2566-FE1C8E2F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0FA20C-91F6-72C6-A81C-3E8D3DC74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FD9D-3454-6C44-E42F-5855930E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D83-40B1-41C9-90F4-03937C1D176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45A6F-83E6-5A0E-2ED8-404D3816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EA33B-A77A-13C6-FA47-43986803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19FD-252B-4A29-BF0F-2C4CE21C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1C14ED-8AB6-C73E-C006-F7ECFC789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49EAA5-75AF-13F0-FFE7-2CED79417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52F9A-0F0C-1EDD-2200-666ED5A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D83-40B1-41C9-90F4-03937C1D176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7EFCD-8277-A93F-F2C8-2606E9E2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860D3-8357-34EF-5DB2-457C792B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19FD-252B-4A29-BF0F-2C4CE21C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5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35E5C-EDD8-4F1D-914B-96C6F008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8993D-A0F3-2028-97C5-B37DDC681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46511-9574-3885-24D8-C35F3F58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D83-40B1-41C9-90F4-03937C1D176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8A30B-D307-3B14-E500-6D27E881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F8597B-D6EB-086A-6E28-87776DC8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19FD-252B-4A29-BF0F-2C4CE21C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6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BD2EB-CB21-0EB8-5B64-2FF0B2F8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B8F31-94C4-08FB-6A42-32677216F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9A0E4-123D-B785-F996-5458E57D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D83-40B1-41C9-90F4-03937C1D176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0FE0B-6165-C445-0A79-BD1D3114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301FF-8FA5-6AC5-5B16-D95A2133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19FD-252B-4A29-BF0F-2C4CE21C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0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16887-7237-E101-EDD4-DF8C8557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E1439-C35D-B170-690E-ACE6A2327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98D493-43C6-1905-3AFF-628B82713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AEF09-F8C1-5325-4F62-EAE64C95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D83-40B1-41C9-90F4-03937C1D176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BD4E3-1395-5E1E-DB0F-DC2E9C2A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7AEC9-ED37-7512-3C74-2E1311EC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19FD-252B-4A29-BF0F-2C4CE21C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88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80CA2-3ECB-625B-813C-0B601D7C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71A29-4C9B-6F14-12A3-EB30B5A14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DF14D-21F2-0664-B6FC-3FA1835EE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C05B7A-67CD-AAA5-FBA8-8EC484276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5C30D6-34B3-9FE5-5F57-F37665E8E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0217BE-9B4F-EA9E-D37E-43146282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D83-40B1-41C9-90F4-03937C1D176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EDE62D-BA85-E0D7-4EF3-672232D9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BA277E-A02B-0339-DA3A-CCE5E64A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19FD-252B-4A29-BF0F-2C4CE21C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4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0D428-E3AD-B67F-BC83-0641916F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AA31E2-4BF3-845E-D2E1-7D8ED3B2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D83-40B1-41C9-90F4-03937C1D176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1D6FB6-AC2A-38B8-3C8F-4B31F303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97C85C-4D3D-6154-B700-66CD2E30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19FD-252B-4A29-BF0F-2C4CE21C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5BE926-8034-5FDB-3752-D479B752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D83-40B1-41C9-90F4-03937C1D176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30A428-DBE7-8626-AB22-B2E73E32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CFDDC8-44A5-128E-2D27-1F0723CC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19FD-252B-4A29-BF0F-2C4CE21C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4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2088B-4AFC-1364-CEBC-630F4306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785BE-B15F-810C-BA22-848DFDEE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054BB-410A-1B97-C38D-17C4C1D9B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FE5FA6-85BA-5CB9-7E36-00318139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D83-40B1-41C9-90F4-03937C1D176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E043C-DF3B-DD26-62DB-1BF3E1D7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CA6A0-C89F-4829-0513-EE2268F1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19FD-252B-4A29-BF0F-2C4CE21C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3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E419C-D160-5146-FD13-57391B92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979B5A-1A9E-E73C-04B0-E5EC42EA0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5C1E3F-1FF5-1483-1D42-2AAB9D14F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A5F178-6CC8-7386-AC32-F9CB6583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0D83-40B1-41C9-90F4-03937C1D176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2ED8D-29C1-4C4E-F6FD-DB9BAFD2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85E27-2CBD-49DA-09D3-AE553510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19FD-252B-4A29-BF0F-2C4CE21C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64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30AE7A-F595-DAFD-254F-4C83F983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4585B-EDEC-5987-34D9-4F0FEDA6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8DB23-F5C1-54D9-0538-882589413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0D83-40B1-41C9-90F4-03937C1D1767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587C6-73FB-C942-8A66-CC847B28F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2A121-1464-380C-50E5-EF66DBD9F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19FD-252B-4A29-BF0F-2C4CE21CF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hyperlink" Target="https://enqnajrwk.tistory.com/4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fsdzvcx123.tistory.com/entry/C-%EC%9C%88%ED%8F%BC-DataGridView-%EB%8D%B0%EC%9D%B4%ED%84%B0-%EC%A1%B0%ED%9A%8C-%EC%B6%94%EA%B0%80-%EC%82%AD%EC%A0%9C%ED%95%98%EB%8A%94-%EB%B0%A9%EB%B2%95" TargetMode="External"/><Relationship Id="rId4" Type="http://schemas.openxmlformats.org/officeDocument/2006/relationships/hyperlink" Target="https://blog.naver.com/PostView.nhn?blogId=hwidong0102&amp;logNo=22179708101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ansei-it/telphoneapp_cs21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24252-D4C2-CE31-A8F1-56557BC5B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OOP </a:t>
            </a:r>
            <a:br>
              <a:rPr lang="en-US" altLang="ko-KR" dirty="0"/>
            </a:br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5230D4-6E79-0A69-F02C-AF2C8A121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발표일자 </a:t>
            </a:r>
            <a:r>
              <a:rPr lang="en-US" altLang="ko-KR" dirty="0"/>
              <a:t>: 2023-06-12</a:t>
            </a:r>
          </a:p>
          <a:p>
            <a:r>
              <a:rPr lang="en-US" altLang="ko-KR" dirty="0"/>
              <a:t> 202176306 </a:t>
            </a:r>
            <a:r>
              <a:rPr lang="ko-KR" altLang="en-US" dirty="0"/>
              <a:t>소프트웨어학과 </a:t>
            </a:r>
            <a:r>
              <a:rPr lang="ko-KR" altLang="en-US" dirty="0" err="1"/>
              <a:t>백세은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596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6A2CB057-90EE-DBA0-F773-B9C595358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8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507AEE-CEE7-352B-A303-CCAC7AB3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868" y="531614"/>
            <a:ext cx="969190" cy="42938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D5B36E7-0345-767F-40DB-DCB45FC9F007}"/>
              </a:ext>
            </a:extLst>
          </p:cNvPr>
          <p:cNvGrpSpPr/>
          <p:nvPr/>
        </p:nvGrpSpPr>
        <p:grpSpPr>
          <a:xfrm>
            <a:off x="7549206" y="290774"/>
            <a:ext cx="1636735" cy="760756"/>
            <a:chOff x="41753" y="5799804"/>
            <a:chExt cx="1636735" cy="7607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8F9E5BA-2769-43BF-BC12-07A985C2868F}"/>
                </a:ext>
              </a:extLst>
            </p:cNvPr>
            <p:cNvSpPr/>
            <p:nvPr/>
          </p:nvSpPr>
          <p:spPr>
            <a:xfrm>
              <a:off x="87058" y="5924811"/>
              <a:ext cx="1591430" cy="6357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52B86FC-709C-615D-9074-0F959E7DE6DB}"/>
                </a:ext>
              </a:extLst>
            </p:cNvPr>
            <p:cNvSpPr/>
            <p:nvPr/>
          </p:nvSpPr>
          <p:spPr>
            <a:xfrm>
              <a:off x="41753" y="5799804"/>
              <a:ext cx="634652" cy="325424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994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DD916-5065-5605-E7EB-6E52CD3C7F7A}"/>
              </a:ext>
            </a:extLst>
          </p:cNvPr>
          <p:cNvSpPr txBox="1"/>
          <p:nvPr/>
        </p:nvSpPr>
        <p:spPr>
          <a:xfrm>
            <a:off x="0" y="110714"/>
            <a:ext cx="271261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5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출처</a:t>
            </a:r>
            <a:endParaRPr lang="en-US" altLang="ko-KR" sz="35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347BD-C41A-C0C5-7350-48E9C38AFF05}"/>
              </a:ext>
            </a:extLst>
          </p:cNvPr>
          <p:cNvSpPr txBox="1"/>
          <p:nvPr/>
        </p:nvSpPr>
        <p:spPr>
          <a:xfrm>
            <a:off x="205636" y="842468"/>
            <a:ext cx="117191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000" dirty="0">
                <a:hlinkClick r:id="rId2"/>
              </a:rPr>
              <a:t>https://enqnajrwk.tistory.com/4</a:t>
            </a:r>
            <a:endParaRPr lang="en-US" altLang="ko-KR" sz="3000" dirty="0"/>
          </a:p>
          <a:p>
            <a:r>
              <a:rPr lang="ko-KR" altLang="en-US" sz="3000" dirty="0">
                <a:hlinkClick r:id="rId3"/>
              </a:rPr>
              <a:t>https://chat.openai.com/</a:t>
            </a:r>
            <a:endParaRPr lang="en-US" altLang="ko-KR" sz="3000" dirty="0"/>
          </a:p>
          <a:p>
            <a:r>
              <a:rPr lang="en-US" altLang="ko-KR" sz="3000" dirty="0">
                <a:hlinkClick r:id="rId4"/>
              </a:rPr>
              <a:t>https://blog.naver.com/PostView.nhn?blogId=hwidong0102&amp;logNo=221797081015</a:t>
            </a:r>
            <a:endParaRPr lang="en-US" altLang="ko-KR" sz="3000" dirty="0"/>
          </a:p>
          <a:p>
            <a:r>
              <a:rPr lang="en-US" altLang="ko-KR" sz="3000" dirty="0">
                <a:hlinkClick r:id="rId5"/>
              </a:rPr>
              <a:t>https://afsdzvcx123.tistory.com/entry/C-%EC%9C%88%ED%8F%BC-DataGridView-%EB%8D%B0%EC%9D%B4%ED%84%B0-%EC%A1%B0%ED%9A%8C-%EC%B6%94%EA%B0%80-%EC%82%AD%EC%A0%9C%ED%95%98%EB%8A%94-%EB%B0%A9%EB%B2%95</a:t>
            </a:r>
            <a:endParaRPr lang="en-US" altLang="ko-KR" sz="3000" dirty="0"/>
          </a:p>
          <a:p>
            <a:endParaRPr lang="en-US" altLang="ko-KR" sz="3000" dirty="0"/>
          </a:p>
          <a:p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8228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F01550-452C-BA9D-405A-E7D337747B55}"/>
              </a:ext>
            </a:extLst>
          </p:cNvPr>
          <p:cNvSpPr txBox="1"/>
          <p:nvPr/>
        </p:nvSpPr>
        <p:spPr>
          <a:xfrm>
            <a:off x="375781" y="237994"/>
            <a:ext cx="11636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원본 소스 </a:t>
            </a:r>
            <a:endParaRPr lang="en-US" altLang="ko-KR" sz="3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3000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https://github.com/hanseiit/telphoneapp_cs21</a:t>
            </a:r>
            <a:endParaRPr lang="en-US" altLang="ko-KR" sz="3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  <p:pic>
        <p:nvPicPr>
          <p:cNvPr id="6" name="그림 5" descr="스크린샷, 텍스트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E544338-CD9D-BAD7-BB72-7222CEA64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1" y="1416827"/>
            <a:ext cx="7096074" cy="5203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C6B7A2-F382-A1FD-B5C9-2F30A58472C7}"/>
              </a:ext>
            </a:extLst>
          </p:cNvPr>
          <p:cNvSpPr txBox="1"/>
          <p:nvPr/>
        </p:nvSpPr>
        <p:spPr>
          <a:xfrm>
            <a:off x="375781" y="5912120"/>
            <a:ext cx="10603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원본 소스는 입력창에 데이터를 적고</a:t>
            </a:r>
            <a:r>
              <a:rPr lang="en-US" altLang="ko-KR" sz="2000" dirty="0"/>
              <a:t>, </a:t>
            </a:r>
            <a:r>
              <a:rPr lang="ko-KR" altLang="en-US" sz="2000" dirty="0"/>
              <a:t>추가를 누르면 출력창에 해당 데이터가 보이게 하는 프로그램</a:t>
            </a:r>
            <a:r>
              <a:rPr lang="en-US" altLang="ko-KR" sz="2000" dirty="0"/>
              <a:t>. </a:t>
            </a:r>
            <a:r>
              <a:rPr lang="ko-KR" altLang="en-US" sz="2000" dirty="0"/>
              <a:t>이외에도 검색</a:t>
            </a:r>
            <a:r>
              <a:rPr lang="en-US" altLang="ko-KR" sz="2000" dirty="0"/>
              <a:t>, </a:t>
            </a:r>
            <a:r>
              <a:rPr lang="ko-KR" altLang="en-US" sz="2000" dirty="0"/>
              <a:t>삭제</a:t>
            </a:r>
            <a:r>
              <a:rPr lang="en-US" altLang="ko-KR" sz="2000" dirty="0"/>
              <a:t>, </a:t>
            </a:r>
            <a:r>
              <a:rPr lang="ko-KR" altLang="en-US" sz="2000" dirty="0"/>
              <a:t>출력 기능이 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50F801-BDC2-F023-A4D4-3A42BBB14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0064"/>
            <a:ext cx="12192000" cy="2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7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0612CFA-E5F3-DB58-23FA-D8E81EB9B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23964" cy="646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AE431C-BCCD-A661-3CDE-9D19A087757D}"/>
              </a:ext>
            </a:extLst>
          </p:cNvPr>
          <p:cNvSpPr txBox="1"/>
          <p:nvPr/>
        </p:nvSpPr>
        <p:spPr>
          <a:xfrm>
            <a:off x="140918" y="6488668"/>
            <a:ext cx="1387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Login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폼</a:t>
            </a:r>
            <a:endParaRPr lang="en-US" altLang="ko-KR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3B9B914-EBC1-CC23-5DE3-02AE9B7255DD}"/>
              </a:ext>
            </a:extLst>
          </p:cNvPr>
          <p:cNvGrpSpPr/>
          <p:nvPr/>
        </p:nvGrpSpPr>
        <p:grpSpPr>
          <a:xfrm>
            <a:off x="4471791" y="1768347"/>
            <a:ext cx="3031300" cy="1037483"/>
            <a:chOff x="4471791" y="1768347"/>
            <a:chExt cx="3031300" cy="10374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A6695B8-7114-C7D5-B696-7C9876581D36}"/>
                </a:ext>
              </a:extLst>
            </p:cNvPr>
            <p:cNvSpPr/>
            <p:nvPr/>
          </p:nvSpPr>
          <p:spPr>
            <a:xfrm>
              <a:off x="4734838" y="2141951"/>
              <a:ext cx="2505206" cy="6638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2B87411-76E1-0924-B9B3-BBEB88AE942A}"/>
                </a:ext>
              </a:extLst>
            </p:cNvPr>
            <p:cNvSpPr/>
            <p:nvPr/>
          </p:nvSpPr>
          <p:spPr>
            <a:xfrm>
              <a:off x="4471791" y="1897068"/>
              <a:ext cx="413359" cy="414000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F75343-8530-069C-B900-F862D73D23A2}"/>
                </a:ext>
              </a:extLst>
            </p:cNvPr>
            <p:cNvSpPr txBox="1"/>
            <p:nvPr/>
          </p:nvSpPr>
          <p:spPr>
            <a:xfrm>
              <a:off x="4885150" y="1768347"/>
              <a:ext cx="26179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Y&amp;R POS </a:t>
              </a:r>
              <a:r>
                <a:rPr lang="ko-KR" altLang="en-US" sz="18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로고 구현</a:t>
              </a:r>
              <a:endPara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45ED9B-91F5-2200-249A-AB4879DD637D}"/>
              </a:ext>
            </a:extLst>
          </p:cNvPr>
          <p:cNvGrpSpPr/>
          <p:nvPr/>
        </p:nvGrpSpPr>
        <p:grpSpPr>
          <a:xfrm>
            <a:off x="68036" y="805209"/>
            <a:ext cx="3031300" cy="414000"/>
            <a:chOff x="4471791" y="1897068"/>
            <a:chExt cx="3031300" cy="4140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5B94CBC-4B59-5B2E-8AB1-22D1614E34E1}"/>
                </a:ext>
              </a:extLst>
            </p:cNvPr>
            <p:cNvSpPr/>
            <p:nvPr/>
          </p:nvSpPr>
          <p:spPr>
            <a:xfrm>
              <a:off x="4471791" y="1897068"/>
              <a:ext cx="413359" cy="414000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CE2303-A94F-D14A-E2EB-116CBE15AF7C}"/>
                </a:ext>
              </a:extLst>
            </p:cNvPr>
            <p:cNvSpPr txBox="1"/>
            <p:nvPr/>
          </p:nvSpPr>
          <p:spPr>
            <a:xfrm>
              <a:off x="4885150" y="1941736"/>
              <a:ext cx="26179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로그인 폼 </a:t>
              </a:r>
              <a:r>
                <a:rPr lang="en-US" altLang="ko-KR" sz="18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UI </a:t>
              </a:r>
              <a:r>
                <a:rPr lang="ko-KR" altLang="en-US" sz="18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구현</a:t>
              </a:r>
              <a:endPara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98101CB-D62E-3D5A-57FA-EAB169FC76A3}"/>
              </a:ext>
            </a:extLst>
          </p:cNvPr>
          <p:cNvGrpSpPr/>
          <p:nvPr/>
        </p:nvGrpSpPr>
        <p:grpSpPr>
          <a:xfrm>
            <a:off x="3747371" y="2780715"/>
            <a:ext cx="3931085" cy="889407"/>
            <a:chOff x="4471792" y="1706411"/>
            <a:chExt cx="3031299" cy="109941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6B01E6-C9D8-6302-F4CB-CD26D035964D}"/>
                </a:ext>
              </a:extLst>
            </p:cNvPr>
            <p:cNvSpPr/>
            <p:nvPr/>
          </p:nvSpPr>
          <p:spPr>
            <a:xfrm>
              <a:off x="4734838" y="2141951"/>
              <a:ext cx="2505206" cy="6638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1C12467-CC0C-2CA3-BA8D-11F4DC8A9C33}"/>
                </a:ext>
              </a:extLst>
            </p:cNvPr>
            <p:cNvSpPr/>
            <p:nvPr/>
          </p:nvSpPr>
          <p:spPr>
            <a:xfrm>
              <a:off x="4471792" y="1897068"/>
              <a:ext cx="263047" cy="414000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7B365C-0DF3-D35A-5EE8-F5F2D26FE2AD}"/>
                </a:ext>
              </a:extLst>
            </p:cNvPr>
            <p:cNvSpPr txBox="1"/>
            <p:nvPr/>
          </p:nvSpPr>
          <p:spPr>
            <a:xfrm>
              <a:off x="4885150" y="1706411"/>
              <a:ext cx="2617941" cy="456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ID</a:t>
              </a:r>
              <a:r>
                <a:rPr lang="ko-KR" altLang="en-US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box</a:t>
              </a:r>
              <a:r>
                <a:rPr lang="ko-KR" altLang="en-US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구현</a:t>
              </a:r>
              <a:endPara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B1AB48F-299A-C2BA-DB54-316B0D94549B}"/>
              </a:ext>
            </a:extLst>
          </p:cNvPr>
          <p:cNvGrpSpPr/>
          <p:nvPr/>
        </p:nvGrpSpPr>
        <p:grpSpPr>
          <a:xfrm>
            <a:off x="3123782" y="3700496"/>
            <a:ext cx="4213546" cy="906397"/>
            <a:chOff x="3990937" y="2141951"/>
            <a:chExt cx="3249107" cy="112042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63EA787-81F0-D9FF-3DF1-FBD0B99A1DFA}"/>
                </a:ext>
              </a:extLst>
            </p:cNvPr>
            <p:cNvSpPr/>
            <p:nvPr/>
          </p:nvSpPr>
          <p:spPr>
            <a:xfrm>
              <a:off x="4122461" y="2141951"/>
              <a:ext cx="3117583" cy="6638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85E930F-1EDF-A96B-380D-97FEEC9DD70B}"/>
                </a:ext>
              </a:extLst>
            </p:cNvPr>
            <p:cNvSpPr/>
            <p:nvPr/>
          </p:nvSpPr>
          <p:spPr>
            <a:xfrm>
              <a:off x="3990937" y="2612771"/>
              <a:ext cx="263047" cy="414000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8170BC-A209-87A3-4225-90B32F89D305}"/>
                </a:ext>
              </a:extLst>
            </p:cNvPr>
            <p:cNvSpPr txBox="1"/>
            <p:nvPr/>
          </p:nvSpPr>
          <p:spPr>
            <a:xfrm>
              <a:off x="4253984" y="2805830"/>
              <a:ext cx="2617941" cy="456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Password box</a:t>
              </a:r>
              <a:r>
                <a:rPr lang="ko-KR" altLang="en-US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구현</a:t>
              </a:r>
              <a:endPara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7E9F883-4F65-4E36-F9B6-E0680F2EE6CA}"/>
              </a:ext>
            </a:extLst>
          </p:cNvPr>
          <p:cNvSpPr txBox="1"/>
          <p:nvPr/>
        </p:nvSpPr>
        <p:spPr>
          <a:xfrm>
            <a:off x="0" y="5256540"/>
            <a:ext cx="11022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따로 </a:t>
            </a:r>
            <a:r>
              <a:rPr lang="en-US" altLang="ko-KR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x.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내가 설정한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id, </a:t>
            </a:r>
            <a:r>
              <a:rPr lang="en-US" altLang="ko-KR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pwd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 아니면 아이디와 비밀번호를 </a:t>
            </a:r>
            <a:r>
              <a:rPr lang="ko-KR" altLang="en-US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확인해달라는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메시지 뜨게 함</a:t>
            </a:r>
            <a:endParaRPr lang="en-US" altLang="ko-KR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Id : bse1, </a:t>
            </a:r>
            <a:r>
              <a:rPr lang="en-US" altLang="ko-KR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pwd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: 0822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를 맞게 입력하면 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 성공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bse1 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사장님 환영합니다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!”</a:t>
            </a:r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메시지 뜸</a:t>
            </a:r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8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44673EF-07DA-4727-9175-2A007F775BB6}"/>
              </a:ext>
            </a:extLst>
          </p:cNvPr>
          <p:cNvGrpSpPr/>
          <p:nvPr/>
        </p:nvGrpSpPr>
        <p:grpSpPr>
          <a:xfrm>
            <a:off x="7337328" y="2763984"/>
            <a:ext cx="3760522" cy="1258481"/>
            <a:chOff x="7337328" y="2763984"/>
            <a:chExt cx="3760522" cy="125848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227ABFE-C93C-BFEC-125C-5DBF0334B1F6}"/>
                </a:ext>
              </a:extLst>
            </p:cNvPr>
            <p:cNvSpPr/>
            <p:nvPr/>
          </p:nvSpPr>
          <p:spPr>
            <a:xfrm>
              <a:off x="7337328" y="3248733"/>
              <a:ext cx="1092688" cy="7737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B0FBE20-A52E-8D74-01B1-744A58392D28}"/>
                </a:ext>
              </a:extLst>
            </p:cNvPr>
            <p:cNvSpPr/>
            <p:nvPr/>
          </p:nvSpPr>
          <p:spPr>
            <a:xfrm>
              <a:off x="7361692" y="2763984"/>
              <a:ext cx="341128" cy="334918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AE5EAF-FCBF-4031-5E07-C9BAC0783684}"/>
                </a:ext>
              </a:extLst>
            </p:cNvPr>
            <p:cNvSpPr txBox="1"/>
            <p:nvPr/>
          </p:nvSpPr>
          <p:spPr>
            <a:xfrm>
              <a:off x="7702820" y="2880389"/>
              <a:ext cx="3395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Login </a:t>
              </a:r>
              <a:r>
                <a:rPr lang="ko-KR" altLang="en-US" sz="18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기능</a:t>
              </a:r>
              <a:r>
                <a:rPr lang="en-US" altLang="ko-KR" sz="18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8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버튼 구현 </a:t>
              </a:r>
              <a:endPara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857857-4FA3-3B83-AA98-96878A9525F8}"/>
              </a:ext>
            </a:extLst>
          </p:cNvPr>
          <p:cNvGrpSpPr/>
          <p:nvPr/>
        </p:nvGrpSpPr>
        <p:grpSpPr>
          <a:xfrm>
            <a:off x="8026832" y="1593076"/>
            <a:ext cx="3737821" cy="415070"/>
            <a:chOff x="8026832" y="1593076"/>
            <a:chExt cx="3737821" cy="41507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E67CD90-2C13-17DD-F3FF-F4225CA1DFF3}"/>
                </a:ext>
              </a:extLst>
            </p:cNvPr>
            <p:cNvSpPr/>
            <p:nvPr/>
          </p:nvSpPr>
          <p:spPr>
            <a:xfrm>
              <a:off x="8026832" y="1673228"/>
              <a:ext cx="341128" cy="334918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E4A4EB-D7E6-33CB-B938-4EC50AE59821}"/>
                </a:ext>
              </a:extLst>
            </p:cNvPr>
            <p:cNvSpPr txBox="1"/>
            <p:nvPr/>
          </p:nvSpPr>
          <p:spPr>
            <a:xfrm>
              <a:off x="8369623" y="1593076"/>
              <a:ext cx="3395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종료</a:t>
              </a:r>
              <a:r>
                <a:rPr lang="en-US" altLang="ko-KR" sz="18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ko-KR" altLang="en-US" sz="18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기능 버튼 구현 </a:t>
              </a:r>
              <a:endPara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72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66D1FA76-430D-3E03-6A62-1E5B7726D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0926" cy="684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9F9670E-CDF0-C3C2-918F-94A176E4CE70}"/>
              </a:ext>
            </a:extLst>
          </p:cNvPr>
          <p:cNvGrpSpPr/>
          <p:nvPr/>
        </p:nvGrpSpPr>
        <p:grpSpPr>
          <a:xfrm>
            <a:off x="6956746" y="670328"/>
            <a:ext cx="5406442" cy="4011006"/>
            <a:chOff x="6956746" y="670328"/>
            <a:chExt cx="5406442" cy="401100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2627E61-A30A-AC68-02E6-1898CAF13A0B}"/>
                </a:ext>
              </a:extLst>
            </p:cNvPr>
            <p:cNvSpPr/>
            <p:nvPr/>
          </p:nvSpPr>
          <p:spPr>
            <a:xfrm>
              <a:off x="7127310" y="1039660"/>
              <a:ext cx="2617939" cy="31315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0B1BF24-A73A-A74C-162F-51CFFEB86C72}"/>
                </a:ext>
              </a:extLst>
            </p:cNvPr>
            <p:cNvSpPr/>
            <p:nvPr/>
          </p:nvSpPr>
          <p:spPr>
            <a:xfrm>
              <a:off x="6956746" y="704742"/>
              <a:ext cx="341128" cy="334918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ADF470-E017-B67B-8A5B-06172B8B7E3A}"/>
                </a:ext>
              </a:extLst>
            </p:cNvPr>
            <p:cNvSpPr txBox="1"/>
            <p:nvPr/>
          </p:nvSpPr>
          <p:spPr>
            <a:xfrm>
              <a:off x="7297874" y="670328"/>
              <a:ext cx="3395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box </a:t>
              </a:r>
              <a:r>
                <a:rPr lang="ko-KR" altLang="en-US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생성</a:t>
              </a:r>
              <a:r>
                <a:rPr lang="ko-KR" altLang="en-US" sz="1800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endPara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9DAB3B-A80D-AC5C-389B-1039962AC406}"/>
                </a:ext>
              </a:extLst>
            </p:cNvPr>
            <p:cNvSpPr txBox="1"/>
            <p:nvPr/>
          </p:nvSpPr>
          <p:spPr>
            <a:xfrm>
              <a:off x="9745249" y="3758004"/>
              <a:ext cx="261793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&lt;-</a:t>
              </a:r>
              <a:r>
                <a:rPr lang="ko-KR" altLang="en-US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테이블에 담겨 있는 메뉴들의 총 합계 보여줌</a:t>
              </a:r>
              <a:endParaRPr lang="en-US" altLang="ko-KR" sz="1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BF0C63-BEB4-D128-B30C-6EE4C3866B44}"/>
              </a:ext>
            </a:extLst>
          </p:cNvPr>
          <p:cNvGrpSpPr/>
          <p:nvPr/>
        </p:nvGrpSpPr>
        <p:grpSpPr>
          <a:xfrm>
            <a:off x="7109146" y="4237057"/>
            <a:ext cx="1233189" cy="703545"/>
            <a:chOff x="7109146" y="4237057"/>
            <a:chExt cx="1233189" cy="70354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04FD20-FB0C-2929-5F6A-C91FA310B3F9}"/>
                </a:ext>
              </a:extLst>
            </p:cNvPr>
            <p:cNvSpPr/>
            <p:nvPr/>
          </p:nvSpPr>
          <p:spPr>
            <a:xfrm>
              <a:off x="7279711" y="4237057"/>
              <a:ext cx="1062624" cy="7035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D396E05-59DC-81C8-7F0C-2E44C306DF56}"/>
                </a:ext>
              </a:extLst>
            </p:cNvPr>
            <p:cNvSpPr/>
            <p:nvPr/>
          </p:nvSpPr>
          <p:spPr>
            <a:xfrm>
              <a:off x="7109146" y="4373040"/>
              <a:ext cx="341128" cy="334918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3635A0A-2FBA-269D-6991-1B3072024F46}"/>
              </a:ext>
            </a:extLst>
          </p:cNvPr>
          <p:cNvSpPr txBox="1"/>
          <p:nvPr/>
        </p:nvSpPr>
        <p:spPr>
          <a:xfrm>
            <a:off x="184759" y="5076585"/>
            <a:ext cx="7626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담기 버튼 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 위의 입력된 값을 테이블의 각 </a:t>
            </a:r>
            <a:r>
              <a:rPr lang="ko-KR" altLang="en-US" dirty="0" err="1">
                <a:solidFill>
                  <a:schemeClr val="bg1"/>
                </a:solidFill>
                <a:highlight>
                  <a:srgbClr val="0000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애트리뷰트에</a:t>
            </a:r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 맞게 저장함</a:t>
            </a:r>
            <a:endParaRPr lang="en-US" altLang="ko-KR" dirty="0">
              <a:solidFill>
                <a:schemeClr val="bg1"/>
              </a:solidFill>
              <a:highlight>
                <a:srgbClr val="000000"/>
              </a:highligh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삭제 버튼 </a:t>
            </a:r>
            <a:r>
              <a:rPr lang="en-US" altLang="ko-KR" sz="1800" dirty="0">
                <a:solidFill>
                  <a:schemeClr val="bg1"/>
                </a:solidFill>
                <a:highlight>
                  <a:srgbClr val="0000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800" dirty="0">
                <a:solidFill>
                  <a:schemeClr val="bg1"/>
                </a:solidFill>
                <a:highlight>
                  <a:srgbClr val="0000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테이블의 행을 삭제해줌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A8237A1-B127-B6BC-CCB5-075682D39D31}"/>
              </a:ext>
            </a:extLst>
          </p:cNvPr>
          <p:cNvGrpSpPr/>
          <p:nvPr/>
        </p:nvGrpSpPr>
        <p:grpSpPr>
          <a:xfrm>
            <a:off x="8203397" y="4237057"/>
            <a:ext cx="1233189" cy="703545"/>
            <a:chOff x="8203397" y="4237057"/>
            <a:chExt cx="1233189" cy="7035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D1F6D53-0416-24B8-2AC7-C670CF34E738}"/>
                </a:ext>
              </a:extLst>
            </p:cNvPr>
            <p:cNvSpPr/>
            <p:nvPr/>
          </p:nvSpPr>
          <p:spPr>
            <a:xfrm>
              <a:off x="8373962" y="4237057"/>
              <a:ext cx="1062624" cy="7035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D8CFCFE-88B1-9ACE-3D5D-01E4BFF3B316}"/>
                </a:ext>
              </a:extLst>
            </p:cNvPr>
            <p:cNvSpPr/>
            <p:nvPr/>
          </p:nvSpPr>
          <p:spPr>
            <a:xfrm>
              <a:off x="8203397" y="4373040"/>
              <a:ext cx="341128" cy="334918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181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66D1FA76-430D-3E03-6A62-1E5B7726D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0926" cy="684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F04FD20-FB0C-2929-5F6A-C91FA310B3F9}"/>
              </a:ext>
            </a:extLst>
          </p:cNvPr>
          <p:cNvSpPr/>
          <p:nvPr/>
        </p:nvSpPr>
        <p:spPr>
          <a:xfrm>
            <a:off x="7279711" y="4969920"/>
            <a:ext cx="2127336" cy="703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D396E05-59DC-81C8-7F0C-2E44C306DF56}"/>
              </a:ext>
            </a:extLst>
          </p:cNvPr>
          <p:cNvSpPr/>
          <p:nvPr/>
        </p:nvSpPr>
        <p:spPr>
          <a:xfrm>
            <a:off x="7109145" y="5105903"/>
            <a:ext cx="656991" cy="334918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35A0A-2FBA-269D-6991-1B3072024F46}"/>
              </a:ext>
            </a:extLst>
          </p:cNvPr>
          <p:cNvSpPr txBox="1"/>
          <p:nvPr/>
        </p:nvSpPr>
        <p:spPr>
          <a:xfrm>
            <a:off x="3192675" y="6191228"/>
            <a:ext cx="6784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계산 버튼 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현재 테이블에 저장 돼있는 </a:t>
            </a:r>
            <a:r>
              <a:rPr lang="ko-KR" altLang="en-US" dirty="0" err="1">
                <a:solidFill>
                  <a:schemeClr val="bg1"/>
                </a:solidFill>
                <a:highlight>
                  <a:srgbClr val="0000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튜플들의</a:t>
            </a:r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 총합을 계산</a:t>
            </a:r>
            <a:r>
              <a:rPr lang="en-US" altLang="ko-KR" dirty="0">
                <a:solidFill>
                  <a:schemeClr val="bg1"/>
                </a:solidFill>
                <a:highlight>
                  <a:srgbClr val="000000"/>
                </a:highlight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sz="1800" dirty="0">
              <a:solidFill>
                <a:schemeClr val="bg1"/>
              </a:solidFill>
              <a:highlight>
                <a:srgbClr val="000000"/>
              </a:highligh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F8F897-203D-191F-5C01-9B67BBAEB255}"/>
              </a:ext>
            </a:extLst>
          </p:cNvPr>
          <p:cNvSpPr/>
          <p:nvPr/>
        </p:nvSpPr>
        <p:spPr>
          <a:xfrm>
            <a:off x="8456114" y="405834"/>
            <a:ext cx="1614812" cy="703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43E8587-B9D1-4678-FCCA-4EE6E1B27E20}"/>
              </a:ext>
            </a:extLst>
          </p:cNvPr>
          <p:cNvSpPr/>
          <p:nvPr/>
        </p:nvSpPr>
        <p:spPr>
          <a:xfrm>
            <a:off x="8117910" y="238375"/>
            <a:ext cx="662836" cy="400452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6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0A2EDB-1519-F01C-A218-DCA27AE0F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655"/>
            <a:ext cx="9068844" cy="6131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0A4BA0-1839-E0B1-E8CE-F392A884E2AB}"/>
              </a:ext>
            </a:extLst>
          </p:cNvPr>
          <p:cNvSpPr txBox="1"/>
          <p:nvPr/>
        </p:nvSpPr>
        <p:spPr>
          <a:xfrm>
            <a:off x="0" y="110714"/>
            <a:ext cx="271261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50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예시 화면</a:t>
            </a:r>
            <a:endParaRPr lang="en-US" altLang="ko-KR" sz="3500" dirty="0">
              <a:solidFill>
                <a:schemeClr val="accent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C0D999-35C4-226C-58FD-38069F080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489" y="3563861"/>
            <a:ext cx="2578282" cy="20626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EBDEB1-D975-3A0B-68F2-92A0CF5B6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1654"/>
            <a:ext cx="9032277" cy="611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4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66D1FA76-430D-3E03-6A62-1E5B7726D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0926" cy="684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CD7C1F9-41AE-D923-3BDF-C43BAAFC858E}"/>
              </a:ext>
            </a:extLst>
          </p:cNvPr>
          <p:cNvGrpSpPr/>
          <p:nvPr/>
        </p:nvGrpSpPr>
        <p:grpSpPr>
          <a:xfrm>
            <a:off x="41753" y="5799804"/>
            <a:ext cx="1636735" cy="760756"/>
            <a:chOff x="41753" y="5799804"/>
            <a:chExt cx="1636735" cy="76075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F04FD20-FB0C-2929-5F6A-C91FA310B3F9}"/>
                </a:ext>
              </a:extLst>
            </p:cNvPr>
            <p:cNvSpPr/>
            <p:nvPr/>
          </p:nvSpPr>
          <p:spPr>
            <a:xfrm>
              <a:off x="87058" y="5924811"/>
              <a:ext cx="1591430" cy="6357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D396E05-59DC-81C8-7F0C-2E44C306DF56}"/>
                </a:ext>
              </a:extLst>
            </p:cNvPr>
            <p:cNvSpPr/>
            <p:nvPr/>
          </p:nvSpPr>
          <p:spPr>
            <a:xfrm>
              <a:off x="41753" y="5799804"/>
              <a:ext cx="634652" cy="325424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589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FBCDEBA4-7DC4-6923-BA49-AC52B3C3E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205" cy="503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02442D0-0DC3-463E-6224-0A1CE6676DED}"/>
              </a:ext>
            </a:extLst>
          </p:cNvPr>
          <p:cNvGrpSpPr/>
          <p:nvPr/>
        </p:nvGrpSpPr>
        <p:grpSpPr>
          <a:xfrm>
            <a:off x="10175309" y="413612"/>
            <a:ext cx="1636735" cy="760756"/>
            <a:chOff x="41753" y="5799804"/>
            <a:chExt cx="1636735" cy="76075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65F0326-C211-66CE-B7AC-0FA81639A4A6}"/>
                </a:ext>
              </a:extLst>
            </p:cNvPr>
            <p:cNvSpPr/>
            <p:nvPr/>
          </p:nvSpPr>
          <p:spPr>
            <a:xfrm>
              <a:off x="87058" y="5924811"/>
              <a:ext cx="1591430" cy="6357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37C459-C9EC-CB17-3F58-FE1C1FF5E105}"/>
                </a:ext>
              </a:extLst>
            </p:cNvPr>
            <p:cNvSpPr/>
            <p:nvPr/>
          </p:nvSpPr>
          <p:spPr>
            <a:xfrm>
              <a:off x="41753" y="5799804"/>
              <a:ext cx="634652" cy="325424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13</a:t>
              </a:r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EC5581C-E78E-26B9-5A47-7BBFD3389C08}"/>
              </a:ext>
            </a:extLst>
          </p:cNvPr>
          <p:cNvSpPr txBox="1"/>
          <p:nvPr/>
        </p:nvSpPr>
        <p:spPr>
          <a:xfrm>
            <a:off x="1143000" y="5374750"/>
            <a:ext cx="10518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chemeClr val="accent1"/>
                </a:solidFill>
                <a:effectLst/>
                <a:latin typeface="-apple-system"/>
              </a:rPr>
              <a:t>판매내역 </a:t>
            </a:r>
            <a:r>
              <a:rPr lang="en-US" altLang="ko-KR" sz="2400" b="0" i="0" dirty="0" err="1">
                <a:solidFill>
                  <a:schemeClr val="accent1"/>
                </a:solidFill>
                <a:effectLst/>
                <a:latin typeface="-apple-system"/>
              </a:rPr>
              <a:t>winform</a:t>
            </a:r>
            <a:r>
              <a:rPr lang="en-US" altLang="ko-KR" sz="2400" b="0" i="0" dirty="0">
                <a:solidFill>
                  <a:schemeClr val="accent1"/>
                </a:solidFill>
                <a:effectLst/>
                <a:latin typeface="-apple-system"/>
              </a:rPr>
              <a:t>, </a:t>
            </a:r>
            <a:r>
              <a:rPr lang="ko-KR" altLang="en-US" sz="2400" b="0" i="0" dirty="0">
                <a:solidFill>
                  <a:schemeClr val="accent1"/>
                </a:solidFill>
                <a:effectLst/>
                <a:latin typeface="-apple-system"/>
              </a:rPr>
              <a:t>재고현황 </a:t>
            </a:r>
            <a:r>
              <a:rPr lang="en-US" altLang="ko-KR" sz="2400" b="0" i="0" dirty="0" err="1">
                <a:solidFill>
                  <a:schemeClr val="accent1"/>
                </a:solidFill>
                <a:effectLst/>
                <a:latin typeface="-apple-system"/>
              </a:rPr>
              <a:t>winform</a:t>
            </a:r>
            <a:r>
              <a:rPr lang="en-US" altLang="ko-KR" sz="2400" b="0" i="0" dirty="0">
                <a:solidFill>
                  <a:schemeClr val="accent1"/>
                </a:solidFill>
                <a:effectLst/>
                <a:latin typeface="-apple-system"/>
              </a:rPr>
              <a:t> </a:t>
            </a:r>
            <a:r>
              <a:rPr lang="ko-KR" altLang="en-US" sz="2400" b="0" i="0" dirty="0">
                <a:solidFill>
                  <a:schemeClr val="accent1"/>
                </a:solidFill>
                <a:effectLst/>
                <a:latin typeface="-apple-system"/>
              </a:rPr>
              <a:t>둘 다에 구현한 버튼</a:t>
            </a:r>
            <a:r>
              <a:rPr lang="en-US" altLang="ko-KR" sz="2400" b="0" i="0" dirty="0">
                <a:solidFill>
                  <a:schemeClr val="accent1"/>
                </a:solidFill>
                <a:effectLst/>
                <a:latin typeface="-apple-system"/>
              </a:rPr>
              <a:t>. Home </a:t>
            </a:r>
            <a:r>
              <a:rPr lang="ko-KR" altLang="en-US" sz="2400" b="0" i="0" dirty="0">
                <a:solidFill>
                  <a:schemeClr val="accent1"/>
                </a:solidFill>
                <a:effectLst/>
                <a:latin typeface="-apple-system"/>
              </a:rPr>
              <a:t>버튼을 클릭하면 </a:t>
            </a:r>
            <a:r>
              <a:rPr lang="en-US" altLang="ko-KR" sz="2400" b="0" i="0" dirty="0">
                <a:solidFill>
                  <a:schemeClr val="accent1"/>
                </a:solidFill>
                <a:effectLst/>
                <a:latin typeface="-apple-system"/>
              </a:rPr>
              <a:t>'</a:t>
            </a:r>
            <a:r>
              <a:rPr lang="ko-KR" altLang="en-US" sz="2400" b="0" i="0" dirty="0">
                <a:solidFill>
                  <a:schemeClr val="accent1"/>
                </a:solidFill>
                <a:effectLst/>
                <a:latin typeface="-apple-system"/>
              </a:rPr>
              <a:t>메인 홈으로 이동합니다</a:t>
            </a:r>
            <a:r>
              <a:rPr lang="en-US" altLang="ko-KR" sz="2400" b="0" i="0" dirty="0">
                <a:solidFill>
                  <a:schemeClr val="accent1"/>
                </a:solidFill>
                <a:effectLst/>
                <a:latin typeface="-apple-system"/>
              </a:rPr>
              <a:t>.'</a:t>
            </a:r>
            <a:r>
              <a:rPr lang="ko-KR" altLang="en-US" sz="2400" b="0" i="0" dirty="0">
                <a:solidFill>
                  <a:schemeClr val="accent1"/>
                </a:solidFill>
                <a:effectLst/>
                <a:latin typeface="-apple-system"/>
              </a:rPr>
              <a:t>는 알림이 뜨고 </a:t>
            </a:r>
            <a:r>
              <a:rPr lang="en-US" altLang="ko-KR" sz="2400" b="0" i="0" dirty="0" err="1">
                <a:solidFill>
                  <a:schemeClr val="accent1"/>
                </a:solidFill>
                <a:effectLst/>
                <a:latin typeface="-apple-system"/>
              </a:rPr>
              <a:t>MainForm</a:t>
            </a:r>
            <a:r>
              <a:rPr lang="ko-KR" altLang="en-US" sz="2400" b="0" i="0" dirty="0">
                <a:solidFill>
                  <a:schemeClr val="accent1"/>
                </a:solidFill>
                <a:effectLst/>
                <a:latin typeface="-apple-system"/>
              </a:rPr>
              <a:t>으로 이동</a:t>
            </a:r>
            <a:r>
              <a:rPr lang="en-US" altLang="ko-KR" sz="2400" b="0" i="0" dirty="0">
                <a:solidFill>
                  <a:schemeClr val="accent1"/>
                </a:solidFill>
                <a:effectLst/>
                <a:latin typeface="-apple-system"/>
              </a:rPr>
              <a:t>.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66D1FA76-430D-3E03-6A62-1E5B7726D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0926" cy="684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68E4EA4-DBD0-2727-A9E2-32D13FE9BA56}"/>
              </a:ext>
            </a:extLst>
          </p:cNvPr>
          <p:cNvGrpSpPr/>
          <p:nvPr/>
        </p:nvGrpSpPr>
        <p:grpSpPr>
          <a:xfrm>
            <a:off x="1723793" y="5799804"/>
            <a:ext cx="1636735" cy="760756"/>
            <a:chOff x="41753" y="5799804"/>
            <a:chExt cx="1636735" cy="7607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B4E3BF-B215-38D0-0D28-44E7027F78DE}"/>
                </a:ext>
              </a:extLst>
            </p:cNvPr>
            <p:cNvSpPr/>
            <p:nvPr/>
          </p:nvSpPr>
          <p:spPr>
            <a:xfrm>
              <a:off x="87058" y="5924811"/>
              <a:ext cx="1591430" cy="6357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4EA446-01D1-6D5B-0EAA-1A04839E9107}"/>
                </a:ext>
              </a:extLst>
            </p:cNvPr>
            <p:cNvSpPr/>
            <p:nvPr/>
          </p:nvSpPr>
          <p:spPr>
            <a:xfrm>
              <a:off x="41753" y="5799804"/>
              <a:ext cx="634652" cy="325424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655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320</Words>
  <Application>Microsoft Office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-apple-system</vt:lpstr>
      <vt:lpstr>HY견고딕</vt:lpstr>
      <vt:lpstr>맑은 고딕</vt:lpstr>
      <vt:lpstr>Arial</vt:lpstr>
      <vt:lpstr>Office 테마</vt:lpstr>
      <vt:lpstr>OOP 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 Project</dc:title>
  <dc:creator>양민철</dc:creator>
  <cp:lastModifiedBy>양민철</cp:lastModifiedBy>
  <cp:revision>1</cp:revision>
  <dcterms:created xsi:type="dcterms:W3CDTF">2023-06-12T06:38:21Z</dcterms:created>
  <dcterms:modified xsi:type="dcterms:W3CDTF">2023-06-12T07:27:02Z</dcterms:modified>
</cp:coreProperties>
</file>