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9AA9C-2CA7-CB1C-8BAE-5D0B8EC69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DB0713-A5DD-453C-DA5D-4E396C47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292D3-6BF3-5D4B-00A0-662380AA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45476-BFC1-5940-5277-4CB39028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9B3322-EAC1-FB23-8EFC-C99898C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0752B-D26B-63CC-7D5F-2C7DF3E4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C40CCA-8E05-D9D6-82CA-329C74347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16B89-CC98-3580-A102-58DEBE42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BC1D6-CF33-F18F-5E9C-164A45BD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DB398-88D0-0122-262E-C09D7F7D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8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779B18-FEFE-599B-376B-11EDE9895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19C478-CB1D-C41E-B284-96280A866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0B919-B8CF-8F52-9537-BF7CDDD3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42770-CF08-AA2A-E93E-023BF0D3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6F78E-570A-60EB-9C9C-57151131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C2FC0-8182-0A8D-1438-225D26A2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4E666-6A00-8397-7ED7-EC21A7BC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228F5-6B9B-90C8-5D66-32EC7508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E06F5-31FA-3198-47AC-86B30918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CB549-5847-38AA-B47B-13D7A30C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62C45-A4C0-4B64-F179-D04523B0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99B2F-03EF-B047-EA29-00DC5F07B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CFDC9-9AC7-C96D-B6BE-74668919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B5FFB-7D4A-C055-8310-733C11EB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774D5-72E2-D9E3-0033-E721CC3C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32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54C6-3F23-84C2-E0BF-FD6F9F08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3E9BAE-98CA-1071-7C98-5BD9024AC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F4DC63-78A4-D0FD-73F8-95CB02AAD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468614-ECB5-E938-FE39-B656D9F4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775768-D98F-F7B3-D70B-3F64459D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1C30F3-AD36-C57F-754D-98E7DB8D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2D54E-9CDC-AD49-27D7-593B9C01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0D250-B14E-E3F8-438A-8F2D8CA3E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9B679A-354A-27A3-3E76-EA1C461C1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1FD9B4-1EF0-C1AE-181F-3FEA8F0C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406490-7C8A-17FF-4E23-EA3A24B7F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FD8199-54AA-D198-9668-81A30A6D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B6E00B-3847-F43F-38FB-44E10485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D11FAC-ED3A-5BAD-4D17-02B01B5B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3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52DE8-C662-8F9D-6DCE-081454E3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B61DE0-7AAC-E8E9-AC11-9850B25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A0868A-6AAE-6C1C-FEB6-3E45D7F9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7870A0-D32E-891C-B2F4-FDC2DB34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85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D1639C-8961-43FD-3DCF-D944BF9F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EA2710-277E-2DEB-3556-46FA3A52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FB60D8-F544-CD21-F800-EA115AC3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1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6506B-C7E4-9E82-A5B9-BC23E643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B3087-C172-8002-8F71-A5EFEA655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0937E0-83AA-CA7D-7C39-20026ACB3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F7DCD-E3F2-6771-5605-9B9EFB11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FFE53E-48CD-A2A4-932B-E32C4566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20CCA-4DDA-7E8F-9666-1AE24526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49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F2B8F-D6B6-7E90-96D6-5F4C95BC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F5A153-B1A6-FE98-C74F-D31A15090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14578-C0B8-0319-C7D4-D3E3AA935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5126F-B69F-E773-C2D5-94B08D96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7D669C-B335-61F1-486E-FBE22AB4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3FE82-33EE-A4C5-EA5E-8C0071E7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0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702D3C-60A0-2770-DBAB-49BFEABA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6919E-407D-1BFB-7823-67721C37F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69A3B-A20D-585E-4B5E-5D27FB881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D6A3A7-11D6-D8A8-28A7-485CEA8EC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F92F1-D6DB-9D26-D44F-4FC120EFD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39D35-3099-7D8D-763D-C3D4C3F54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</a:t>
            </a:r>
            <a:br>
              <a:rPr lang="en-US" altLang="ko-KR" dirty="0"/>
            </a:br>
            <a:r>
              <a:rPr lang="ko-KR" altLang="en-US" dirty="0"/>
              <a:t>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D1A042-D615-EA55-EB45-13BDA99EE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18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39D35-3099-7D8D-763D-C3D4C3F54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</a:t>
            </a:r>
            <a:br>
              <a:rPr lang="en-US" altLang="ko-KR" dirty="0"/>
            </a:br>
            <a:r>
              <a:rPr lang="ko-KR" altLang="en-US" dirty="0"/>
              <a:t>엔지니어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D1A042-D615-EA55-EB45-13BDA99EE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C556AA-86B7-7D5E-B7F1-AA6A206B1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775" y="412978"/>
            <a:ext cx="8767483" cy="619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1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네트워크 디자인</vt:lpstr>
      <vt:lpstr>네트워크 엔지니어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엔지니어</dc:title>
  <dc:creator>백 태균</dc:creator>
  <cp:lastModifiedBy>백 태균</cp:lastModifiedBy>
  <cp:revision>3</cp:revision>
  <dcterms:created xsi:type="dcterms:W3CDTF">2023-03-22T06:21:28Z</dcterms:created>
  <dcterms:modified xsi:type="dcterms:W3CDTF">2023-03-22T06:23:55Z</dcterms:modified>
</cp:coreProperties>
</file>