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86" r:id="rId7"/>
    <p:sldId id="289" r:id="rId8"/>
    <p:sldId id="291" r:id="rId9"/>
    <p:sldId id="304" r:id="rId10"/>
    <p:sldId id="303" r:id="rId11"/>
    <p:sldId id="290" r:id="rId12"/>
    <p:sldId id="297" r:id="rId13"/>
    <p:sldId id="288" r:id="rId14"/>
    <p:sldId id="299" r:id="rId15"/>
    <p:sldId id="302" r:id="rId16"/>
    <p:sldId id="301" r:id="rId17"/>
    <p:sldId id="292" r:id="rId18"/>
    <p:sldId id="295" r:id="rId19"/>
    <p:sldId id="294" r:id="rId20"/>
    <p:sldId id="298" r:id="rId21"/>
    <p:sldId id="296" r:id="rId22"/>
  </p:sldIdLst>
  <p:sldSz cx="11887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594" autoAdjust="0"/>
  </p:normalViewPr>
  <p:slideViewPr>
    <p:cSldViewPr snapToGrid="0">
      <p:cViewPr>
        <p:scale>
          <a:sx n="75" d="100"/>
          <a:sy n="75" d="100"/>
        </p:scale>
        <p:origin x="-1200" y="-144"/>
      </p:cViewPr>
      <p:guideLst>
        <p:guide orient="horz" pos="2304"/>
        <p:guide pos="3744"/>
      </p:guideLst>
    </p:cSldViewPr>
  </p:slideViewPr>
  <p:outlineViewPr>
    <p:cViewPr>
      <p:scale>
        <a:sx n="33" d="100"/>
        <a:sy n="33" d="100"/>
      </p:scale>
      <p:origin x="0" y="489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143000"/>
            <a:ext cx="501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876800"/>
            <a:ext cx="11887200" cy="24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645"/>
            <a:ext cx="11887200" cy="7318847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7" y="248441"/>
            <a:ext cx="6919510" cy="408547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430890" y="220895"/>
            <a:ext cx="1677205" cy="1235419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487680"/>
            <a:ext cx="9450324" cy="14630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38307" y="2226735"/>
            <a:ext cx="2625974" cy="41499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0993" y="2226737"/>
            <a:ext cx="6562018" cy="41499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F46B00-4AE8-52A2-6926-FC2F5DD1F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2305" y="0"/>
            <a:ext cx="11889505" cy="73152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753" y="487679"/>
            <a:ext cx="5795008" cy="2048256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02530" y="682752"/>
            <a:ext cx="4190238" cy="4584192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1722938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410754" y="2886797"/>
            <a:ext cx="5795010" cy="3608831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430890" y="220895"/>
            <a:ext cx="1677205" cy="1235419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145629"/>
            <a:ext cx="9534703" cy="167470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6" y="2223825"/>
            <a:ext cx="9534703" cy="3591267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-1"/>
            <a:ext cx="11887202" cy="7322449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10" y="269388"/>
            <a:ext cx="6064770" cy="348033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9" y="3931668"/>
            <a:ext cx="6064770" cy="311414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9894" y="108826"/>
            <a:ext cx="9534703" cy="1860709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9894" y="2151968"/>
            <a:ext cx="9534703" cy="3591269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1463040"/>
            <a:ext cx="5349240" cy="438912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3852" y="1246295"/>
            <a:ext cx="4388048" cy="482261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5010" y="487680"/>
            <a:ext cx="4992624" cy="341376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5008" y="3901440"/>
            <a:ext cx="4992624" cy="195072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1632" y="1234373"/>
            <a:ext cx="4388048" cy="482261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3"/>
            <a:ext cx="11903601" cy="73152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48095"/>
            <a:ext cx="9534703" cy="170755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6936" y="2829562"/>
            <a:ext cx="9536072" cy="3666065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1163" y="6780110"/>
            <a:ext cx="1564566" cy="389467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1887200" cy="73152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6" y="189393"/>
            <a:ext cx="6089766" cy="3487410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6" y="3725757"/>
            <a:ext cx="6089766" cy="973707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145630"/>
            <a:ext cx="9361170" cy="1763596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5"/>
            <a:ext cx="11887198" cy="73151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73611"/>
            <a:ext cx="9534703" cy="1820334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1903601" cy="73152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7" y="487680"/>
            <a:ext cx="10377420" cy="14630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36937" y="2829562"/>
            <a:ext cx="5260084" cy="366606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xmlns="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4973" y="1544320"/>
            <a:ext cx="4108661" cy="4494944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1163" y="6780110"/>
            <a:ext cx="1564566" cy="389467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7" y="406400"/>
            <a:ext cx="111442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7" y="1947334"/>
            <a:ext cx="11144250" cy="464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1106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ossay.rida?mibextid=JRoKGi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qossayrida" TargetMode="External"/><Relationship Id="rId11" Type="http://schemas.openxmlformats.org/officeDocument/2006/relationships/image" Target="../media/image13.jpeg"/><Relationship Id="rId5" Type="http://schemas.openxmlformats.org/officeDocument/2006/relationships/image" Target="../media/image10.png"/><Relationship Id="rId10" Type="http://schemas.openxmlformats.org/officeDocument/2006/relationships/hyperlink" Target="https://www.linkedin.com/in/qossay-rida-3aa3b81a1" TargetMode="External"/><Relationship Id="rId4" Type="http://schemas.openxmlformats.org/officeDocument/2006/relationships/hyperlink" Target="https://github.com/qossayrida/kakush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-2391364"/>
            <a:ext cx="6919510" cy="4085472"/>
          </a:xfrm>
        </p:spPr>
        <p:txBody>
          <a:bodyPr/>
          <a:lstStyle/>
          <a:p>
            <a:r>
              <a:rPr lang="en-US" sz="66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 Course 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1280009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ownloads\095ab152-bccc-41d2-9bfb-141ab96594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60" y="5811520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36552" y="6746240"/>
            <a:ext cx="3089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Qossay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Abu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AutoShape 2" descr="data:image/png;base64,iVBORw0KGgoAAAANSUhEUgAAAiIAAAIiCAYAAAD1tKMqAAAAAXNSR0IArs4c6QAAIABJREFUeF7svQl8HfV57v/MfvajfZdsyZItS/JuwDarwYQ1QEpiSENIuuRy0ySkWbonrZM2N02bS9OshZtCwpKFJk1oWAIGbAO2wXgB75ssW5K172c/s93/+5sz2EnT/sMFI9l+Dx99ZEtzZn7znTmeh3d5Xgn8YgJMgAkwASbABJjANBGQpum4fFgmwASYABNgAkyACYCFCN8ETIAJMAEmwASYwLQRYCEybej5wEyACTABJsAEmAALEb4HmAATYAJMgAkwgWkjwEJk2tDzgZkAE2ACTIAJMAEWInwPMAEmwASYABNgAtNGgIXItKHnAzMBJsAEmAATYAIsRPgeYAJMgAkwASbABKaNAAuRaUPPB2YCTIAJMAEmwARYiPA9wASYABNgAkyACUwbARYi04aeD8wEmAATYAJMgAmwEOF7gAkwASbABJgAE5g2AixEpg09H5gJMAEmwASYABNgIcL3ABNgAkyACTABJjBtBFiITBt6PjATYAJMgAkwASbAQoTvASbABJgAE2ACTGDaCLAQmTb0fGAmwASYABNgAkyAhQjfA0yACTABJsAEmMC0EWAhMm3o+cBMgAkwASbABJgACxG+B5gAE2ACTIAJMIFpI8BCZNrQ84GZABNgAkyACTABFiJ8DzABJsAEmAATYALTRoCFyLSh5wMzASbABJgAE2ACLET4HmACTIAJMAEmwASmjQALkWlDzwdmAkyACTABJsAEWIjwPcAEmAATYAJMgAlMGwEWItOGng/MBJgAE2ACTIAJsBDhe4AJMAEmwASYABOYNgIsRKYNPR+YCTABJsAEmAATYCHC9wATYAJMgAkwASYwbQRYiEwbej4wE2ACTIAJMAEmwEKE7wEmwASYABNgAkxg2giwEJk29HxgJsAEmAATYAJMgIUI3wNMgAkwASbABJjAtBFgITJt6PnATIAJMAEmwASYAAsRvgeYABNgAkyACTCBaSPAQmTa0POBmQATYAJMgAkwARYifA8wASbABJgAE2AC00aAhci0oecDMwEmwASYABNgAixE+B5gAkyACTABJsAEpo0AC5FpQ88HZgJMgAkwASbABFiI8D3ABJgAE2ACTIAJTBsBFiLThp4PzASYABNgAkyACbAQ4XuACTABJsAEmAATmDYCLESmDT0fmAkwASbABJgAE2AhwvcAE2ACTIAJMAEmMG0EWIhMG3o+MBNgAkyACTABJsBChO8BJsAEmAATYAJMYNoIsBCZNvR8YCbABJgAE2ACTICFCN8DTIAJMAEmwASYwLQRYCEybej5wEyACTABJsAEmAALEb4HmAATYAJMgAkwgWkjwEJk2tDzgZkAE2ACTIAJMAEWInwPMAEmwASYABNgAtNGgIXItKHnAzMBJsAEmAATYAIsRPgeYAJMgAkwASbABKaNAAuRaUPPB2YCTIAJMAEmwARYiPA9wASYwHlJwHVd6dOf/nTgpptuMlevXm0DcM9LEHzSTGCaCbAQmeYLwIdnAkzgnSdAIuRf//Vfi7sO7fufC9vbN0mh2M61a9dm3vmV8BGZABNgIcL3ABNgAucVgW984ys1Y4OjH9qyZesHh4eH6opLShKXXXrpPTWzWh7+yEc+MnheweCTZQIzgAALkRlwEXgJTIAJnHkC69evj7+8ef1VJ3t7PwZIHcFgsOTkyT61f6DftS1raMmy5U/W1M362l/91brdZ341fAQmwAR8AixE+F5gAkzgnCfw93+3btXQ4MAdmUzqiuKSosbS0tJAJBJBLpfDnj17xJckK2MNs2bvbG6a/c0bbr79mVWrVnGq5py/M/gEZwIBFiIz4SrwGpgAEzgjBH7600dmbX5xy41mLntTPBZbWl5eXhaOhJHNZiBJQFVVFZLJJHbt2oU9u/fCcuxcLFa0u75+1iM33nz9T6+//tbeM7Iw3ikTYAJvEGAhwjcDE2AC5ySBv133uSt7errfY+j61ZWVFU2VFRUaRUFc18XAQD8c10ZzczMMw8DY2BgOHDiE/fv2Y3B42NU04/DsWbMevfKKyx+98w8/uvecBMQnxQRmCAEWIjPkQvAymAATeHsIPPHoo1UPPPzAVYqm3lZWVn7JrFkNxdXVNVBVFblsFpOTE+jq6oKiyFi+fDlKS0ugKAoymSwOHjyEHTt3oqenB7KidFfX1P6sfcGC7//1X//trrdndbwXJsAEfp0ACxG+J5gAEzjrCVA77kMPPRQ6sGfX0s7OI1eNj43fls/nmtra2vRFixYhGothKpHEyMgIek6cwMGDByDLMtasWYMLli1BMBiEJKsYn5jAzp078fIrL2NwcAhl5ZUnL7zggge+9JX//fmzHhKfABOYoQRYiMzQC8PLYgJM4Lcj8Oij9wRPnMjMOXbk0DLXwfv37d93pZnLaxQBCYWCaGxsQm1dHZKpNI4cPoye7h4MDw/BcWwsWLAAV15xOerr65HL5zExMYnDhw/jaGcnHMdBdW1tvqqqev1XvvrPN/52q+GtmAATeLMEWIi8WWK8PRNgAjOCwIYNG9TtmzaVjCcmlrkK3j8w0HerbdqhfD4vIh/JVAKOZSEcjiIaL0I2l0NfXx+mpqZgWRY0RRbpmsqKCixZskSkbQYGBpDN51FWVobKykqEw2E3GA698Pl1X75iRpw0L4IJnIMEWIicgxeVT4kJnOsE7l23LpTQ0TA6PnHT5OTkH2VzmVmzZ89GJBQGCZEjR47gyNHDsE0LsqzAcoiIBNM0MT4+jnQmBckFZEVCPBZHIBhA0DBQVFSE0vJylJeVQVFV2JaFeLzoxc9/8cuXnetM+fyYwHQRYCEyXeT5uEyACbxpAuvWrZOB47qu1L3rZHfvJ5Op5JWUVqmurkYmkxGRjuLiYkxOTuLo0aM4fvwEEokkqFdXVTVxvEQygampSVGgGg6HRddMLBZDTXUV4kVxaJoORVFFakZRFLestGzTn/zF51e/6cXyG5gAE/itCLAQ+a0w8UZMgAnMBALbNj1d/6Of/vvdgwODv1tWVlbV1tYmh0IhJBIJ0YKbSqVES24oFMbk5BROnDiBQ4cOoX9gEJblQJYl8ZXNZmFaeVA7L6VgyE+Eumg0TRWChaIo9FJV1SktK9342T/93FUz4fx5DUzgXCTAQuRcvKp8TkzgHCPguq78jXv+/sMbN236iKKqHR3t7aGmpibZCBiwbRsT4xM4eOiQqAFZvHgJZs2ahUAgIIRJ59GjOHy4E319/cK8TFVl8btQOIiKigoRDaGXLENESSRJFhERSZKgaZpZXl723B9/5i+uO8eQ8ukwgRlDgIXIjLkUvBAmwAR+nQC15f7s3x5c8aMfP/rH/f39F7quW11XV2+0tbUJEUEiJJ1Oo7OzEzt37sLAwCAuueQS0Q1DkQ5d14UYOXToCPbt3S88RKLRCErLSmEYukjL0DYkOkigUEsv1ZKQEClERDLllRVPferTf34rXx0mwATODAEWImeGK++VCTCBt0DAdV3lRz/6Uc2hPTvu2rNv35pkMtE2OTUVpsAFeX5QKqWmpkbUhFBhKtWCTE0lRMSDftfa2oqOjg7hDzI6Oor+/kFMTSZExCMWiwgBQs6qJDw0TRNfuq7+ihAhkaMqylRFZeVjn/rsX9z5Fk6H38oEmMB/Q4CFCN8eTIAJzCgC3/zmN0snxwav6jx8aG0wFFopKXLV5OSkPDg4KKIf1PlCqRXqcCEhcvz4cYyPT4roCP2dWnKp/ZbSMyQwspksZEVFJBwVwoQEB+1DkuEZmUmS+KIICdWJSJIiBAntS5aVsdramp988tN/dteMgsSLYQLnEAEWIufQxeRTYQJnM4ENGzZEXnz+mUUn+3reLcvSFaFgaFk0FlUdarOVZYyNjePYsWMYGhoSp0lRDS81kxHpF/qiv9PPDSMgumdCwaAoXI1GY+JnJDToi+bNUOsuCRX6M6Vn/NQM1Yj4rb6qqg7Pmj37hx+/+zOfPJvZ8tqZwEwmwEJkJl8dXhsTOA8IUEtuWVRvPt7dvXpiauK6gGFcFo/Hi8vLy+A4LsYnplBaWgpF0YQQOXjwoEi3FNprRbrF9wfx23d1zUA8HheFqBT18Go+qPbD64wRL8kVQoTeT1EUQJiNiO1cF2KfhqEPzGlufuh//tEf/+l5cCn4FJnAtBBgITIt2PmgTIAJEIENGzYUPfHYjxc7rnuzbVk3QkJzVWUlKisrYFmmqO0Yn5hEbW09iotLRNSDUjEkSIaHh2HbDnSd2m1lJBNJuHBRXl6OQCCIgBEQKRxKu5CgoZbcQMAQQoQECwkRT6QoQtSQEKFtSYjQ9p4QMU7Oa533vY/c9YnP8RVjAkzgzBBgIXJmuPJemQAT+G8IUDHqF77wl3NGBgcuHhufuMPQtBW1tTWh+vo6BIMBZLMZYUrW1XUCJ7p7sWDBQtAEXYpgUPqFLNyPHetC38k+4Qnidb2oQliQN4ifcvF/ThER+iIRQj4i9KLUDAkY2sbrliGxQtEQ+ioIEd3onj9//nf/4K6P/S1fUCbABM4MARYiZ4Yr75UJMIHfTEC6//77y7a88NwcRZZ/r7Or82Yzb1bW1dWiublJtOSSKBgZGRbdMAcPHsLI6Bg6FixG2/z5qK2tFZN0KVpBw+v27duP3t5eMdwuEomCzM1IRFCEg/aja7oQJSRSPKMyqg+xxTZUCkJ/py/6vUSe7yRHXIiICEVNjIBxfNGChd+58/fv+ge+oEyACZwZAixEzgxX3isTYAKnESA/kO9973vGq6++Wj5nds1tW17afPfw8FCN4zgKpUaoWDQSCaOktBjBYEiIi3379mJkdJTiFIjFi9Da2obly5eL1AvViFCKhgpXSZRQBw3th6IZNGuGXpSWoQiJqAMhsSFTNwylXWwvFSNRBMSLiNA2IihCCRqHhIwrIi+BYODYsqVLv/W7H/yDe/iCMgEmcGYIsBA5M1x5r0yACRQIvO9971Ouv35VdGoqv2zfnv1fTiWTS8vLSpVUMikEB7Xk+i+q+cjnsxgbH8XkRAJ6gPw+JDE5lyIedXV1Iurhp2NKSkoQjUaRy+WEALFtrwPGL0L1Ix6aqkIXERFKuzhCiIjmGKoIKaR1qJDVEyqeEKGISDAYPHzRihVfW3v7B7/DF5QJMIEzQ4CFyJnhyntlAkxApDlc+dvf/trC/u7uv9qzb++7a6qqtfnz58skDNKpFLqOHceRI0cxOjYGRVNFFMOVKBphCW8QinjkLUsMp6MCVBIhJDyoDoT+TCkVSrNQJIQiGBQVoX34PiCeP4gBOp4iedEPSs34ERHRxlswNVNVpdDa60VFKNISDAT2XnrxpV95z22/+zBfUCbABM4MARYiZ4Yr75UJnPcEnnzy4botW3bcduJ490dkSA1tbfODNVW1otslnUyKehAJihhMt//gAfQPDAiBQFEQEhQT45NimF3OMoUnCIkR/8svRvW6XWg4nf5GdMPrfPFevmuqpqiQhQhxRDeO7diiOJWECB1LiBXNb+P1oiIUYTF0fedVa65c9+5bbvvFeX9BGQATOEMEWIicIbC8WyZwvhLYt29f5IEH7r1+aKjvA67jXFBRXlZRU12tVFIhKhR0n+hGIpEUFu3kdmpZNvr6+3Hw8GF09/SINIuiKshk86KzhQQBpWAoCkJpF6/g1GvH9WfCiOLTgkOq/50EBr2EuFE16MK8zIFpUgrHhgvnV4SIYXhFraf7iKiquuWG667/k2tuvGXL+Xo9+byZwJkmwELkTBPm/TOB84jA17/+v5c8++wzH0ilkldXV1U2zW1pjlRXV0JTNFFzYZoWdu7YiZM9J9He0YH6+lmim8WyLSSTKXR39+Dw0aOYSiRgO46wXaci1tNrPvx2W3JK1XVDCA0SIrR/4Q8iJumSg6pn1S66Ysi0TKZiVkekfUTBquiu8ebNkAihlI5aGHYn9kezZjRt00033HD3mutu3n0eXUY+VSbwjhJgIfKO4uaDMYFzk8C2bRuqHrjve7d2dh29Op3OXCTJckVFeZlMLbkNDQ1QZAXHu07gaGcnDh06hORUEg2zZ4spuQ0Ns0S9RyabE+kZmqQ7MDQonFTJHVVVaO4Ltdw6ImJBURGvIJVmwygiuuHPmaG6Dvqz35Lrt+5SWoYiHV46xhcjDnmoin1oKqVnNCFW6OXVnQBGMLThxltu/sSVV16779y8cnxWTGD6CbAQmf5rwCtgAmclAWrJffzxx4Ov7dhybXd391W2aV3VPzAwO5FIGPTAJxFQXBwX03AlyDh0+DCOHu1EMpWE6wCBYBCzZ8/G/LY2FBUViyjI2NgYcvkcLNsBCsZi1HpL4oIiISRAvHoOrVB46nl/0MuLuHhCxG/J9fxDCpbuBYFBURDaliIjiiyJlA3Vh9BxyOuMoieUGiIhommBje+99Xc+cfHqa/aelReJF80EzgICLETOgovES2QCM43At771rUg2OXLBlpe3rSopKbpRkdUlRfG4kc/lRPEpTcqlB71u6DB0Gk7niJ+NjNGMGK9IlCIU4UgUlVWViMWKRIqF0jGhcEi8J5v1WnIN3StEFZGLgjnZ6fUgfgqGRAht73fCnJ6e8QtY6Xe0Lk+wWN7UXSFuqH6EWnlJfHhRFzgULVE33va+9378Eo6IzLRbkNdzDhFgIXIOXUw+FSZwpgk8+eSTxrZtL9T39p68PBIM3ppMJq4MhcKGKCYNhUW0grpiaDBdX1/fG2kSEh3k/ZEoTMkVAsMwEApHEAyFEApFRITE9wChqAZtIyIahaJTv97DNyHzu11oGxIxtD0JjFOW7R4Nf3tPvFDahQpWTVGvQi/RWSPEjgRZpZoSio5QDAcI6Przt3/g9o9eeumaw2eaLe+fCZyvBFiInK9Xns+bCbxJAvesW1cyMDW2aCIx+W7Htm8PBQPVra2tCIfCGBgcwNTEJKqrq8WkXBpK98or2zAwMOA5ntJDntpnAeGKms5kEI3GUFRcjGgsCsMIQpK94XNe8ak3gE4MqxP1HdQVI4v0iSSToJCFN4goMFVV5PJ5z9DMsqCoNE9GhlsoYhXREDFPxpu+Sy+KhuRNE9T9K+bQaLo4PgkSGpznOjYUyUU4GFh/++13/I/Vq1cff5O4eHMmwAR+SwIsRH5LULwZEzhfCVAU5N8feaTcCAeuSmXTv2+Z+cvmzm3BnDlzhIV6YnJK2K2TQyoJEfIHoYjD0c5j2H/goEjJZNIZEQEhgUDtubJIfwSEORn9nIpRbTEht2B3CogCVhIl2XRGiBISNCQ6/G38glR/n3RMSr342/iixo+E+LNlxEC7Qj2J40jUGSOEiCLSPponVMhrxM4joGnPfPhDH/7I1Vdf3X2+Xn8+byZwpgmwEDnThHn/TOAsJfDoo48qO3fujIU0qXX/gf13Tk5Ovae6pqpy+bJliBfFhbigKbkU5tiyZQvGx8fR3t4uumRCobAQGpNTU9izZw8OHDgozMlINESiEURjcSE8KGqh6dS+S0Zj9hvFqNSaS4PsSNxkM1kxie70mg+vxsSrGyGh4RWfkknZqZ95nS8FfxEacCdR2YfXlpvPU6sveYl4BbCqbggBQ+JFUSSxXSaThqIpm2/9nfd+5s73v/+Vs/Qy8rKZwIwnwEJkxl8iXiATeOcJrFu3Tm1ra6rf/vKOu3fv2b2WBtSRMJjV0IC5LS0i8kEPfqoH2bt3L7Zt2yYiHS0tLVi4cBGam1tQVlYOWVHR19ePl156SaRrikq92TCWRV0xEJETEcGgOS8Fe3ZK0/h1HfT7XCbtGZCdZlpGRE7NiKEOF39y7qkumtMLWkmE+ELEdEiI2DBFS7AXQaE0DwVjTDMn/k7pnWzegh4KD7QvXPhIf1H8L+676y7znb8SfEQmcO4TYCFy7l9jPkMm8KYJfONr/3jHSy9u/rORkeGWTDajK4osUY1FPpen+StCcFCRJ0VCKPVCkQmKJtBDvKamFgsXLkZlVTXGxsbR3d0tIhtk004xiImJCQiH9UL0QggRMeeFpvAaYvouiYhMJiO2sU2vE+Z0YXG6EDl9roxvbOZ3ztA+qSzEq05x4UoyHCgiApO3bBEdkWwLsuQgoKmgvmJJIdWiIGO5SJhwtXC8Z+EFK769YtZHv7p2rVRY+ZtGym9gAkzgvyDAQoRvDSbABASBRx99NJhJjFzxi8d/8RlNDbTX1tSU6YauToxP4PjxLoyPjxUKSCl94dVrUOHp2PiElxYRs1xcUFqlrLRMFKOqmg4jEPKGyTmuaM/1azn8dly/mJSiEGRS5vt++CZlJETo5XfN+O26ft0I/c6bvOsNs/Mt4P0/k1mZSqUn1DEDCRYUuLIKSCry2QwcMwdDcRDSFbiOKepH8o6MDDRk5CAsI2Yb8arhUMjYeOtNV/xVZKz/xNq1a1mQ8OeGCbxNBFiIvE0geTdM4GwlsH37du3ZJ59sPd599O6enu7LZzc21c+bO8+wTEvyh8KNjAzhwIED6O/vFyKEXn6UYmJqSkQ+qE6D/D8oohEMhRGJxhCJREU7rL8tRVFIMFAax4+IvNHVopAQIXMxTYgJv9iUUjP++08vWPWFiSg+Fe24p1xV/egJiZqAocHQaEqvI9ItOZu80lQRHTGpcNYxEdYlqK4F1zaRt21kbBkpGEipYeSMYrjhUscwtGRxSN2/pK3l78qC8Y1/cuc1qbP1mvO6mcBMIsBCZCZdDV4LE3iHCXznn748+3Bn13uOnzh+c1lZ2YLa2rqSsrJSBANhEe2g9Ah5hJDJV39/H44cPSLECLXfKrLXwZJOZ5FIJkTyg0QIiY9QOAxDD4g2W9v1ZsFQHQZ1qJh5Mh7LQSrMgyk05xbaaz0nVC+q4Q2sc0QHi1fP4Res+kWqfgeN7yNCYsj3EaHfkagJGDoCOhWi2khn8zAdGS7NvrEdmLm8ECBBTYJs5+E4FvK2g5QtYwoBpLQYskYxTD1OI34R1B0rHgrsba2reTgaMX74zU+8v+8dvmR8OCZwzhFgIXLOXVI+ISbw/0/gxRcfL370hz+7ZHhk+JZQMHRpZXnFnLKyMplab+mhnsnk0NvbK2o7amtrEY9HRcRhbHwcRzuPoqvrOPJ5r102m8mJdEYwHEY8XiTaccn/g778aIdvtS7acbNZISyoW8WPrvgr9qMcnoeIJ0Q0RRbH9kWGqPs4baAdbetHRXx799Mn8HoW7p6vSN604coaIHvFqOQEq7g2VNmFDJpZ4yJru0i7CpJyCGkSIloMOS0KS1YgKQ5iuoLKkH6kOh78xezy4h9e/e6Ve65vafFCPPxiAkzgTRNgIfKmkfEbmMDZS6CrqyvwyPe/u/TgwUNXDQz0X63p6uKWOc3RxYsXCwFBD3xqsx0c9LphksmkaMmd1zoPkUgElmViZHQUh48cwaFDR0RkgwpPjSC120ZEBIJaXz2HUy8i4ft9kHggMUFpGa9N1kvx+KLB75Txv5OQEYJF1UQNiD9Z1xci/ne/fZd+T1EUKqr1IiWnTMzoZ/RLh8I2Mg3Kc5HO0EwbG6ooYCUbMyBvS8i6MnKygbweRlaNICMFkFMCMFUNLlnCq0Cx5qJEcwcrQtqzTTVlP1h9wfIt71m9ZOLsvTN45Uxg+giwEJk+9nxkJvCOEvjut+5p3rR56+WpVOq6icnJizOpZFXAMFBfX4/58+ejqKhIDJ3r6elBZ2cXurq6RGqGjMtWrFyJlrktYr3Uskv27Xv3HxB/V1VdpFxsi6baUtGqfNpcGM/nwxcdJBZOuae6/2WUwy84FREOl6bvej4hfmrm9IiH3zVzevrmdFt3EiH+rBn6s4j4ZHMi6kN1IrKsI+dKyLsysraMvGzADUTEV1bSkbKAnCvD0XQRFQmHDOhOHpqZRllASpXHgluqyop+1N5U/cyf3XFr7zt6UflgTOAcIMBC5By4iHwKTOC/IkATcjdu3Bj+4UMPXODAvSGbTt2STKVmTU5OqflcVliiU1qjtqZGTMIlkXHo0CGc7BtALpcX3S5ko944pwmLFi0STqrHj59AJpv1Wl8lslxXRJSDakUoqhAwvJkxwoodp+o66DgU2fCFif93T8x4dSF+fYcvXIS4sMmS/ZRZGW3vm5Wd3nnjF6v6UZbT9+eFXsjsTBbnTGZsdH62pMCGjoyrIgsDGUmHrYUgh+IU5kHWAVI0fM+y4SgKbEkWlvS2RUWueQRVF1ENKI8GX2+oKn+oqqT0sX/62NqjfEcyASbw2xNgIfLbs+ItmcBZReDrX/+6MTYwMO9Yb9cSCfgjM5dbWFVVGSgqiouC0yOHj2B8bMxrudU0xGIxEQEhA7IkPajzeWiqJkSFHjBQXl6GWLxIzGgh+/V4PI6pRAIm1V245G7qiLQM2aR7xaQ0J8ab5ULFrqKeJJsVDCllQ6LDr+n49U4c7/1UsEoFpV4U5Y0uGXgpG1IWVP/hW8eLOhLqnKHiEn/YXUHcCMMzWgu5sJp5IUKEl4ijIGMrIv2S1aLIayG4egRyIAxXUZEzc8ik07DMnBBZjqwA1A5seEJL1WTosouwKqEiEjo+q6z40aiuPXTN6ms6166q94xQ+MUEmMB/S4CFCN8gTOAcI3DvvfdqU/39xbsP7esoKo7/cWfX8Rtq66rlObObxMOcHFLJlIxSL9tf3S6iIPSAJhFBD3hF1UUdSN60YJkWwpEwwuGwSL/E4jHhmEoiIksdKCZFOBThiuoLEWrXpX9Y3ohuUPeKTrUiQDZL9SEUSaFYCQkVL43jF5z6NR6iGFVS4VDLbTrzRvsuObAKQeA6UGQFAd0QQokKUe28Ccu2YJO1u1AilJJRxaA8l6pAHBuO7SCXN5HN27AkDXnyCnE1mGoYZiAKWwsCijcAT5YdyK4FWDnxlcnlkIUKR5KFANF0FYpuQFZ10aKsAogb6kRzdemGptqK7yyeHd229uqrJ8+x24tPhwm87QRYiLztSHmHTGB6CFAa5gtf+EIwFpDnDI65iAhqAAAgAElEQVQOv/fggUOfUBS5+MILLxCdL1NTCZw82SNESHNzMzRVx759+7Fjxw5R80Evz6dDR862MTmZED8jS3aKloiW3MKAulSKLDQk8XdKq9g21YecFokoTM6F681y0XWNSkdENEVELmzquPEm7AoDM5c6X7wUDbX5ipcrw3ZMWHkqfJUgFUQIRVooGkFCRCXBQMLEtmGblhAgFEmxqO1XliGrGlRFheTawjOErN1ztoyJrA1Tj8HRI7CVEBAIwQ4YwvnVzWeh2jlUFkfQVFeJsogBQ3JxrLsXu471IWtZaKmrgmTnkM2aMOUAxkwFSVdFrDiOinjALTLsvpVtsz4X1Oz/mNq/f2LdunUeHH4xASbwnwiwEOGbggmcAwTWrVsnL1/eEt/+yms3d5/o/szo2FjH3LlzQSKEohZkq04pks7Oo1AVRRSoUmSDBAAVp7788stigq5ImSiqSM0oiibEB6VhyPHU9/U43c/DKyr91aFzfnRDAhWCnmq1pTiF7dCwOUt8Fz6npwkREjZizovYpyvWRlNwdd1L61DHC0VtvDQLCRFZiBFFRD6AfKEtmNZEtRykfKgYlRpzRRrGtJCzJOSlAEwjAjtSLNIytq1CNQLIOTm4VhZFqoS2+iqsWtaBjvlzEFKAbGISjqxi/auv4+Dhwyg2NAyc7MXJoRFYehRmsARZI4YwOcrGAshODqBYzuWuXrn4Plc2v/g373//qEQKil9MgAmwEOF7gAmciwTu+YcvXrpr52sf6+7uvq64pDh85VWrlY6ODpF2gYgZADt37hSzYSjCsWrVKsyaNVtED0gQDAwM4rXXXhOihKboBsMRxGJF0A2jkDaRRCSDik0pakKtvPTd8++gIXJkBubVcfhC5PQOF5+5EBQUrXA8kzO/tVcEQFxX7FPYwVO0hCIitglF9d8jU0MuIFHqh8QHpXVkMaBOUlykUgnk8lmvs0bWRcqI9kHdMClHRVYNwlKDSFpARlaRC4TgyAY0R4EOQIcJw87i4rZ5uPGylaivKsPI6CCGRwbEdN7muXOFqHnkRz/G4c6j6B0awRjZtIbikMNRmLIGS9YBPYiclUdYk1AZknKXzq96trWp/HMXXV+/b7m0nAfnnYsfQD6nt0SAIyJvCR+/mQlML4GfP/rogieffOz3j3Udu2ZycrLBduxQOByUqOV24aJFIqUyMDAk6kFIiAwMDIioBw2tu+iiFWhv7xB/JwGyb98+4R1CPhvhSFTMjPHbbSmyQRELqiGhqAVFSXxRkc97UY5TQuKUP8jpbbS+2PDf529P+/PFCQkLVfVqRkh2uLCRy6ZEDYgsUxGsAYkMySiVQ6kklYSIAkjkC5IQPickVFyaJ0NCxgLSjoKEFEbWiMPSQ7DIPt4IICXJol4k4MowbAuqmUF7fRV+911XYmV7M1KTIzh2ogvJXAZlVdWY3dSCVDqDr33z29jf1YOcoiKvaEjbLiyK3pC4kXS4RgRqIEIrQEzNo0qbysypCL+2YG7DVy+4eMFzV89ZznUj0/ux4aPPMAIsRGbYBeHlMIHfhsC+LVtKvvvD7/9Rb2/PtfFobJ4sSUUDgwPq8PAQLMeGpuuoq61FZWUVDh86gmPHjiGZTgu3U4o2UBvu7MYmtLW1IxyJoLv7hPAQ8YbOaeKB69d9kJigOg9/GJ1fhOpHNahI1e9+8aMgImVT+I+8OxQSBwXLdtfxoh/08renAlaq8xBCRKNC0YIpmWOBZs2IVIxiQNYodqHCEs5kVFMiQ1WovoSiMlnPjVVSkKWoh+kgZwFJR0VSK4YZLoekh2ieL1xZQk7UqAAxLQDk0rBTU1jUXIfbr74cS+fUY2psAP2DfTBCQZRX1cJWA3j8uZfwxIbNGEnloQZCiMWjsB0bk6kMMpYMWw/DVIPCvTWkqQjKJsJKDhHFypbGI0eaZ9f9nxUdTf/+oatWnfxtrjNvwwTOBwIsRM6Hq8zneM4Q+PrXP2G4Vu17tm7dstbQ9WWV5RXVRfG4Rp0wk5OTOHDwADq7jokIBUVDKNWRzeRFumV0fEJEHoSQUBSEwhGUl5cjFosLgRIIeIWnmUxWRAosyzMQO92K3RcO/hA6z8+DfD68VMvpc1681hmvM0bMk6HtLM/6nV7CZKyQniFxRF9CWNCoXCpIpV9bNlzLEh00JEKopdamyEzhWFTvQt04jmkJy3nTdmFCRsoE0raEPJmVqSFktCLYgRJRiCvbWVhmRogROmZED9DCqJIExUEFF81rxBVLF6C6ogjZXEqIrJHxSRw81gujpArHTg5j8yvbYQSDuOLSS5C3TGzZ/jq6Bsbg6FE4WhiabgB2HpGgimBAh2NlEDRUOx6SjzVWxn+4tLn+B3+29rpD58yNySfCBN4CARYibwEev5UJvFMEfvGLX4QGeroWvrTlpbW5TOby8oqKBRVlpVokEkZiKgH6XlpSApqEu+v110SKhYpNKaVB7bhU3zE4NCwGzqmaCiMQRCAYRJQm5EajVCYi6kFIiExNTb2RhvFrOPxoxunTb2lbL81yqu7DFxgkImRFKpiaiYoObzu74B1CaZdC4anvOQIUhAjNhSkMyhNCxAYUWYOkKnDIe0Q01NC+Zchizgxg5W1kcjRZV0IOKtKOipxiwDbCcI0wLCUE01ah0KRd1UFxLICKmkqRthodTcB2JUi6AUVyUKTJaK6pRH1NGRQNSKWTONZ1HCNDI7j+uuvRNm8utry0UcypufiyK9A3OoWfrX8R+04Mw1QjgGYUUkkudEOGRO3JCnUF6wgoNuK62dVQHHqso6n6B9EP37ZjnSRxR8079UHi48xIAixEZuRl4UUxAY+A67rKt7/9T41dnZ039vT0XhmLRK8IBQPRluY5iIRDoDbakydPwtANzJrVgKKSEgwMDeLFF14UNu0UGaFCSxIByUQSJs1uMQyEQtQNExYpGopPkMGXbzJWOO4btuqenToVoZ5yPiURQpESv7bD/+5fNxIikuy12Xr1Hl7diOtQASpN1PXSOZ7QoRoPipCcEiJCGYm2XDI0o7k0OiRFEjNh6KktWnnJnMwhm3jAJGMy0xW+IKYaQk4OIK8EYOsBuCp1/MiAaUGzMijSHbQ01mDN1asxMDyGF7fswon+MWQUHVA1wDShuw4CAQWK5iKTSWNqchLxgIbLFs3HmpXLEEBWtCMXVzdg2/4u/Nv6LTjQOw5LDcGVVFJOgCrDIY1BDHQVknCPdRGV8yjXnb66iL6+par8R++746aXVldUJPmeZwLnKwEWIufrlefznvEEHnnkkeKtL25YMjY2fnMkHLpJ1eTZtTW1iEYjKC6Ki5qKkyf7xJRcmhPT1NSE0rJS8eDrPtGNba9uR3d3j2hddWxXeHiQrwYJEE0zvG4TSRL27ORGaui6+E7zZ0gkUOEnpWfo5Vmwe0Wk9KIoBgkRIRbITMy2xXf/JbpeZComlUTUgrpYSG2QQRqlZ0T9iUU1IYqI0Hi7dcX2qkrRDs+OnbI46RR1zuhQJDqWLX4mRAgVm9oSMo6MnGQgR8ZkSlDUabhaCDlHES23FEVxHQsqWbI7GZSpFpa3N+O2996CaDyGra/sxcZXXsP+/mFMWV7bMB3EcW1Ydg5mLo9oMIjl8+diWWMF6ooMNDeUoaSsBDk1iCc2bcOjT23CyYkcIsVVyOYdJMmvhApqKWpENilkjaJQ27GDiCYjZJuIyc7ErPL41oa6qh9c1jH32d9bfeHAjL8peYFM4AwQYCFyBqDyLpnAWyXwl3/5l5V9fSeuGurr+2Amk7mitqYmsHLlCoTCQUxNTUJXvBTK7t17cOJEtxhMt2zZMlRUVkAhO3UAg4ND2L59h5iSSwKAHECDwRB0ihJIECJDFJwW6jWEm2mh/VYYhBXEhT8bxpto673oz2RmdqqF13xjHoyQFEKIkLDwvD50LSBSMZlUVhyXWmvpGJ7PCNWE+EJELqR0yAZeESmTVCYHWVahUjrHcWCJIlRXDKKjqEdWCyEt6d6EXCUoRAhUmiTs1adAVMfmoEs5VAQkdNSV4+IlbVjY2gJFWHuEsePgUfxs40voGhmnBBEUWYUtQdjck6FaSTiGqy5ahuUt1XAzYwgFZcRLipCBhGc3b8OLW3cgWlKFBYsvwvBoAlu370XCVmHpAdiqC1d1AYWM2WxoErULy9BkCbGwmq0uChxoKgv9YHFTw8/+5JbrjrHfyFv99PD7zzYCLETOtivG6z0vCHz2s3ffvG/Pvs8ODfRfEgjoqKmuwazZDSgtLRFD6PpP9uHA/gM4crQT42Pjouh0+QUXYOmyZSgpLREPUPL2OHr0GF5++RVRsBovpmJN1bNuf6O41BMVVLzqRTuELBEPfM9UzCsqFb8r/GvhF6z+V0LE8xEpJFFovousiJk19MpnzULBrCw6XEgoUC2JKHSl7hqV7OJlgESMLItUUi5vCS0hRAVkUQuSzNrIuhrsYAxWMI4MCRJZh0XtvVpAtO0qtD114tg5FAUc1JUEsWhuAy5ethiVpUXo6e3Bxo0vYH7rQrhqCE++tBUnBkdhO7QmHY6qIOfYMCn3Y7moLY6iRLMRpMyLTmkbBbaTw+T4qCh2XXnhCqy+fA26e4bwsyefR/doBr1TaZjUBk1pJSkPmSJE1JhMNvGGAdmQoDsZtzaEicWNdffXREMPLZvfcPh9K1dmWZCcFx91PklvHiW/mAATmGkEPvHRP/yTkZHRT46PjdaaZg7ZXFbUUjQ2NqKkpARbNm9Fb+9J4WpKgoOiF1VVVSIqMqe5GYlkAr0nT2J0bNwz9gLVZpD5mAmThtM5pzpcaL+ySi6o1HLrDbBzKCXjej/zBQpVZ/jRERI0wgW1YGrmr8GPlvizZOg9JCCou4XEBhWV+p07QoiQ+RiJIDoO/ZnqRWSae0O+IZKY8EupI9rWdmVkLBepPJCDBteIwjZiyKshMTE3J1FbL1XJUhuNC0PXYOWzMOwMFtQU4aZLluLiFcuQd4FnN2/BE5teQP/wGCqKq0RLcCpnwbQlUZMiU5Vq0EDCMZGyqRvHgZNNI+RY1NCDjEOzcBw0V8WwvKUWC2ZXY3HLbDTU1KK/f1R01uw82IMt+zvRnTCRlsjsTIKsqUL00TItBXA0Wq6FkOKgJiBZKxoq11eXxL7aUFG966M3XDIpcSHrTPto8nrOAAEWImcAKu+SCbxVAl/43J//TTabuXt8fKxkaGgQo2MjQnBQNIRqM451HgcZidE0W6q3EMJA08REXErPULUGPcBDoQjC4ajorMlkcp6bKc1eEdEFL9pBD39KoQjRIXsW6jY9rYV7qefn4ZWIeuLFcz89zbpduKtSPQnZthciLGJfFEVxRceM193iwja9Nl0vfUNfdHzv4SyTf4hC5mauECDCqp2kUd5E3nGRMl1MZmwkHQVSIA4tWgJXD4lCVTITo9bcZCopBvSRqDHzOXF83cnjgsYa/M7qVZjfOhcHTvTivh/8EEf7+xEvKUFzdS3Ko3FvWJ4rw8y6SOYsDGYy6E5MYcLMwzszQDNNCHd6PQJYJi7uaMbNlyzBipYqFCs5DPcex6HDR+AoQTTMX4wdR3px/0+fwkhOghwuEULKdAE5oAEamaA5kOiPhgYtn0S5nMfS+soD7Q11f99UHn8mnBoeXrt2rVeowy8mcI4SYCFyjl5YPq2zgwDNiKGV/vpQtM/+8cf/l5nPftyyrCgZZo2MDImaj1QyLTpdjGAIo6OjGOgfFP+3Tl0zNCU3GAohGAqIKbnkvUFCZWoqKaIiMXrYFlIyBT8xUSRKqRBFKRiIUV8KpUlArbme8ZhfoOoT9aIYMnTDS7dQhEPMj7EpmuLZtvsTdX0h88b8Gdezd/cFC6VeKPJCUQwhRhQNtgvkqX4FJEiEfyrSloukIyMlumLCQCAKJRASg/soXGJlMogEdDTUVGNoeBhDY2NQgyGowYAQcIZlYU51JTraO0TqZv3G5zCVGEdTXTk+dcftWDh3FiYnhnGyfxDQo0jaOjbsPoAnt+1CfzIj/EkoEkJ1Ky6ltvISdFVHVJHQWBrGbVdfhBXzKnHw9ZcxMjaAlrZ2zFt8EfZ29WLPkR5sfb0T+3snMJ73Jv5SjY6s01A+Ose8sKhXgjo010XIzmJxRdHk4sba/7Wwec4jH7pyUR94Ts3Z8YHmVf4/EWAh8v+Ejd/EBN4aAZqU+9GPfrQmm576hGEYSVfS7rnvvvvS/l7//E8/+feTY+Mfz+VyYSNgIJtNI5VKY2R4VAiQCJmQuRCpl3zOQjxehEg0Ak3XxMMyl8sim6W5MGSLrnlttjaVTHiRBq8VtxARUQoFomJiricoqMvldCHiCws/VSPaboXfh+chcnrXzOmmZqeLEjGLhmIrhfoT4dRKviCOK4SHK1EHjQFXVkQdS960kaEuGyUIk2pAJF2kYdxQHK4W8NJM6STkfAZFGtDeMhsf+t3bMTg4iMeeXo8DXb3ISRq0cASu5cDNW6JbSCMnVcmGnZlAa305PveHt6HEoPhPHsd7T+L1Q9042D+JQ0NJHB6dQsJRoOpB0Gxfcm8lFRE0onBNF242hyDymFcZwtKmUiyeW4sLl7Uhm89hPJNHWf0cyIEg7v/hE/jFc9sxllPhBKLIeyQgUyeNArg6tfrSP8cyIoaCYGbCbYrp2cWzqh9cMmf2t+665fI9b+2O43czgZlLgIXIzL02vLJzlMD993+9fNvWnddu2bLlI2Njox2xWNSZP7/1+f+v2HHdZ/7ibw4PDw8HvvbVL/3j6OjoHyQTCY3aSCmyIQbM5W2k02lMTiXEA5serBRgIJfUSCQqHm6ZbEo8pCntQd8dy0UwGBadIF69hVfr4QkGSrX4QqTQHktCwSGRcfogulOpGFHcWki7+KLi9NZdX+B4Q+lUr1D1jUgIiRZT1ICIGhOVRJLkRUBoe9UQFu05EiJUD0KpDKMIbpg6VAwxLddVSUjIgJWF4WRRpNmoCLloqCjGZasuwKKlS3H4xDB+vv4F7O3qx3jGhumQrTvdUJT6kaHKLgw3h4X1ZfjiR+9E/9E9SCYnUd3QiK6BKfxyy27s6R7GFHQkTQuZdBpqwICjq8iaNiAbgEOdPIDumAjaKVQGHVy+bB5uv/lqhAwNejCKoYkUnn5hG156ZTf6hyeE62pS0ZGUVDiUhrK96JAaDsKV6PpmYAQ0BBQXIeRRqmGqubLk6bbZtd/50p03bDrbakYGBgbCjtPr1tQsf0Nkn6Mfaz6tt0CAhchbgMdvZQJvhsCWLVuC37/v25f0Dpz8kOtKK2Y3NtYODw0Fdu3YDtt1purq6l6+8brrvvV7H/7w/n/+1rc+Nzw0dGcymZBITOSyOSEiaBYMDaUzLRtTiSQkWUUkQlbumvAJsWwa7koeIJQmAcy8BVX2PEDoZ6fcUP30iCdEqEbET8FQDQcVtgrBQv/JhdkvBUMzv82X5uC9YWRG3TWi5oSIiFYbMbJOVWSxZocKYCkkAwmmRULEFbUuIqJCRaxiRgw9nA1kHRlpKqgFDZHTkKd6jGAcOejIkzcIFMiOjbKQgkXNNbiwfTZqS8Nw8ikEDB3F5dUIxctx4Hg/fvLERuw6eAwZOHBUGZZL4igAqTDkbnlLPf7yD96PbRufxq5dO7BgyXI0tS7Grv1dWL95G6RQCK3z29DX24vte/YiowfgkFurpInBenSOimsjQGLEyaE6puOypW1YtXwJcpkMfrn+Obx+4BhC0RKsWrESpTX12HzgMLYe7ESK+oMl3aufoVoalTJU5JlC0RLq+nEQJtM0TZmsLzK2Lagu/sHaqy77j1Xt9WNv5r6brm0fe+xnd4wND66cmpp45pOf/vPHpmsdfNyZT4CFyMy/RrzCc4DAP/3Dl5Y+t+mFW5JTU2tm1de3zZkzJ946f754aD/1+BPYvHUzTNvMNM6edXDlqotHXRdzR4ZHGhKJKWQyGVimLVxUVZ1SLSpciSIWXiifogNUamGalog0UDmBZVPLq2e/Th0zQh645OtB/h1i6pxnJkamZuT8KbbwLNmp6YSMzUgw0D6odkNVSMyQJ8epYXXUbUNurCZ17VDaQ6V5sy4cyxI1JwrZmksuFE0XfiBCWOQd0OGp6Jbe59KMF0WCBQlZV0FKomhBABlZFwWfFnmjQ4KiBWDJtB9SPy7CGnDxgia856qLUBYxcPDgfvT0DyGvBOHIBmLxIuRNF6++tg+Hu/uQJXlGc3So+0VSoSk65Hwes8riuHxxK44deB0ne7pRWlKKhroGZFIpjI4Oom3+HFx99RocOnQMj2/YgiMTWYxkbUiUqiG+JESoxMVxoDoOgjJQaqhoKC+FlRjH6NBJ4Xi75uo1aG1tRmffCH78/Fa8cqQXWRiQJF2kyVyXOBC3nLh+VDQryYbwX9EhISaZqbqIfHBedfyx91yy4MEbLl56YiZ/LJ5++ulbRgYH7o6GjUh5ecn9rQtaflRc3Dgxk9fMa5s+AixEpo89H/k8IPDLX/6y5Otf/+q1jmnfHA6HVtXX1VXPbZmrFBcVCyfT2rpa4Qmy/vn12PjCBlFYWVNTh+LiEjG0jl40FTeXyYmCUNIeFLmgGk7DCAqjr3yeIiBeS66Y3yIeZL7L6amZLkJqCJdRMvo61f3yRiFpoUOGxIpp5cVUWb/4VNSGFOQK+XuQCCFBRG25wi2VDNPI0l3YuNP+AY3yFlSLQQWviiGESDpDzqj0fs8engQL+YSkLBsZSUVSDiCtRuBGi2GrIaQzWUSom0ZYrRri4W/msigOyLh2RTtuu+ZiBFUJz2/agm37OnF8wkLWlhA2NLHGqUQKKUrz0Eg7EmyKJsQNRTM0R0ZIk2gyLqz0FFzbhCFJaKyuxNz6SsyqjGBeYyWaGmdjeCyN1zv78djm17D9UBdyJO50Ay4N4qMCYBHBkKHZNrR8FiGYqAxruGzlMlx2cTuMYDEOHD2GLa/vx47jQ+jLkDNsEJJL/btEzYKk0HC/jHBfJStWhczZpICYsxOSLMSljFkZdE7Mrw4/tbi17gd333rTyzP1I/TQg49827Fya+fMqt3d2tb4IDR3fVnZPJ44PFMv2DSvi4XINF8APvy5S+BjH7vrsj2vv/6uaCR8bU1NzfympqZQfV09goVoQD6XR0NDA6KxKAYGBvDMc89gw8YNGBkdRTxWhIaGWSgrKRUREZqeK6bXOp7jKXXKBAJB8UCnaAhFGUTRqOhIOeUR4qdbhIjxoxlUiyHqPE6lY+gq+IWlFCURtSQiulIQL6K11RHvI38OXddEJw6txRM3FEEhMUJpHlWsw7FNSDL5gVA3jI5sLk8rEzbzuWweNlQR5ZjI2Ei5MmwjVLBnD8M2gshAE+kkg1qKad96SFi921YehmuirTqGq5a1oqOlCcNjU3h2805s2t2FjAOEgzoUFTBJtNE6RSCHQjQaTDoWyNuEpu6akPMJBGQHAZr861hob6zHpcvaceH8BlREVfT09GJfZz8GJrM43D+KFBT0TyTRMzqFtKvDEVENCYprwchPoTrgYNGcWly8dCEWLlyI0cQYnt+6By/vPoSTE0kkqfNHDsCRNEjk/S5RoSoVrTqAZHpCxIGYEUQpMlWSEdAkqHYGOjJORUwbqyqNbGosj/18xfzGl8IVFX1r29vzM+mT9J3v3Pfvuipd19batLNjftPDycTEU9WNS47PpDXyWmYOARYiM+da8ErOAQLUjrtwYVPZN/7pXy4tLi25Q1Hk1XOamuItLS0oKysTKY7E1JTo7CBx0NHRgdLSUvHw7h/sF0Jk8+YtolU3FAihvKwckUhEREqy2Yz4TmPnyZSMpudSVIQKS6mDhmotvOLRU+2xvi37r9i1k1g4bW6Mj522pVQLfRdpHhI1QryIqlWvHkIlIaIWBuTJyNNQPU0VLiMkNEQaR9NF8SmZsJEvCAkvMkjLZhJCHFBKKJMzkXF0TDoBJBCAZcQghSKiWJWs3HOWA0vRYASDCGmKmHRL81ugkMDQIdkmglYSDXEDHc2NQrjtPXICr3X2wdENaIaCHBmRKTSPxhXPdo2KWlwFJj3vKSIjq7DyOURkR4gdlbJcZg5VJVEsnFOPy5fMQ3N1KV57fTd+uXErHFnHBStXoq6lES/tOoJntr6GoRRECklybYRlE3PKNFy+oB6XLJmP6ooKsaYnNu/GziN9GMsDlhqAS+ZuXkUNJZ3ggoSIIiYKiyyaGMZLqRpHCK6Q6kKnAXqOhaxjwZJcFBmy2RQLHI4b6nN23j5oSFKiSA9a8VDYLg5E7Fg0ZgZDwTxkKacH5JyqWNlocSSrymo2oBk5C4pZES/NI1hsJg4hv3q15FulvC2fwn/5P9/9uWVmr503p75vbnPD9/VQ4PvV1fNZiLwtdM+9nbAQOfeuKZ/RNBAgARIIZKJHDvQs6u/vv3hwePjOaDQ6Z81VV2mLFy8WD1/qfDHzJnq6u7F9+3ZhMPbum27EsqVLYdoUmqe22xye+uUvsf6Z9RgaHEYkHEFZWTli0QgmpyZExwwJEfo/5VAohEAwIuoJxCC4QtRCGIdRmKQQ5fBTL28IDkrBkLV6ISLiR0p8kzJve8C1bC/CIiIjXu0IFbaqGtWMUDRFgSUM0mQqthUtt5JI2WiimJa6XsgXRCVjsnwGtpkG7LQYWCcZYSQRwLgURUYrgq3HADUAhY5lZiCZJupqqtHS3Cjs2LOmhX1HjqGrbxBJ6pyRNSh2Hko+DdU1YWiaiLCkbRVyMATbNZE2c3DEzyXILkUWJEhUY0IPf2HoRpEHC5oNIRBBDrR0fDuLIsPFkuY6rOqYC/Ie6x8cRKyoCEuXX4j+8VH8/Nld2PL6EYylqbpFQklER1tjFS5eNg/L25uQTE7hlV178fRL23BiPAdbj8NRwyIaI2RiIY0l02A8l4pTyVuE1kVW+yRCKOqTRl1EQhHNqbHzyDvApKtgxAbytoOgY6HIUEmoTYYVOant/YAAACAASURBVBnWDDOi6VZQMfJBPZhXNC3twEk5kpV2FCsBRUo5cKbMvJU2HSnjOnKWGrLylpJIylLSVZAtKY0NvnvViiN3La/5b7tcnnzyyVgEMC67/vrh3/Rx++a99/5Hcmrimrlz6sfmz2t6oKjEuK+6miMi0/BP01lxSBYiZ8Vl4kXOZAL33HNPsL//eN2JY8cvSiaTHzl48OBl9OAmy/Xly5ejvb0dxcXFotj00KFDePnll3HgwEHhjLpy5YX4wAc+gLLyciiaJgTF66+9huef34ie7h5R1ElGZFTvkEqnkE4nYdsUrYBwECUhIuzPRfDCKySldIqfivFabU8Vq4oNyNmzUCPip25OtfN63iAUMaHFiOiKqDvxBkJ4Ba7ePBjhRUIihEQHtQvT/+eLAXa0D/qiIhEawEddOBnYuYT4P/xAJIS8FsI4DCTUEqSVImRtDa7twpBtBJBDXHZw9aoL8e5r1yCdSkDWdXT29uGZLa9i+9FejGQBiSYI0wwX03PloEWa0EQbsOOYVLTh1XHQc18ScQe4tgxZ0sR7gqqFsK4hnaAZMEHkHQ2ypkGRLCh2ClHZRGttOa65dDkuuagDwYCGba8dxqOPPYvdR4eQtWUEdBW1FUVYuXQeVizvENN8D3SdxC+e34wdh44jo+hkm1rosKHrQC6wvhAikzQXMhWmktc7vI4gOgvdTaIiaGNBVRih3CSS42MwJQ2TSgjdlopxR4UtU+s2XR+TmpJB841Vcqq1JZHOUUQLkwNXJqVlicnG9CM6giop0BQNGjnSakbWCQSSCBpj0aC6szoW+nFbZfn2dbeu6P1Nn7vvfve7JbqVWqFCii/tWPp46yWXJH59u7/7ylceT2cS71q2cP7gkoUd3w9FjH+tqmrtmsmfY17b9BFgITJ97PnIZzmBe++9V3v55WeLZEdZaDu4baB/4D2JZKJsYmJctKxm0hkEAgZa5s5F4+xGDI8M49VXXxUzYDQaD0/pjEwO7e1tuPb661FaVobdu/eiq+s4srmc8P0gwSDCE5Ik0hO5fAaWKCSFSNkYgbAoUqUIiWem7gkR39fDNyLzoiWFLzIWo/kv1DHj9du+YeVOfxceH78yY4ZSPt6OPSHipW9ElKQQxaEOmFPmn/RzjZQCLFsRNRp5Jwcrn0JLbRmMUBB7u05gEgHYxY3IKHFYlgzFtlBsOGgpD6N9VjVWX7gMrXPn4oc//Tm0cBhLV6zAq/sP4cfPvIjDQ1PIk3igxzeJItcSpmUSPfiFEPFM6UmUED5FpgJazzFWlQ0ooEhIAiUhHVUlZVCgYiyRwdhUAjZsaPTQzuehWznMqSnHtWtWYNmydjz86NNY/+wLYrJvLBzCwtY5uOSiZWid34TJdArPbN6FZ7btQc9kFjalYYJhSKJtWQRBCvUgXuRD1PKQRHFIiHhpI5JLcmFttUUq5pUFYI2cRGJsDEoohoQeEUKE2FlyUERxqF3bS8d5NTwkRqiLhy4adUGRELElasWmwYLkLK9CgwpNiBUHFomVUAhqJArNybvVmj20rLHyu+nJE9/90OLW3tWrV7+Rtnn6wQfDJxOTN6aTEx+WXTt94w3XfblhwUXbf/2j/PkvfPHJTCa55sJlC05csHzhw4oiP9zQsKDzN33kt29fH39x/ebiWTWNiffceSfN13lb00Rn+T8z58XyWYicF5eZT/LtJvCpT30qWFlZ3HRg3761g30DHwoY2qyOBQtQX1+PnTt3Yvv2Hd7MFKqhUFWEwmEk0yn09w8IkUGRDhILVItBYoWiJ+QJQo+LcCgiZsTQh9MzILOhaaqIhFBEhH5GqRcSIl5ExPUiIr4QKRSr+g6ndO6+/frpERHhbFpo6z3dAZUG31GkgR5u1A8i0jQilUOdHNTGWxBI4qFJ+7ZEy66Y2Css26kbRoOr6MhYCqbyEK250VgIbXOqMT45jFd37IQULYdW2460HEc2m0NcdXDlwiZ88F0rUR0PIDWVRLi0Go88tQmbXt6BNWtWC/fRZ1/ZicNDE8hqIWQolUEeKC517pAskajKU3SdiFQLPajFM9oW4orWTgZquuLCzY+isSqO9625BLMrSpBOJrBv30G8fvAw+kcmYbvk8WGINFMsHkXrvFYMjyVw8PVtaCpVcMPlF+BdV1wGSQvixdeO4ucv7sKrR3uQ1QKQAgExXZfamikyQcLPtHJwRa8v2ed7USpKGSkUEREpI0qxkZi0YOgWgpKJYsUCMklIJCqMIMYcCRNyQMy6cU0bMqXHVBWO5NUGkdEc7Zk6gFzHFMKRunIoPeU6kvCUCWgGApIG1bVhKDlAtZGVNVApLFwbJaqNEjmb66gMvNBQWvKpBXNrjvnTgH/8yPdXj/T3fryirOSKjvb2vZFY0Vfq5i546tcnBX/hi3/3ZCadXLNwwdzOC5YveTAaD/7oN0VEyGF42wtPfXDHjh3vr6quf/xd777uJ5FI5eDb/Xnl/c1sAixEZvb14dXNQAKu6yp/+pm7/8e+vXvvtiy79aILLkDrvBZMTExA1XUsXboUDz/8CDZtekEUlyqaN6VWRA/yJiYnJ0WahgpDqYCVakXCkQgqKqsQCIQK7bieD4h4uAvPD0p5uKL2gOzeyeSMhEgoFPX+L1vIFhlOQQj4KRnR6mt7nTbiwUcPY6qZ+A0dMyRM/Am8ouPEMkU9CvmVUHeOrgcKTqgFszORfnFFEShFbqy86Tm6kipSVGShYDwvYcpSIAfiKC6JIRYgZ9gJ5DJZqJFypIwKTNga8rksSgLAzSsX4CM3XYnEUC+eeHo9lKIKjDhxbNr6KhKjg+IhTZGGnB5FRo+I1IcpogFUyEpTd01A1qiCVMywofSDI9ZE9u7UKqsKd1rZzSGm5lARljC/pgizK4qxbGEHZs2ajd37D+PxZzfhcPcQXDWGvCOLa0vnRs0tV65YjDtvuhTLO2bj0KHD+OkTz+H5XZ0YyAfhxsqRk1VI5BpL0YZMRnQNkf+L5ZieEKFEEgkOilxQmowEpJdZItN3mrADGSZkKlSVHAQUSqnIyDnwuov0EGwagKiqom3bouJXUeNCxa7UMeXVvpAglGmasaSKLiHYFNFSEdYDCJGjrpMF7ARsJws5EIEcKhKOtortXYsSJYu6sHxy6bzGT9bUVay/Y8WKqYce+MYtI0P9n64oKl7Z0dbRrxuhR0rDZV+qaG9Pnv5R/fxf/fXjLux3LV3UemDp0gUP6iH9JzU1bf/J+4ScV/dvf/7enpMnlxYVl35j9ap3PRqrqxudgR97XtIZJMBC5AzC5V2fewR+8pMHl993779+JpVIXNXe1lFy0YUXKmWlJUhMTaKvrw+xaJGoC6Fx7xs2bMBPfvJTDI+MiMJS6oyxCm2uFAkhZ1GKmJSVVaC2vk4MpyOhYlteiJ3+715EG2zv745L03bTomDVdi3hMxIwwl4UgMQImYbRLJnCp/r0jhlfeHg1BV6NyOlpGRIhtB4x8dalYD3NvT019I78QkTahvpg6f1iPeSSSv8XrkFXDeEXkk5nkcnmkHEkJGUdCTkoHpy6EUYkZEBxc9BEF4iGrCljytZhkmU7iSMrjTlVcdxyxQosX9iKwaFhPPyTx7Cza0jUTlzU1oJ5s+oxNDwu5sF0T+aQ0iMwNXI5tQFDAXJpiPYXy/WERy4LjR7IokWW8jhe27GSTSCYHkbb7BpEQiGcpHSZLOO6d12NFRcux67X9+Dfn9mI/oSJHM2XySVRW16Ea9eswS03rYRphvHYk89h/Utb0T+RQEbSkJN0uCJdQtUasmc6B7KuF2rDiz6Ja+MV3FChqiIESUGESA5smj1DspI8VqjA1vO2FdEdSttYdA1EOs2GJpMjrS1qRcinRRijOVQ8a4pUlGehr8NyFGRpmjLdGGYehuoi6GYRVExoVA9DU4X1IBQjLPZvuRaChoFYJISw4jpSNp1sm1X5zx31dQ9XZzpvnRw68Uf51Gid6zhWJpvbdMvNt91WN/+iXxEPf/v5Lz4WCKjXtLc271+wYN73QuHwz0prm3t+/V+E3uNHVtrW1IcVCQc0VfuPioYFx882G/tz71+5d/6MWIi888z5iGchge3bt5f9248f+sz27TuuLystbVq6dGmorrZWeJIKi27HEkIkGi3CosWLxBRc8tXYsGEjnlm/Hn0D/QWPD09gULojHo/BCAYQjcaQzeSF1wWNr/daYDwR4LfQUmQkm0uLCAvNasmZWTGFNxKOiwfQr6dmxOOuIDZOn3YrClrJbfW0YlU/hUMPLlE3ItIHNIzOEkKJPFFF4WNhXozouBGdMVQIqcKWVND4lZxFU3Nd0XqbdmRkjQjscDFcPSDqXHTJRVjKw8mnYVCkguzcpSByVHRJ+3RtqDQ7JiRjXvNsVNfUYevO13GwZwgh3cCK+XNw7SUrUV1agc0v78QvNm1Db9qGG4khRyZuJEao0DMUhJnKQJclRMgMNpuGZZpQDV2cG7XsVoZ1tBSH8e7rrkFRdR2+8S/3o6urG21zm3HbLdfDymXxb4//UtSyFMXDWLWoFdddeTmam2vw0rZ9eGrTTuw+dhITlgubTM384l1KCVkU8aCiWUWIEJuKRWXqGfZvfE9cyI4CoTto5XJBhNB2frs03Q9UP0JSQQgpEiTePijZoki0X6rpoSJnEorUlk0Ch7qdyMNFEgLQpWGBpguLal7cDDQ3ibiaQWlERkkkLNgaqu61XTs2pvJZ0d3jygZMmgOUzyGmuaOLKiP9C0u1kkBmsGK074g6PDTg5Cxnw8f/7Gs3NjY2knntG69//OKXfw5Y17bObdy9oGPu9yLx+GNl9f/Z0Ozpp/7jHslKvHf27PrNFRVV99uq9EppacvUWfhPBC/5LRBgIfIW4PFbz30CDzzwQECyM1c98OCDd02OTSzvWLig/OJVq9Tq6mrhKJo388hnczjW2YnXXn8N1VXVuOODH0R5ecX/Ze89oOM8zzPR5+/TBzODQQfRCJIACIINYhFJkRQpUb3Zsq3E2USJbSV77ORmEyfZu75RsmvH2cReO75pXldJtmzJUixREkWKFMXeKwiCAAEQvWMwfebv97zfj6F4vefuUW4Uy7Ix58wBCQymfDP4v+d/3qcgm6MRiomOzk68/sYbzClD9DmNX3z+AAIBPxvRUP4HnfGy0YjgRLDTlYEGlt9BXyzkchkWbkb7ERXbEYMRDIRYVgdR9LQRkZuFfoc13c47Zgr6kJsCU9oGb5bevWvjpfERsQjk3qHANBKtUloaZWQ4jhMCQSZ7jpLihsnRubeIrCUgrdnIWyJ0AiW08UGELiqA2wtedjEggGwC7XWlaFlELIQLluzBya5hXB2ahkpjFIkCzAg0pOHyuFmSajqvQ7M4BBUJXi2NVfXVeOTuHQgFwzh+sQv7Tl9Gz8Q0dJcCg54nywfjIfMSeNOE1zYR9ftYAmwyEYcAHa1La7B+5XJUhiMIl1bgwsAEfvAvb2B8ahol4Qi2r28Hr2Vx8eIZuNyUjroW65Y3sVHPnsPHcLyjF32xFFIUyCbI7L0iMMrWnrCQTUJkiflYGM4g/QZPpXsmG685wxgKT6PxCPXMALpgsWkSQyYsWZXGKwQanbQRsjwzpSmzHROL4mSNMNBoSbBo7EJSXEFgEyoCrsRQUScOsSI2RevnEijzAQExhRJXBsVeoMjrgUzuJ5O0LNQGzMGWqFjQg7zlRkzjMa5a0FUNFaJtLg0IXKmU4/OzQ5ibndAFWdr3V3/34gO3akRI9/E3f/Gln3KccXfTkvr9G9at/p7itY74Slv/F+3HN77+N69nk5Nb169bO1pT0/A9wRN+saqqvp/jCGUtXH5VVmABiPyqvNMLr/NftQIHDx50nTlzvPnUiRO/dr23dwtgt+iq5mpoaOBaW1tRWVkJRVGQTqdx/fp1lgsyOjLCAsg2b9mCXbvuQUlpKYso779xA/sPvI2rV7uYXsAfCECWFcY2pFIZSIqzYZGAlS7UK+Oc9TobSiFUTNNybCxTACXEiAQCIVZKR0CE7pvABP3c0ZVQWR310DgakcIoRpaovcRx1hREqoUMEUfL4sTGO+ft9PgERkiQqjFwQhZX0eVmcekpzULS4JjQUefd0AWFpYbSz8gZ4mhOAEPNIcjr+K17tuK+zWvZlKBvdArP7D6ESwPTyJMolEY9tgYI5PIQkDc4iIqHiXW9NGrIxqmNFutaGrGypQUZk8eRi1dxtrsPKrE5tI5mnqWwytRsm8uhsiiIHZtuR1VFBbo6OxCbGsb2TWtQV1uLq9duYGAqiQuDUxicikGneHaYqPB7UeZ3ob62HO1rV6C4yIeh3kEcOXUe53pGMKVbyMse6JQgy8YhxBjxTgUecy/RGEWcBySOO8bmCYwY88wIiVM5BkToSoDOEGwHiDD98DwQIRBK7NW8WNjJPnEswA5CoYJDJxuFrkSmEKFGwmb6bNJtSQRsaRpEzYBfVNEQkVAkJuDSx8GrMQZAGJ1maBA5E4oiwhvwIRAugztYDtUVwmCeRyyZhZLJopjTUSKbyMdGEJ8d00PR8N7//nc/euDWPy7SUH31S19+mbeNu+tqSq+0NDc8F40Uv1JU2/a/2Hf/ry/82ZtzU/1b7tl1V6qpafn3gkWRZ/tH4t1r166lF7dw+RVZgQUg8ivyRi+8zPe+Ak8//XTt1NToQ4ODAztFQVg3NT1VnEwmmUOBbLfBQBC1NTXw+/0YHh5GV1cX5uJxVjRH4kiPz4utW7ej/bZ2jIyMseyQBNlCWSeJow+g3A0a3VCEOQEQYjMoKIw5VZgmxOlXoYwO0n2QGVXXKRBNRY4xLRoDND5fkOEUwivMzUJ2TeZ0ebfUrgBECvZdRVbYsyiAE2IiCkLVmyyK4XhwSKNikmCVdAs0nSFtCLk+RAlZi0PKALK2CEPywpA80AUXY0RIrEpZFqJpsOyQipAPtzXX477bVyPicX42k8zjpwdP4+iVfoxndGRsgfXB0EiBwuBNej1U8Ecx5zZljDhJowHBQFlxCKLbi5FYGpPxNAxegEsWwKsJeGChoiQCL2fDAxPbb1+H29auRjwRR2/fdbY+47MpnLzUh5G4ipTt6FsEI4MiycLK+kpsWLMc9Yvr2es7e+kKTp29guHpBFK2DFN2wSTWga0HjUZIVEwKDicszQEPDnPB7MOsXZduO892zE9YiA1xGBHqneFhUe6J0/E3P56zIdL9UugZZYwwzQlljdDozATHU2x/ATDSLzoXit/3ejzgTBPp2Cy4fAbFCof6iBtRJQchOwYt1o98agqqTuCSHpZngW+yS4Qv4EUoEkEwHIXoDcP2R5HXAC5nQMirUGBgenwI42PDZrQ0euCfv/X8fbdabsfGxjw/+eGPf6LlEncm4+M5l8ydK6uo+uaTn/0vP/7Zv8LP/9EfvBmfHtjy0EP3zTS3rPyOLxx5/sqVwb5bLcPv/S934ZYf1hVYACIf1ndu4Xm/7yvw8ssvRw4c2LtyamryXkWS7hckYUk0WsyEpocPH2ZJp2SVFXkBVFpHo5Hp6WmMT06wjYhocsr6ECUJZWUVWFRTg1w2j2wuB5/Pz2bwqqoxyy6xIZRKSpu9oricLAxi3m9uQo5UgIEQ2uhgQVVzzCabSM4xNiMcDsPjDcwTJjRumW+/nY94L2g+bs0QIfBB9D0rkbulX6YAQFhOCBsxUImeiZxKkfLkSBHAS7QF8ciZNrImkDYAS/bCVjwwKNODl52GXI7ySXgIlgk/b6O5uhS7Nq5Be0s1CxAb7r8ORfIgFC3HteEZvHTgKM5cH0LCEmDO54DolgGLrQcP2wCFbrHkWd7SwRsZGoowxoVGQ+BJHMpBtvIoFnU0VZVgdcsSLCoJIT83gdJwEPUNdRAUF2biafSPTGLv0fM4fmUIed7D7LfQs1gcdeP2FY24rXUpAkEPeobH8c75blzoHcFUWoMt+5iuBRRIZlB8/byOh8DffIgbeZIow4OCyuhCAMQkVujmWIXAiHNlDAYBFpasSkCEblcIgnF0QpQJQtdCGiytv8kMUpQRQnEbbBY0/1jkmnFYMYVi/PU8uGwcQeRR4xdQF1ZgJ0ehzo0gHRtFLhOHztxGxOVQNowMl0tGIOCBP+iC2yNBkhUUhcrh84bBmSJymTwTLMficYyMT9gur//8XQ994vc2Pnz3pUaOU+mJ9PdPlr768nPPc3Z+c3J2TJRE+1TlokVf/eSn//SFn/2j/ZM/+oO9ydmhzQ8+eO9YS8vK7wWLSn8UiFbRaKbQ2vj/+pUXX3x+czabKtY07vinPvWpBZvv+34U/GDucAGIfDDrvvCov0ArcPz4cfeLzz/fOjk5vsWGtcPn964vLS0NFkcjDCiUlpex8cvxYycxODjIQAcxI0x0CtJr5JFIJhhooJEL0eLUASMrCoLBEDxeD6PJWU+MRmexzmbDzqTpbFQkJwdR6qQT4Zn9lfQnFAdPj0X9LhTGxZgQTUMqnbgJRHy+Iqd0jhwzTFbAkj/Y95hrYt7tUnDQkAWVHpQYl1t/Tm9H4XckyuUwVfZYWc1gtlFbdMEU3ciaHBKqiYzBsd4UyUfMhA8aBKhkN6bcDrKv0taqqQi7BGxa1YLHdm1DxGdjemIWMzPjyOVNBIvLMZXScOD0RZzvHURco01bYoCOQJATg26BJ7sL2W55mbEHZAzmzTxLMeGJfaG91ATcZhatFUV47O4tqKmIIhSQoAg6dC2PuWQOo9MJpjsJl1bi8NlOvLDvGHsd0aAPiysi2LamCS1LapHK5nCqowtHz19Fz9gcNMkL3htENq+BlxUGBgloUMIsMUY29fZQQB0zvNAYi3EhzviEICQDIk5OCLsynch8Ci7pRSwS6jq6HeawIRsvA5/0ffYqnWA7gh08MUXO7zNnDY3e5jNEGDIiVxDF1OdzCAomaoMionwGUS4Nv51BZnYEmcQs5shCns3ANPMQSeAqupjzhgoNA14XfH4RLh8Pn9cFRXQjUlQG26L2ZBLBKgwAjs2lEdes6dqWtjeVYHjfx+5/YG9vmS+2dmxs8Ssv/vj7PpfYXlKk6EV+93erG6q+ZgrVA42NjQysFC5/9vk/fD05O7T1wfvvnWhqWfEDjy/yw0h5bc/PAhHSnczNzQVe2/3yV23bWuQP+P7ikUc+cXIh/OwX6ED6b3gqC0Dk37B4C7/64V+Bv/7rv6662tGxzjTUjxuGvi0UDkWWL28GiVGp8XZkZAR1DQ1oaKjHlY6rrAemr7ePgQoaG1CCKrETqXSSjVmi0VK2KOSEIaaDrhRgRrN6ynCgVFKy8NKYhp3t2xR6RomgYGVyDhCxYRJjopOVl7QdTkQ5ld4RGDFMnT0+jYbCoWLGtBiGzYK3KIKMdALMFUNnx/NnyPQ86aJqThgasSKkJSBdyTwyuumkEXgLoq1B01VkNAt5W4IquJGxJCR1ATlyacgeiO4AE6Jy5KBhOhQnEJPErDQiEgwdbh6oqYxi+dIGlmaaScZh2SamYknkbWA2rWMmoyGuWshRi7BT98vEsfTUqNyO8jJyeY2xLpzLDc7KQTZVkNJFsnh4RBkhxQ0uE8e6xgr8+kfugySaiM2Nw+uTILjcuD48i4PHLmJuNom1q1ZhOpnDmyfPwe3zYvPKJmxZuwJhv4JrvX3Yf/YKzvdPIpZzCu0gkbVVYWvPSzxMyhOh8j1echJciQ0j/xRH/yZBKr2Ed7U9DCiyscq7YlMGRBi44MBZ9DqY4Ze5YYgJ0miUc1MP4gTHEQtiCwR8KDSOA2eIECiNlSXp01jHCUqzNR1cNoUqD4fV1UEUWzF4sqOwkhPIpuYwOR3DTNrI6xYX443cjMwZCcnlynGy2xZ5XvHKYtDlsotlLxf1+T2KR3ZzPmLeWLkifeZ95E3CYCKH0awJf1ml4Q+GByoqqv9pfdOy3TVBqf7Y23v+1qtwLQ2VxZniIt8PIYrPZ0xxdN26HT23HjX+5D997tX4zPCdjzx4/+SyltYfyIGiH5aXN3b/LBA5e/asFAwq2zoud3xFkWW9tLz0r+rrW/aFw+HEh/8otPAKFoDIwmfgV3IFbtw46Prc577cUBwufjgZT/ym2+NuaG5u4ghwKLLMzhbHRkcxNj7GGnKXLVsGvz+Iy5cu47XXXsfVa9fYJkJsBks/tYnRkBkAoXAySkclYWkuT5HslDQqMKaExjZ0W2I7CLg4YxfagCgy3SmQYwFXzC1rMVaCAAlpAUisSs4Z2tio2dZLhXiRKETZBU2nkjkSQxKD4px7izYBERGSILNALSIW8jrZhA2H/eA5FvPNHpsJLBkvAtsy4VIAVdeRVG2kISNju5AyJeRsBZzih+ILQpJcjsVXzcItCawcjhpic4YJgyOxpsBAFU0leGY1JQCmOm4Om0OeanApf4Tsu6ICiwSmbH92OlgsXYWsUAeNY1M1KQBMEiFZBtyUo6HrKJIkrGxagua6GkwN9qIq7MHqFcsQDvuRzsQxNjUGbziK6byIfYcu4NK5S3BZBnMtRaqqsGXbJrQ1L8bc7CyOnjiOo+cu48ZcHhneD8h+8KLCnE8mvTckhjXyTpw6jYNIKMJeJ61bgQEh7QbLNnUi3ecvLMOEAZKCBdc59LJQM2LYqHPGMfLC5DnoTFsyz6Cw1FXKAaH1mqd/LMpdcdggyUVCXYkxM4ZuwchrENQsooKKBp+FRe4cSrkY9PgY0ok5jIzPDsdUviMSrbiweFF15+LacF9xaXTaFEU7G88WJWan68cmBlpj8ckVoiK1BvxFVbKkuNwuFyeQS8gSMZcxMRDPY4ZzQYlWQTVFOxIMaJvbmv5uUYD3j1w993BQ4coWFRfBI4tDFiccdfuCL23Y/tDLtx5wPvd7T/00OT2w42MfeXi6qXXldzz+4uejVQ0/O5rhTp486c/l5r5eFFB2lpVF+2TZ9S+cwL8cDjcM/UoewH7JXvQCEPkle0MXXs7/c+KidAAAIABJREFUfgWoJVdVZyOZZHbFtWs9fxpPJDesWbPGe9tttyFUVASDCtRoo8/ncObMaXRe7cRdd92FzZs2MzaDGI6enuvY8+ZeXO7oQDqThUH7g+hCKBxhQIQ2KgIh1LZLI5FCN0vBHksggEYkhah2R5fhnF0z1QjLJXH6Q+grdctQTonGGJEUY0OYRqQ4Cn8wxPJHNJbpwYEkFoJoQTAtSLYEhVcg8YrjzKAALNrMWJ+dAd604JoHKmT/JDBjUNw46QtEIGNYmNOArOCDKvig8W5YkheC5GY6GXJcuHgDspXF8sXVqK0II5fPontkEgPTaSQNGaqtQGMBKRY0i3QWtFZ0ym9AJGEnpX4SMKONdz6hlTNIsEsbLt1WgkZuFkUAr+XgFTnIpokAL6CCRirlEaxsqUdbSz1MPQfT0BAM+JDPZhAKhTExM4W+0WmMJE1c6ZvE1YudCPA2NrWvwo6dO1BU4sLhs1ex+8BBdA9PIGNLsBUfbMHNRKFs3EVfiZ4hqw9PMfKk3yiktxZEooQ6HHsuwxwsNZXcMe+GldmUdTI/eiFQQv+k0DLWODyviCA9CT3WfDMMs9E4gWZ0P/QLloN9VEqQ9bCWYrfXBUkUbnYO6TT+01TIahxhK46WEgmLgwbig1f1bGJ2NFJc/g9er/eZr3/r+f+txoI1SvvxxLWuq78Oy14dDvjC9BFTNQOJvIXhpIEZyw2lohFJ3gu3JKGtxI36AAd3bhIBQYVPFJBNpCEK8vm2Fau/snbXwz+89S/09z/3uR/MjV594InHH021rlz1P6VQ9LlotKHvZ+zA/L59r1QO3ug9VVUVLK1vWGS65eA+y7T/a92SDacWjnkf/hVYACIf/vdw4RW8hxWgGfM3vvEN+ci+faXh0tBTR44ceUrTtaJIJMqtWbsWDfX1LKmU3AZqPofz587hnYMHMDk5hXXr1+EPfv8PUVFRjmQ6zUShnV1X8fJL/4Lu69dRUlqBQLCYOWEIfBBQoAvL5Ji30N5aQkc/I7Hqrfke5HhxQsmchlumLSChKnOtaDC0PFKpONM7WKbDaIQjUfiCIRhke6UsC3osmeLbDRZHIdsCJI4GGNTUSmMGm0gK1ktCXTKUH0H2UepeobNcy+adHBCeRKMCppI5ZGlDdhXBlv2wKDmUo+hyHrausZI6j6DjwW3rcO/2jQgHZJi2hY7eQew5dh6nr41gVhOZgJVEvHS2b3toFGSxx5UIiFBkuWVDp7EGY06IIWCtfY7DiDZ/gYPA2XDpechaFjWhILa1r8Ltq5YjWuRBPjOL6ckhBEJelJaVIVAUwsjIBHJ5A4Ks4MCh4zhw/BwyOofFdYtx/44t2LR+BUZGUvjBT17C0Y6rmKWodJcXpuSCzUuwic1xeuOc58FC3oihIPsIqYgJDcxbZxjL4Wg7ChcHM/wsECGwyARC81ki5Joh5sRiIINJkhkQofulDwmxINSOSx0wNK7TnceZF8eyAj9RAnQSMVPpIIFeSneVYNJ4Jj+HkJ1GQ8BCjVczxq+c7n7skXufLKtacvHxxx93PqTv4XL06FH/q6++9AU1Ff8YB7NSUlxCUjXRN5PCrOWBVNaAjBKE3+XB2nI/lkQEWx2/yhEQkWwOiVgSbpfnStvKVX9/eaTrmc985uls4WE//elP/yAz2fPAb37y8czyFW3PcC7fs119sWu3umZs2+a/+c1vVl26eOTa0iUR1/p1a7nS4ppLouD6T1UNtx14Dy9h4Sa/4CuwAER+wd+ghaf3/qzA/v0vR44dPnP/njde/8/jY2ONoihy0ZISqJRUagPVVVUMjJD4r/taFzo6OhigoAAxGp+sX78Rn/nMZ+AL+HHk8FFcvnwZsdgcZMUNrz8InbIlNI0BEQIdBEIKken0/wIQoVdD90cghL5XSDUlyt45CyZGwymjKwAR2g2pi2VmaoLV15MYke4/EonCHwgyRob2LCqaIwtwwXBA+g8Wxc72PZvto5S8yQrgSENCqgSDRh4CDTqQISeMaSEvuJA0eeQEDyxXAJYgs03OJRKwASw1T0gKlpZHxCPj77/8XxAOuPH9Z5+By+PDrnvvwPhcGt98cR+Odg2Ad4ecTA1imkwSXljwSm6oOSplk2EJAvSbgV+FcQSrzgVMA15FRC45B0kzsLqxBp967G60N1aip+sSRsfH0bZqJQukf+aZ76KmpgIPPPwoBF8UP/rJazh57DQSsTkU+dzYvGk97n3wbhbY9ubBi3j+p3sxPJWEFAgiR++LmygYHoZN7AIBEWe8xC4sGdVJpSVQQJFlzrSFWA6OOWMYgCi0JbM3kH7NGbmwUjpGbDguGXaFCIveD6JDWH4XMSrGPNiYvw3ph0hPRPZlgT5Tbmi65aT0znfr2JYKl5sC3WicRmMsAi4cuFwaHj2NCknD2prQxAN3rtnJZxNdjz/++P+fsDDur/7z5//Q1PK/qxt6w3Qqjd7pOSQEH8K1y2DKAUyMDCGsJ7Gk1IOgmEHUL0FkpYNU+uiH2+cfgiR+5zc+ve1LHOfkhHzsicfeSk313P7pJ3/DaL9t4/eKIpXf9RTVdHIcdxMoUS7J97//zdr9+16/2rSsVN65czvKy2rPiKLr8+XVq955f44QC/fyQa7AAhD5IFd/4bH/3Vegs7PT9/3vf2fHjd6ez2az2bXLm5u8ixcvFt588010dF5xziBZ9oKM4gi5ZIDxsVFmy3UAhXLTxdDc1AJ/URCxmVm2DRGDQgKIVDoHVTXmRZr8TRaEhXkxPQSBACfBtABKiBEpABHmlqBNTRKYfoKYDZbhQRoS0g9Q2qquYWRoEHo+x4SrsiQhWlwCf6CInbUTmCIgQpoVNh4gMoH2xflsCo53RKwU1V44WyeaxDKpv4QyQQRMZ/OIE1PjLYLuCsN2B5kwVZBkJh4VTQ2SqaIk4MbG1a0oCXhxZP8e7Np2O3Zu345XXt+L0xcuoK1tBZRAEIcudeH8jVGothuW7YIg09k6BaNRTwolkpJmQmBMiClQ8uj8JsxmR4LzogwVAc7Aba0tMNJZSGoa929qw6a2BkyOD2JwdBRV9Y1I5S1855lnMRObRkvbKgSjlTh95hLyiQxWNTfh/l2b0bikBlf7hvDKvsM42dmPlEm2Yx+zI0seF0yoMDkS/Dp5IIDktPiygDFtHoRIjKSh5loK/yTQR2wGAZGbNt2b2hA215kHLAQy2XwFgkVZIwJ77RRkxsQkBSBCYIT9nw1kGOCjPhoWQacZoCx9auulpZG9bmgwYFgaBJcCkxJ26SE5cs7w4PJZyNkEInY+3xiRT37pM0/du3FjNUWx36Jeee9/gruffbbt6PEjX9R19T7qpBlPZTCt2fBFKxBP5dHbdQXWzDhWNlZi28YVCPplpNMEzEWmyRkYGTEPHD40ve2eXa//n5//0h9GIpHkg4/efcWN5NKVy5cJgVBpTHYFvvA7T33iuxz3bmQ8CVXHh3qbn/vhs2dXr6oR773v7lRJpPqYyLn/MlLVdOK9v4KFW/6irsACEPlFfWcWnte/eQX+5q/+6/ZTp089OTk1tWnx4oaSluYmd7gohNLSUsZc7H79NZw7d565TViq6TxgIIAwMzODVCrFtBvUcksARFN1ZsktKy2/2SWjkeiUXC4sd2O+lXa+x6UAPuiFFJJLHZeMkyNSGM0UgAgv8uzMnjQarAyezWo4uBQZlqFjoL8PWpZsqxYrjaPm3qKiEKP56abk4qEOGDbe4GwW2c3KV2kaIs5T/3Q2z8kQQfcpQNN45G0RKZvDlKYhKfAQQiVQOS8TpaoWz8YbLJ7LyEMxMqjyi3hoWzvu27Qa3VcuIacDm7dtxsXLvfjhCy9jZHIWhqBgTtORIlGlqwgavMjpBjjJsSNblATLSTBZoJcJWyDNw/zYg1gIWwRvcFD0PEoVE3/01G8jMzOLV1/8MSQzj/vv2oKtt69BsMiLvuEJ/OT1gzjd1Y8YnUeTO8nWsSgawf1bt2LD6hZk8lkcPX8Jh891oHeCgslcyAuUC+Jmrh/LUNnYxCZ2go1gHHaDJXhQAq1FQIRSUF0MqAgcdfCwVA8GIhgYIbaI9D03bbqFw6sTbsaMMmTHNR1bLgEO6qGx5oHHfJauc1ud8mgcEMSagyl517YQkkTURCLMMt41Og54fbAlETlyYpFrhoAoAR0SIBsahFQcXj1thezs5J1rm/40IUz/6MWnn37PY5nCH+HBs2eLjx84+B/NfOY/qJlkXSw2g9GpaYzMxlkibjqVhpFJQTJyaFtaj7t3boYgcpiJJRFLZJBTdUzPzuD8pcuWBm7uvgfuPf65z/zBX37xS3/++rLaaNTnkbhURsv4i0r+9uO//uQ/lpbW39SvdHZ2ytc6Otqeee7bJ1avqhUefuS+ydLi6hPgXF8uq25Z0Ij8m4+UH/wdLACRD/49WHgG7/MKvPrCC3UvvPTiR2Jzsw9FiouXNzTUBcvLy5gbhlJLKaCsqqoKc4k49uzZixMnTzFxKWUoULYGBY7RgZW5HzjeyQVxu1hHDF0pmVQn7Qb1rpCIkYkanXELAQy6FErlChqRW0EJAR0Sq9JtWZ8Mu8wDBdrGSCNCqaosLpwCz2SYuob+3j7YpBOg0YwgojhazILV6DkwtwkbxTiWXAIiIm2ZFI3O4sM5Zhum3haed8G2FeTzQDpnIQcRmuJGVpbYlXNTo6/CUjxJvEqUPzXtyuSMgQa3FkdDRME9t7dh07p22HIRrg+O4OSZi7jSeQ2eQASLGhYjp6no6u3FyEwWGfiY9sTg8o77hGgQAiG0IXMUzpUHuLwjyCSBpiVCMAW4DRVhO43ff/ITWFJdjT2vvIJTJ45BkQRsuG0V7tq5Ha5AEM+9vAdvHjmDnOSF2+vFlvYV2HVHK0q8YfRc68PRs+dwoW8Y0zkDuuhD1pZhkR6EWmuZJsNhIZx3g2gMJwOEFfHRetN7YXPQSPhL2hZKNiVGhPpeGGNC7xXhRpZ8Mh9gxj4JTj/MfHQIywthuSEkzrVhEQPD9CWObqTQzEtNNQRAaErHEQhSs0xku6ahBg9v3wJBEvGjNw/i8uAokuSUkd0wRAW2QEDEAVEEWCU1CzmXhNfIGHw21reiofIfbm9r212yoX7kM+8xRv1vvv3ChoOHDj1ZGglsryoJVYlmXp4aG0Jf/wCFmjFQpNMYSBKYbqixvgbNLUvAiTw0k8PMXArT07PMiTYxPYVEOmXX1NZm//j/+ONr3VcurairikrR4iB4Qd7vCRb/uKSyYn9d3aqBmyDo4EFXfGZm/XPPfmf/6tX1wgMP3DscCZcd5wT5bysWtZ59nw8fC3f3AazAAhD5ABZ94SH//Vbg83/w2Y9c6ep8xKW41tfW1VQ1Ni6Rw6GQ4zQxTeaG8Xq9DIiQ3mNqchZvHdiPkydPsgI6ulDmR0F56Pb4GHChkQd9VVWdzecJLJAVl4CGaZCGQ70JKgqdLrcyIQUtCGM/LOsmI1JgRQhcsJjwQpooyxhxRjZ0ZkyR7lSsR/oO6n6hMC1iRELhEESyvdI5MAEQBmLo3zSGcVpPCJSQ1UI3OagmDx0uZC0RiTyQMjjolFrq88F2u1kNPEcaEi3Pxg+sEwcCcjRKEBW4KHTNzIHTUigLebFp/Tq4vUGcOnMBY5OzyOc1NNYtwub1a1FbWYrevl68fvA0rk3mYXn90EWdtljYPPXq0OiDxhQGeDsLCuakSQiNFkhXIBoi3JYOJTeNTSuX4hMP3QtbVXHh3AVcu3adbfiL6uoRCIdx4fIldPV0Y1lLM7Zs3oTVbXWYnY3jxMkOnO/sxXAshZhmQ6UEUeqvoXY8GqeQO4mNT8g+Lc2DiXmtBoEMAiGsF4ZGKTx0shEzwaijuykMOYjpYOBqXufjiFfpjukQO2+MZg5cctM4Yxq6P7LqOgFnjlJZYHkiND4j9GeAM3MocnNYsbgSrYtKUeKW0FK3CNWLFqFrbAIv7j2MM103MKdzTNNjii6Anx/PWQZEy2AsBdJJWOk5Oxr0XFcErqO0KLB/eX312fYlTf2Bj25IPH5LydwLti3k9x2P9F8bWnzmyuUdI1OzWxRJXLl08aJQTVmY1xPTGL/Rg9HhYUyMTyCTSkCWAImzYGg6FlVXoaS8FIrHA9nlxWwswRhG+nzH5mYwG5vFksVL8Jd//pf22RPHubLiIGprK1FWXfWK4vO/kcprh5cuXUv+eHYZPn7cfWF0cut3vvdPuzdtahXuu3/XUFEgetDS7K9XNq688O93NFm455/XCiwAkZ/XSi88zr/bCpDNcM3yJUue/uJ/u8+luB+prq5ua21t9dXV1YGK4YgFIaAwPT2Fy5cvoaysDFu3boUvEIDicmN2NoZjx4/jxIkTGB4eYWwF6S0oFyQYCsHtciOXV9n/6eyPhJsSsSeSDEmUWN5HPpe7qf8oNNsWmJFb49OdFFSHPSlcmW7EoIZbGxLFh988s3Y2LBrZ6IaO/ht9MFQCSTRy4UDJr2QZZhQ+a96lM3UnJpxcMSRIddLE6Z5laLaEHIWSGSISpoAMJ0OX3bBdLthk/2Sx4zbclopav4SmmgqUlJQgkdVwbXACg9MJ5GlvJWbDJI2LgSK/j7k+CIBkNWd/LnbzaF5Ugrs23YbaRZU4cv4a3jjTjZ6pGAyJRhjELsgAr5DvAwIFhBlpCDSakXlWnGdZ1J4rQLEtKEYKfkHH5rWtWNO6HF7Fi1xWxdjELK509WFoeAB+r4jlLfW4c+tq+H0l6Oq9hkOnOtHRP4qZnAVddMMgNoPZZC2IEg9DI+Es6VVE2CSMJacM64Rh2evOV0pYoTGRTVohDhqnwxIcqzQTi5CWhFmRHFGmk9E+Lz5lEewOICE777vXed6FF2HR3MwJjWEtxxLpkgiUGhpkzoRfslBXFsBdG1fhjtVNcNka1HQGAfpcFkdxbWAQLx26goNnuzCeNqFLbtjkvWbpusx4DJ4cNWSH1lWmG1E4W/UIQp9oazcEKzum8Pq01+NJSZKPsIKoZdJe27TLPC6xIq+qy7N5rdTn94ltzY2ojvqRnR7BwLUOjNzoRyKRYI4dnjcZ+6bpBsrKy1BaXoGicASy7MLY+ASmJqdYEmwmlWSW9NUrV+OpT30ab+zejeJQEDV11aisqbweCBftExXlubrGNSffBSLD7vODJ7b//Te/8cq2bWuEhx66/3ooWL6fM/l/LGto6vh3O7As3PHPbQUWgMjPbakXHuj9XoGDBw+Ko729ZafPH9957sKlLalkaodt22Uty5eLGzZsQEVFBXvIXDaLkZFRXDh/HpcuX0QwWISPfOQxbNq0Bd5AgLEa1Iy7Z88enD9/gR1MKSzM4/FCIoGlzTEAwqyStLnTlWVtiFCITSBTp+rYdlmE+nyHy62AhEY+5HRh2yBLVnWMCwVQQrHudKCms+FC8JVBmhPbZgmohmVgYPAG8tkU27eIKykpKUa0pBQ84+8JfIhsgyQLLZM60CbKkWZEgWpKTjAZpyBuyciJXpgK5YLIDOhYpgZTzUG2TTSUBPCRO9qxvK6SnZnndAs3JmI4cr4TF/pGkIYLoERZm5w/FLSmwu3xw6RxCvXOqkn4ORXtTfXYvKEduuzDW+eu49CFy7BFh00yNAuyoMAFEX5RQMBFo6gsZrNpZOmMXnTD1MkmbMIjk2YiB48E1FdXora8CsX+APLpDAb7b8AyMrh94xosb10Km1PxzokOHDp1GaNzWai8xEYWpu2Mz2jUIosmPC4BRj6DiD+AIq8f8VgcbjdZdznEUwloNGoRZaTzJgyLEksVcBLZoClwzNGEUEfLu0CEqBwn9p8eg+lHRBOGSboXAm8UzOYIdig9lacCHSq6oxWj71FPkKlD4SxIehpRN4fmmhI015SxkLbykA/VJRFEgl6maZqOJ2G7fFCCRXj95HW8uPcoBmbSrHiQFfHRYzCCxmaVAUzEbNkwsnmWWyKSfkTPQbGyhsIbWV6Sc5yg0KdGtHXNZalZr1fkeJGBKIuxHWuXL8GyRaWYGe7FpbMnMDk+CvqMUg+SYajzfxMSiktLUVW9CORKI2QzNDCA8bExeBQFoWAAPpcb0Ugxa0Du7u5BTfUiFIWDqKqtMCqqy44FQ8Gv1NSv2V04XuzevduTiSW2f+Pv/8dPd+xoFx7/6GMXw5GKA7Dl75TXNF59v48rC/f381+BBSDy81/zhUd8H1bgn//5y8HRwdjagcEbO3RN/ejFCxfr6RSVGBB/wI/KqiosXrwYoVAIo6OjOHXqFHp7ex2woOksKfWJX/t1LFm2lM2vOzs7cbWrC1NT0+yA6nK52dktCUaZaJRSSEWZaUgYg0FBVKLIRhe8bbNWXAIhdKWfF1iQQscLgRC6EvCg2xSabwmsMFDC8rAclwyVu9EmRUmp1B1D2hXa8AcHbyCbSbJAMMvUUVpWirLycjaSKYyLqB2Xnq9NOMegu1XAiV6miYhzCtKCG1nJC9Plh0VsDukIQK22Gsg3wqsZtDfV4PO//QSM5DQ6Ll1ERVUNShbV4q2TF/HsG0cxrkqwXR52xk0sCllGaQhEDiPaigVDhaBn4RcNVJQUoai0EmNpG90DI+T9ZRuSllPhAg8vOLTU12DNinpoegYnL3Xh+sQUVLonS4bIdBxMMQFDU2Hrebg5IOKSURUOoHVxBdasWIJwSRm6B4fwzunLON89iOm0DkrjoudHa+UWBPjdLngUDkVFMpY0LEJ8egYVxcVYWl+FM8fOo66+DoIsoG9oBIYgQoOMnoEJpHImdItDIpNlJXG8QkyGE0dPuSqkaXEYEWaIBpmhOegABbjNm3/IUkveF6c/RgVv5djnhormaBTFsksoeh8aFD2Ou9YswcN3rEKZV4Sg5VmjLwEQQhe+UBgp1cLRc1eRtGR0Ds+gY2AcU2nd0YgQSTPv5qF1Y2pl552ZJ2tM8DSysTSIpgqYGijkltJwiYMjJsZFBYIuHqKWQmZmArKRx/oVS9FUV4HxwevouXoFeUNjDFkylWLvj6obCARDqK6txeLFSxAJhxCfm0VvzzWkk0mURaMMiOh5FZlUGplkCqUVlWhcsgySS0FdfRUW1VQOy27XM5lY5jtrN915g4LNzp496+k8f+nuf/jHr714966Nwscff/x0pLjyoGny36+oXdL1PhxOFu7iA16BBSDyAb8BCw//r1uBvXuf8b728rGa2dj0Bq/H/Xgmm97u9XpFSim91t3DdB50xk2bPvXFkONlcHAIPT09DASQO4bcL6QNWNbUhNVr1mJychJDw8MMQAQCQUYnZ/N51pzLMj3mEz+ZJoRt+k4GCDEQssSMlQyIFMSqBSBya6kcS09lxWj2TeakIFRlGSOMnncYEnK/sGp4BkwsKBQLb+oYGhpAOhVnYxkSR5aVl6K0tIwBJ9qkSHNASaUUxkXZIHndRp60DbIfmuxHVvAgTYVlipdttLSZEoOhQEOpW8aaZQ2QcylIWhKffPRuZGITbMNZ0tSCkrpGvHHiMp7bcwITmgBL8TKXCGu3oedPWx05blhaKF1N8EYWhpqByQngfSG22Vr5PNwE9HgeimVA1lW0ty7FQ/fdjrKyIE5f7Ma+IyfQPziGsuJK1C1tQd9kHNeHRhy7s5FHQDDQVFOOdStb0LKkBpxg4p1TXTh46jwGplMQvSHoBAxIcsuT5TiPmtIStDUvhdcrQTVUrF6zCn29/TA1g4Gg/XtPss+DIEuMbQhGitnm3NN3Ax63gpnpOM5duIQ8sWMWB5UX2CZMglemc5nPMyO9CwERXqD3OQ/FSwF5xIqIkEUXbGIhuAzcggZQN5BFTic30+/Qe83bebiRw+9+4kE8tn0tBq92YKSvH7U1dQiXVaBnaAQTySz80Wq88NMDuHJjDHGD1jeILIEJ03Qi/kkIS/oXJsAl1oXYOFoTZwxELcaCrUNkYzKOheLRcJD+77ZVBIU8iqwUkqO9SI0NojSgYH1bM8rCPqTmZpBMJlmU/+jsHGbnkuA5+rxpCIaLsXxFG9asXgO/z4O+nqvouHSeub5I0xSPxTAxNs4SjOl5tK/fiIpF9SyLZ0ljHaoryzE7M9t94eLln8xNx1744t987cqLL77oScdiD/zfX//qsw8/ukP4yEcePRoOVR+2bPnZirq6m1qSf92RZOHWv0grsABEfpHejYXn8v+5AqQDicfHSg3Vbk/GE4+mM5n7/T5PpLm5iY1gyNny9jsHcfbsWaTTWcZIkH6DdBzEQMSTCWbZJacK6T9IsFoIHaPxi9frh8tNLAgVw1GpHIEVm3W0kJDRiWonRwqNEJyOmEJkOz1pg4LR5nUfhdyQn3XM3ApECjHthZwRR11KIIfZX9iGQRsJbSOKJLKz5dHhQSQTMSeUjAGRcpSUEBARGBChLhaKHid9RcYA4oYFVVLAB4phuYPQaEQDCQa5bMgizAStjpixPlKE3370QbRWlOPY/tdQUVGEFc2L4VME5DQTx64MYPexDnQMTTNtiaF4kGPODw68QBsoCSsNJ8CLE1mpHp3xk/CVwIpqmVBkNwTdhpvjsHJJPYpcIpJTw7DVOJqX1uOOzWtRVhZFZ/cALpy5gNZly9HY2o4fv3WERbBTWmh1WRjtLYtwe3srQsXFuNxzA3sOncHFnjEmwDV5kX0WSLciGlmsrK9AXbQIi8qibKPLm3kcO3MFgtuLydkERkbH4fMEkUikWOiWaphw+wMop8+UyCMSEHD7msUY7htDz7UeCEoQ+0+cx0TeRl72MJsy649h27gBziJXEzEXhE8o9ozmdgYUSrK1DLisDEr8JsqLXTB1ExPjCZgGCZ5tmLoBlyIw1ufeHdvw4N2boaeS6O7sQigcRn3zclzuH8QPX9+HHLwYm1AxndJgSC7wbhcMttKk1aAQNI25bngCf5SsywzATngaDW4EOw+eGC0arRAbQxFtBmmUTIR4FWGkYU71YLa/E5KWQkvjImzbRgNtAAAgAElEQVRsX8WaeVOpJOKJNLNp9w5PIK/Sawf7W/EVFWF56wq0t7czBupqxwWcP3sCyVQcssuF+FwC8bk5yLJIQyBs3nonSqsaICteNNbWYtnixTh18jT27Nk353Ipu5sbm7+8or19ZGJg+NGvfPWvvv2bv/mY8MhDD+2ORKqOq4b4UnVDw/WFw+aHfwUWgMiH/z38pX8Fu//5nz1vnDpVplvaJ2Ox2H/gOK6ubeUK1NfWMgYkFoth7dq1jLbes+cNHDp0GKlUmjEWBDJoPk46hkwmi1Qqw+ywJFglUEGjFRKe0lfCAFREV7Bc0miEQsVo9FGw4xZCyuj/kig6jAllg8zbcW+NbXei2p3LrUCGwBABkYJ9l8AIG8dIEtN30PNgGwTTjFArr8Q2VgpaSyfizGlKrAyxIdGSMuaSoD4XOqvWdR55g0OSUlJFEVygCFIoygSgxJLQpkO9NCwmniehpsUK5EISh9UN9XjsrjtRU1qMRDoGRZGgpRO4cP4COvtGkTQkzKnA0GwCCYtDTnQxLQWd/YMEi0xL4MSaM5LH5pn4VpQIXGnQs1l4IGH9ilb89sceQEnAg7HBa7h4/gT6+3sRCkexadNmtC5fDpNNNgx0dg/j2z95CRNzMTTW1WL7HbdjxfIaTMemsefgcbxz9jImMxx0vgi87GO5KVY+jbKgjBKvhJ3r27F6eTNuDAziXMdVTMfT6BsaRSKTAcfYLg429fQwbohGJC6nV4YDXBKPsrAHteUhlIe82LFlE3ySG99/4afons5gNGMiYVJTLse6ezhbg0zps6KAdCbt6EFsC27ehNvIoEQy0Fjmw5LaIkQjLmj5PEaHpjA2Mo1UPEt9LOBlhfUXyS4f1q3fiG1bN6A4Wo68xWF4ehp7jpzEa4eOIpUnjVIxRCUIjeegkeaExLH01VLZq6EofgqNIx2KxcZCDmACdPAg0bXF2BCHLRHBmTZrNQ6aKQS0GaQHL0PMzcAjGGhtWYKVbcsZcTc1PYNszkBGtTA0NsNqEIgFikYjcAX8WLJkKVqaWuBWRPRfv4rLl84imU7B5fVibi7J/l5tYmNEC/c99DAaW1YjnTFQFomivroGp06ewjPP/gC5TCa56faNb+zcteNPEpNzW772ta987zd/66PCPbt2fau0tOaUrptvVdQ3D/7SHwB/BV7gAhD5FXiTP6wvkViQvr4+920rl9/51sEDf6jmcxuamprlVatWwef1IhGPo7+/n9HEpPloX7ee5YHsfv117N9/APF4gpXQEQig0Y3DjlA2gyMcJUcIfSWmhL5PFAEJUgm4ECCgEQ5jO+bzPghYMBsuJWvOj1roe7dmiBREqAX2hEBGYXRBj1XQmBSAyM34d0pelWW2TTiWUtokHGcnbWy0oU1NTiKTSbM2X9KBFJeUIVRcBmq600wgZ9hIa0AGEkzSuLg94Pw+WC4PcqTjoLhwgXQAdL8EQshOqtNcCS4OMLIZRAN+rFzRBl+wCMlUGoN9/ZibHMOWNW146J67oXECfrL3IPadPA9N8SJvCxDdHmdcZVpQWAw8OU3ovqkYz4bA5xH06ShyS5BUoK44gs8++WuI+qktdg68aGF4Ko4LV24gntJRt7gZ4XAZ3j5wDHv37oHPx+H+e7bj7ju3QnK58dbJM3j1nePoHhmHxtPmTQm3bibKNNUMfJyKz/3GI9jc3oauq73o7B3B1cFJXBmYQCKjwSXKkCQOsqhD4S0EAxSbbiCTNlkCbFq1odJIzE1MgY5cJo6SUBAbW5cgaudx3333IisG8U8/ehWnrl5HhoSm1H5LbxYTIdsABeQZJmQjB092Eo1FPO5aWYutqxsAO4XxySEEfV5URMvR192PzitkR3YjRZINyYeByTgmkyoilfWoXbYclsuLK7196Oi5xnqDZFcA+QwlrBILZDEtCgEL5pThSAzrROSTpZgAFulQLNa0TKBLZzoVEhERO2ipGiyNRoAuRCSghM/Dp85irOMo7PwsRN5AWWUZKmsWsUyZyclpcJyMkpJKpNIqerqvwqcAlVUlEL0eLF3WgvrqWvCWiZHhfvT0dCKdz0F0eTA6NoGZqWmYhoqSUi/+5E//BPVNq9DdMwhTtxHyh3D+/Hns27sXUxOTkCRh8Okv/Pk/qNnM1J8//YVvfe73nxS2bbvjC9VVi8/oWelC2eLFUx/W49vC8353BRaAyMKn4Rd2Ba5ePVv+ta/+3Rc7r3Q+sHhxQ2Tjxg1cZWUlAwaaqrFemK6uLhw/fhx33nkntu/YyTZ9Gq0cPUab2D5MsIOZxDplCIxQIBmxIRTtTgDEtp0xC+kyiEGhHhJJVtj30qkMAzYFtwsBGuaEISJ7XofijGrezQUpxLYXCu8Koxf6PQIhPwtECp0zRO/Tc2Bl8vOx8MyPQG4ayt2wTBY7T4yOblIQloBwaTmCkTLYogu6zSNHYMQSYLp8EPwBQFFgki2XdC2GBVPTwJEAVs2xDheix2VFBkesAAEm0gnoJqu9p42ZNn2JExGUBJTIFjatWoZ7dt2JnG3jWz/ag46hMUxnNHAuH9ugiD0i0ETn17JlQ9AMCLqKmgov7tq5Cts3bcBbbxzG3p++gs984iNYv6YJ+fwsfCE/POFKpHUFlzv78Npre3Gtpx/xRAZtba14/NFdWL68Dt3d17F77zs4eqUXMxoPuLwsP4VGGpxGglQeO7duwoZVLXBZNJ7j8OY7J3H8YjeSGgeQngMCQj4fmpfUYe3KJaipKkG4yA1qrB0bncHljh509dzA+PQcMrrORh6Sz49EKgU7E8PKEjeefOJjULxhdA+N48jFK7g2PI6kYTPdDQ3T2Jso8OBJI5KdRnNEwFOPbsUdzWWIug3k1STmkjGkk3Fm11VkF8bHZ3C56wbcgQokDQU3ZjI4f30MfbMZZAQSF/tgyy7wogSD6CLwkCUPY+9YoiuNwEyddd9QfoylU5Q+fa6pd4Z6cKgvaN5azNgbg+S/zKlDn2VqHjKzKkpdIjYvq0GRlcDx159HPjEJEzoCoSLwpK+iLqK8ytguDz0nE8jnUohGvKioKmHJrg2Ll6C6tIoBsfGRG+jt70aKOpg4BeMT08hns4CZRUmpB3/7t/8dluDBqbOXEQqVwuv2s7/nt99+G3PxGIoC/v7/8dWvfH2g/4b3y1/8i//2uc8+ybfftu53a2pXHOVdgYGSkpL0L+wBbOGJvecVWAAi73mpFm7481qBp59+WvZ4hE8d2P/2UwM3euuqq6rc27ffydfW1rKxCl3zuTy6rl4DdcYMj47gsccew8c//gRzyeimiXQ6g5MnT+HV3a/h+vVeZscNhyOsJI6i22msQsK+gpOl4HJxcjgcHUg+5whQC2FkIvNDksbOccVIlCRJug6T8hN0ZzOfF27Szwux7jd/n0Y5ZF29ZTRzM+ad7ptmMvPxVyxnlcXBm8wRQx0007OziCdTTI1giTKKSqvgDZXAkhRYggs6RPCyF+5AGBp4ZPS8E85mmZApIpz0D7aNoMeF4uIQBI8Ls5kMxuMpZJhrgjQ1XubW4QWTnbVSCqhC0WNqBhGFw9b17bjnnh2YzeTx3ZffwJWBMWRMnukhmNKA+nR0E5KhozboxpblDdi5bQWWNZdhMhbDt77zBo4eOoNVy5bhk594BMuWVaOnrxvHTl9BImcjl8uj8/IFKIqA7Tu2Yueue5A3eOw5eBR7j53ByGwaWZNsyjJkekxLg4/T0FpXiqb6SixvWoaKRXX4n8+9jPPdN5A0RTY+EvUcQqKJpvpq3LNjM9auaoCm8piYmJjvArJRWRqF1ytiYnQWx09ewTunLqFrdBopAnqeAERZgD03gTKfjJ3rVuOxBzai40ofXnr9HXSPzyGvBGEoPhaMZqXjCHF5uFOjePyONvzOR3ciJKuw8jGYuopcLoNcPsX0JLJEglURPX2DmJhMoan9DiRsH3YfuYB9565hLGPCcgXBKz7wgosFsNEnhUS3jPpgCbzzHxyyjxPgpM8TiaNZcAr9dD49lgWlOawNsWKk73GqDYjJ4qEYeVR7BdQWibBiA5gZ6YdmaEz7QfqZeCIBkefgdysM2OqaBrdLQlHQD38oCFuSUF+/BLUVNbBUHd1XOzA42M+KEwkwT03HoGfzrDG5JCziT//sj2FzLgyOzTigmhdx9OhRHD58GMnkHKLRUP/fffVr3z5x/PiDzz7zrdt+76nf4NraWj/e1th8zJ3zTHONjUTtLFw+5CuwAEQ+5G/gL9PTf+WVV/wDA923v7V3/38cHhxcbdpWiSwJIm3epLhfunQpVq1cCV7gceidQzh75iwmJifZ2Tv9/JFHHsHdd93NNu3BoWGcv3CRtehmMjnmhmFnjzczPCi51AEiBf0GPQ6L6LZpWqGzTbzggKGfUdGcU8dOsd5UlEdjHCdencStLIhsvmn3VjGrM6bhnDI8jnQcOvKqI25lwIXCruZHPCxHhMV7O0wNBYexVhNOwFQ8gXg2D51m/4ICf0kZFF+Y/VuQvYDogkmFZ9RoS0JXS4Nb4BDyyCgPBVFfUoaa8gpUlJYhFC2CKoo42tGNV95+BxOpHNORgPIyRNJ5qDApa4ITIJNriLJCOANRn4LSSBD+SBg3JmPoGZ4AJ3sgKxKQz7BwMkVUUBoK4c7VrbhrfStCAQu2nIPg9uCtty9i9ysHkJiJ4f577sFDj25DZ3cv/uWVt9DXN4CgV0H7imW4a9d2lFSX4fTlPrx56Cy6hiYwlSM9hgJBlCGYFty2iWK3gGXVUdx/Zzvamkrx3AsHcHVoAjemNUxkKcjMBd7WUSJmsHNVPR67dxvCIR9Onu3B+UsdGBgahmFRroiCknAQy5c1Yv3qFYiEi3ClexCvvn0ax67dwAzvgyHKoOGZkZrBsuIg7t7YhmU15egfHMa+s1fROZGFKngYI+IyMgjmJ2FPXMNffPbX8NCd7eDNHHQ1jXwuC8PQISnkjrKQV4l1ExCLpTA0NIs7H34Co3EDX/yHZ3DwUi8yUgC2KwgdpGOiRluJsVialQcvcgxXkJ6GJfNSsB0LzXMs5k6wK33G6EYkpnWAB7sym5YTTMfACIFVGAhyKjxGEhVeIOTikUoR+BDg9nrYZ58YF8pJoXAy+px53C7GHNI6Kj4fVq1cjaX1y5CIxXHsyDuYmBhHMBIFL3kQm00gn85Czc1hUUUAj3/0YchuP7NIB4vLkcyqOH3mLMbGhhEOB+H1urTamqpYT1d3Ucelc65Pf+oJe+nSZQ+vXrHh5NCsGm9paflX9+b8Mh0zf1leywIQ+WV5Jz/Er4O0INC05qGxwad6rl3b0ri0sYG3Oc+FixduajpIg1BeVoHGxkYmfDtz+gzi8TnGahDAoM2d3DOryTYYCGBsbAKpdJppPlgXi2UzNw2xEeSm4QQKuJovu5sPGWMpmiydlIOhO4JSdjCfL60jQEGpqnSQLzhjKGqdXCsEcPKqyiKuHa2JCJFm8hTZToyCJDAmRxB4FtdOSaQW+Wfp/iweGu0JIo2QVJbDIdPBnrIjdAMqxyMvKIgbQNIWkKMxjuKF7AlAkFyQROdKWRVUUkejG69goT6k4P4tt6GhPAjBMhH0h0D1abMpDVPpHIbmkrg8OIIrA4OIqypznBCNT8On+aoVJ3ac2B3SHrCgLietUxQJPInI5rJspOUVACE9i0WhILas34TF9Y1QczmMjw1jMjYOd1DCzh13oCYawKkzV/HmG/uQ1yxUL12GkYlZjAwMoro4iB0bV6O9rQVJVcfeMx04cvE6xmPEgtgwWS+MAM7QWQR9y6IK3Ld1ParKQ+jpG8ZYbAZne0cxOJUAJ/ugGjwsm4eX17FzRQWe2NWOYCCI3Qcu4K2TnZjNZJExdaYXIW2Hi1fgVxQ015bhzk2rsLK5FrNz03j10Hm8drwbc7oASVFYqFyRLGF5TRmeuGcDYGXx4/3HcejaBEzRC4k0N2oMJdY0mkt47FrXiNtXLUHQ52OgN0+gldZUFqDpKguGo8/o+NgMOi4PwR2qwtBMGgfOdqJnJous5IflCkAnUaktQZE97H2hvwna/E3SgZgWYyqoD4hGefR3QSMbYvcIaHCUFGtqEKCzviKmFWImGhOmmmfAl9xYMnRqBYKYi8NtplEZ9qKsyMd8N4osMgBlmgZjAJOZDHst9D7rOUcEXl5VyfRai6oXYXR4BJcuXWR/Sx5fAMlMHqlkhrl5OFuH3yPijm0bsXRZEzI5HRw1IWs2BoeHMT4+ClXLQM1nkMulYesGdC2He3ftQHNT0wPLGpr71bxtz6iJyY0bd8U+xIe/had+s1BjYSkWVuADWoHvfvcfaw+/c+SuwRsD95WWlmysrKworqmpQVlpKS5duoT9+99mYlQ6gaPmW7fHw8rb5ubmkEzE2cHYKZ4jSYQL5eUVDLCQC4ZYBzogE3ggDQBpRAiQ0IWAiJPtIdxMN6XvF7I/CuOTguajMF4p6ETotgX7LrEdumEgp6oMvJDdl4lemaaEhKFOhwy5UEhDQUyIqlFpHj0R2iwFmBwPlW3xFgQtB96gECuLZVlkbAFZ0QvVHUSCU5CjXA6XFzwxA6QVEOgsmUSoEjSIUA0DXiuHVeV+/N7H78PmVYvRe70Hh0+eQ+/YHEYTOqbzNuteiesmMsS8EHNPgllWysZqZFkmSWGt6DSfnDYkdaS1IzWLIgCipSOfiCHqlrChqR5b167EurZlyGU0vHHgBA4eP8M2fE7hsWrFUjzx8F0oLyvGT17ejTf3H0bakBGMlGBNazPuaG9GNCCj7/oNHDp3BSeuz2BWJY+xxDJKSNdgqinUV5Rh46pm1JeXQOF4pLM57D91EV0jk4hbIos5p/eRNArQTdSEPPite9dic2s1Dp+6jO++fh5jOZGJeDUSdhp5pg2yDCras+HnNTSWe7FjwzLccdsy5PIGnn3lFN4+0wnDHUBaIzGogLCk4/EtS9G2tBKnro/h1dM9rOBNVjMQk6Oo96n4o995FEVCEmZ2DkWBIMrKylkHi8qYLrK8KlA1E5cvX8XVrj50dQ5hLqWjuKoOmuhDz2QCYykdquSFQTH1NhUb0qCNwDXragZH+g8ekAQOhKkMncL1NKfTh51q0piP/g7IP2PC43Wzzx+NVVixXuEzaumQKeRMy8InmEB2DmG3wDqFaI0IyBgUYqZqyORUpheRmeXdYkLnkkgIi2qqUVISRTgSQiKZwPT0DNKZHGMlU6ksA9b0N6IoItyygNVr27Dp9g3IZFSW/ptMa+jq7kbXtU7E5qaha1n2VxEOBRD0+9C+ahXWr1//NRiC/fzzL1SLitK19c6dL338k7996QM6hC087PuwAguMyPuwiAt38a9fgQsXLhR979vf3NI/eONe2zA3lZeXNC5uWCyXlpSwcQWJUmnTP3rsOA4fPsIi2hlwoMh1xjGA5Rnkcjl2Owoqc7m9iEajiBaXsGTUbC7Hfs7srqw9lTQcpLsg1oJabUn9UPi+E8pV0HUwsMCAi/P9ws8K2o+CnZexK5RArmnQdA2aobM0VFaKJzi5IzS7oWdM4IS+x+y+NMIhlwcdxJk9hgKh6DY8BIuYlSzrl9FsHlnOjZxcBM0dRkbwIM9L4GSX03lDmw8vOr1pNhXaURy8BZeZR6WkYXNrHR7auRGRSAj7j5zEW8fP4sZ0Gmko/w977wEc2X2fCX7vvX6hMxqNHAfABMwMgMmDyYGcITnMpBhEWZYsp/XWan327Z3v1r51ae/Kez7ryuFc3rVsrW3JChRFSdQwczg5ZwwwSIOZQRiEQWp07n757vd7AMXburoqV8kSaQ2KKIJgo8Pr1+///b/fF3hsYVMEOvXbcPAVJ6Ys5qZQjgnlrnKVsOdopgA0cgx5RlcIhoGAYCHqs1AbC+O5Jx7DisZaVJXIsIoFnL10A0fPXEaqaEILhlnjsnzlSqxevQKXr1zGvbF7qK1twLbtm7ByRSuKBQtd3Tdw9moP7swsIC0GIShBCIYLoZhFfXkAzbVxrFpWh3Vtq5HLF3H89CUMT8xivmBgoWgymIOq8CLMMEo30LGsCr/17C40xhR84wdH8INLw7BClZD9QdZZKLD4PbBEynoVIJpFaFYWy8uDeGrvRjy6axO7Pf7Lt97ClYkcCjKJNF0EjASeWl+JZ/dvwtiChW+/fwlDd+5As9MI20l01Ebw1f/wuwjJBu4MdCORmEdpaQlqaio4Vj+VKyKZsXH77hSuXO/HyNgkJibuIZ3Lo7auCSvbNnJTMAW6jSaKyLoaj88KpPtQCIx4WTYscqbiQDrPCCwaRR5HqeSuWeybcSyL49hNV0BpeTXShSLy+YLnoKJQMyo5tHVEZAdByYafjkk2yaFnKtUGmEVmJgiM8mixWICqqaitqWKAkE8n4VdkxEpL0NLSjIqqcr5NKpPF/ekZTN+fQ7HgMYG0OYhGwoiE/GhoqMWaNauYoVH8pZidS+PqtesYHOpDJrMAo5hDgEaLFWWIRkJY0dyM9rZ1w5l0Rn7rzXfj88nM3IqVre+2r1v/zd/7/T88+0+/Ej34i0/CEXgARD4J78Iv0HNw3a+If/RH2Nh19erDEMUnAgH/hvKyeKiluQklJSUwdc/dQj8TM0Isw+nTZzgbZGJ8gntVFFXjEctSQBktyNSMG4mWcJIqWRKXbLRelocX1e5pMgiIWCxAJX0Iz9AXO18+rgdZSkCl2y4JVpdcLx/ZeIle5wp52oVSAJrF3SKk62DWgLUhlHTqgQRJJJbE65vxauOpi8SEYelMrbs0FuFZjg3DNpE3LRRdH0w1AkONo+ij9toQCrTEUmy3KEDzK5wzQrN7ErZ6mREiZEeH30ghKOjoWNmIp548hKLjwxvvH8XNu/eQo3wJigOnJFaqtac8CXJX8H0TUUPx8mRpXsxCISGjzwdNcKGYtGjZCMoK1q1owoZVNSikk+wYyZHVNapg3ZoWBENhjE3Oo6DTK/Xh8LvH0D96H/5wCCXRIDZ2rMWmjlaUxsIYGpnG6Su3cOPOPU+vIissprVzeZRqYZQHZLQtr8LOLWtgFvO4NzmDW/dm0XVnAgtZHYrmpwBcqLKIvJ6HxcdRgK3rWNtYjd96bi9WVcXw3bfO4NWz3cj7wvDJKgfBKT4RluvAJo0QAUta0MlhpeextiaGX35iD/ZvacEP3j+LP33jIrJyCYOAQHEOB1uCeOXgdmRMDd986wyu37iOUr+B9c3leGrnBjx1YCf8kotcNonx8TEkk3MIBjw79vDYffQMTGB0IolMARifmEAiRSOJPBRJw/IVq9HS2oYiVAyOpzCyYHAybpHs5arKll1m6EgPwuwGjfMciLbBo7lSRUAQNOozOUwumSlivujCFyhF3nRYfCpQOaLkgDqWNVdHWdDHupe58VFM3Rvm99xiF5WBZDrNYxkSuRI7EosE0LKsHrFICIVcFsUijekE7N69GzW1VZi6P4XJ+zNIp7NIp3JIJjMsRibHWiQSRijgh6bJKCuPobqmDuWVDZhLZNDV1YXBW33IZpPM4gQDMqrL4wgHA6irpfHsSsxOz+P48ZMYHhtHtDQ+29i8/PC69ev/6g//8H970Mb7KVxPHgCRT+Gb9ml9yu+880753/6XP+90Jd9LtmU/UllZWUkC1JrqKp5PEwDRi0Wmc8vLyrBu3Tqofj+Hk125chXHT5zgdlxyBNCiSwJRVdPY/kjBZcRw8PJOAVWUvyHL0PwaMxF0e84LsYgQ97R6LFKVyPlCug/P8bLEdHwciCwd7/8vJwwzHtwfQ3ZIhwWeno3SG/PwbpVssS49DmlEqK3Xs+NSqDYFOxl6gel0xSezpqHguMjbIoqCCksh62YEthpmat5wZBQsuj8yQkgIRoJQNQW6aUA3yI7ssRoiJWxaOY5El10TbWtWo7q2CX13hjE8PY28SVX3pP2QuAGXBJDEIZhM3hOQos4cHT5Rhk+k9lkRPgfwkwDWzCOmyejcuA6PH9gORRRw7doVdPV0Y36ewq0M7N+9AwcPPoxgqAQT99PoGRjCG2+9h5n5JOoa6vHQ3h1oXdWGVDqNK939bLG9O5tCXlBgy8R6WVAkExHbQMeKldi/vQOmSbZlG3dGR3G5ZwD35nMw5DCnh2qii9WNVVjbWIHBgT6MTCeQNhx2zFSWRvC5g9vx2NZ29A6N4R/eOoHee7OwVVJDUOuw4ImOKVOFCwS9EY1QLCLiFnFwXTP++y8+g3uJFP7N//V9TBvUHCxByc1iZ5WMzx3cCWgxvPreOVy8dBFVERHP7N+I3/78MygLScjOzUJWFZiWgcGhW7g3NswCzqE7Y5ieyyFcUgldd9HXfxOJ5AQXEBKooHNnecty1DY0QReDGE+bmMzbSPkCMJUAdAJaXgofQDk4opdoS8WFEZ+NEkGHnEtAtg3U1jZiNlXAvQVijkRYosKpuJoCtLbUorW5DihmYKYTWN1Uh2sXz3K8fzQS4c8OtU8nkkmuMiCxKpXhxaIhLG+qZ0BB531RL0A3CtiyZStKSqIYun0bY/fGWVwswIf5+RR/ZjU1gNLSGGtOcrkMSmJRrG1r5/NzLpFG140u9PZ2I52aRzCoIhLS0FBbjYqyOEpjJaisrMT8XAKnTp/D6MQk8rqJeGXVyN79+//mT//kz//3T+v18Rf5eT8AIr/I7/7P6LV/7Wtfk4f6ulaPj40/fH925osLqVRre0eH2t7ezgwGtcsG/RqnpJLVlkAHRbe/+OILKCmJ8c6a7Ljnzp/H+++/j+HhEciKxjoQvz/AZWs8xiB9Bi0qkueEoZ+VRYBCIKNQLEBfLKUjZoREmZx7QYvP4teSjXdpNMPi1sWyuqU23aXbLI1xaHxB90uzcpcZFNOL0ebnQGoKgcOkfIrGu3C6T52zPCjh0oFjGlz7TiyKBR+SpoisG4AbiEMKl8FR/LDJikni0LwOk3JLXJkXHjXoh09VoNs6Cx+5aZXYF1YcNmkAACAASURBVJl0MQVIPlKOCNDzBR5dUQ5FEQ5MelYUU++SzoM6YiiQywedni8lrmoOHD0H0QFUsvU6IjQXiEouwtBRVxrCr/7yS1jX0YBvfOsw+vp7sK5jDYIBDTd6bqKquhZ7d+1grcLxczdw9WY/Lzp7t2/Ati1b2blyc2AK7566jht3qS8FsBSVhA5ec62VQ0Ophr2b1qK2JIq1rfU4c30UH17sxv1MDgVIyJO2BgpE20K5KuDZvVvw+UO7MNB9GW8evYybozNY4EIdEdtbG/HKIzvRVFeJUxe78Oo7JzGadTim3aSsDcGFSO8Ht8ku6ofI9mzmsLGhFL/3pRdhyX785lf/HlNFH/fnyPkk9i2L4ZVH9qDgKHj1vTO4cbMXEdnCzvZGfPmVg1i3qg7FuXlkUhlmXG70DeB6Vw+Ghu4yCGtubsGmDRswfGcI/Te7MT4+ivn5WT6HCCDX11agrCyOQLQUcqQMCVtG/1QWc4aEnOjnFN1FeTGfD3TOqXAQpvGKmYYxdw+qazOLkCraGJvXMV+kouAAM17lER+ePLADj+zdjvzCHAZ6riOsiDj54QeYGr/Hn0s63ylIL5lK8kaBNg00oiuJhrBqZQsi4RCzITSSLBTzCIWCDPQnJsaRWEhBUQPQtCAskxTZAiKREs7yoXNjemaKW6Q71q1Hde0yTN6f5UAzCkmj0YwsAaGgiuVNjVi5vAWi4HITNlnrewcGMT2XQKZQRLyyen73vr3/+Bd/8he/+zO6rD14mJ/iEXgARH6KB/PBXf2/jwABkNnZsYquC1dX+IP+f3v9+vXHRUnS/IEgaurrUFZejnA4jHgsxqLRgf5+nD13HvfuTaGyshQvv/wyHj/0BErLyhikDAwM4tjx4+jr6+cLGzV90iiDhHD5QtZrx6VxC0eqezHddGEmtoQsjTSbJg0HMS/EmtBjkmVxien4+L8J1BCDQoCEhY8f0498FGxG7hUSuwoCjMWxD9XWsyuAF3rv40X/n0AGCfsoLI1obsoyMXVaEWjZ83IeqEQtawFFsoD645CCcYjkjFH9bEkmTQSV8bHG1eeHQ9oQmb6J/7A8QSK9Ipv+cSEpCrt+CEzQDpseg56bKwtwyfVCWhabmliJ0qfeGB9sxQ/4RLhWFhrpROm1FHVEfD6sJEfEsjoIeh7F5Bw+98LTaGmqxte+/g0MDw/h8599EatWt+JS9yD6b49x1sv9iXEMj46ipLIS+/fvZiZkYnIWb79/HGcu92AyZXFGhinJsBwLfsVFaVBCTYmGzvYVePzgXly43IOzF69jZCaF+5kicsTaKH64MmlBBEi2jbCjo7Uiii+/9Di2rqnB1a5beOfUZVwYGsd8toB4QMbDm9vwmcf2IhZR8P7JK/ju++cwVXC4OwfUyUMgjjJkXNLHUBhbATHZwv4NK/FbrzyF0ftJ/M5f/CMS8LNlO2DreHbTKjyzZyvuTibx6nsXMUrtzU4BkjGHh9c34ovPPspOokwqh7G5FI6dvYj+gTtILyxA8wG7Ojfg6cf2Y2FughkI0lKcPn0ShXwSa1Yvx9rVK5DNZjA6MQ41EkNpTRP6R+dw/fYM0mIMRcEPNRhl0SuRXFQmR4Aq6HPZLSTpaQiWjtJYDDnDwlQiD9MX4GZh2zQR9QPbNqzEhtUtMHNp6JkFLKsqw7uHf4SpiTEE/TQ+8bPwlETjpIWiZGGyA0dCAaxuXYHyslJm9WyufAYDrFQqhYXEAjN3NIohV1cgEEKspJQFuxQCODNDY5skC1s3bd6M8so6TE3P4Nq1qxi61c+OGerDoXFbJBDA8pZmzmCZnpllFiuRTCFbNGA4LpatXDn91LPPfuN3fuPL/16gec6Dr0/VEXgARD5Vb9en48m+9tprElV3F9L3l/t82ktDtwZ/NZNOVfBFKpthjUc6m2Wb7cqVK5lxGBoawsjwCAoFnRf+dDrDxXS/9Eufw6ZNm3F3eBhXr13l0ixKR1UUaix1ucyOQEUg4F8UpXrAgZiQnzAY5Czw0kM/znTw6ISWZ26t9ay7nm5EYHaFvpeK7D6uD+FxDIv8PIBBZXU08KHodSoOo6uvF6NOIyIa93DeOXfa+GQfB4Zl83kWZ5qm13Niiypygh8ZR4ASjvIOWPB5dlWish3LwexcApYjoEiWYn9wMTWVZBy0Q/USWKkFlWzBRKcLgSDHZhMtzs+JWRkfbMeE7Zrc0EogiDpi6Itq7Um8SqMvSTcQoAh4U0dZSMaW1ctwaN82rGxejq7uARz+wetoW9GIX/mlZ+DoAvr7ehAOBVHfVIeLfeP4xmtv41Z/L5prK7Bz21Zs37UN5XXlONs1gW//6G3cnZgClABEsqJyJ4sLySqgOiLj4PZ12Ne5AcN3h3A/VcSl0SQudfXCotwXlUCDn8PXTNcreePXbzmQc1msKo3gV597Age2N2J8msDBWZzvHkRyIY2SgIr9W9vw8lP7UBaP4NSlQfzgvdMYmkohbYqwJIWZDoJssmAjIhpoa4jj5Sd2o31VLf7+e+/jh+duIguZ37fKkIKX9mxE+7IGXOubxHuXhjCZL6CIAix9AX49g+2tzdi7dgV37vSOzeJa/x0k5hd4XFaqudi7YRV++cUnMD8ziqMfvo/VKzvQ39eNnq6zWN5Ui2AgwIt5zjBxf24WBd1CabwaiYKCwTkgoSsQQ6WQNK+wj0Z0lJZKVmvVJ0CV6XzQ4VhFBil5XYcajKBoe1oiOnMDIo3x8lDsIja3rcCLTzyGrktncPSD95ht8VOdQibL4JnOK2IlqNxPU3yorSpDRXkcDfXVzAp69l6be50o/Zhs7aQLoeRWAiDl5RXIZrMYGR7ln8knTgBn585dqKptwN3hER7zjYwMo5DPQhJdxEsiUMj2TuJoVUVJPM6gnPQnBdtGeXUN2jZsLLS2tb1jFYzfW3Xw4MTjD4LOPh2LxeKzfABEPlVv1yf/yRIIMYxU9ZXzl58aGOj777LZ3KoDD+1DfX09U66Xrl5h+x+5X0hIQYmnNJqZnp7mOHYCFbTAEwhJpdKclEp/Sw4YIs3j8TIEgxGOcc9ldWYK6GvJdrsEPj5ut+VF1qHgJq+yfkmAyumo5GzhAKiftOnS78kZsNQxQwzKR8mrBD4Wvxm4UDsvCfpYJ+J1wJBCg+kY0oEQSyGSbkXnXSQ35VLDr03fVFAHUPRIUQzACZQB/jC0UJDj16kLhGrZA5RJ4rjM/Oi2gFTBhEGLsU+BSe23XPtOoIdeI1k2FfgUvwdIcjrkYBSuI3hiXRoZEa9OzasupcESe0PPi0CVwMWBPkdAyAEK83OoKAnh2cf348mHN6KxKozkQh7nznfhjR+9gcTMFPZu34HPPP00u5WSGR3nLl/Du8dO4/7sPFavasLBh/Zg/Yb1nKr67TeO4/Dpy3D8EQgUty6Bm2bJpRILqNi4egU2rV2J8lAAiizgxOkzeOvYOWSClYiUV8HOpSBaOkRZZTeRRUBK84694EoIkvsnlUaV5sOLBzvx/BNboQsBHD5yDsdOXsTU/RlmXDa3t+DFZw6hfU0jhkcNHD11Eedv9GJsPskdM3QulZeEsXn1SjyyZz3qa0N4/1QPvvG917Fg+OBTA7AKGXS2rcKvv/wIEtMJfPOHp3FjLAmUxFB0TVh2AU42jZqIhgoUkJiYgOko8GkhPjeKuSRqS/344mcew9OP7MQ7b76Od998A3t370EsHMDgzSvo677C70tpWSWiZeWs6ZgkTURWx9qNu5ATynD99n2MzOeQpkBVl/qKVB6/ccYInYuU5ktjumKanTSKj0ruBJgFCw6FvbE412IQqDpF1MfDOLR3B7ZvbMfxD9/FhTOnGZBnsjlkqShQJHAje+V+IiXpughoMjMj1VWkdSnyJoDs9YRvCbgQm0laLcpwSSQWWPPl92tc2phOp/ic3bhpI3cn9Q8Morv7BpLJBMjpQ5knxIoQa0r9UqXREs4kISdOIp1FWXUNSquqIfn9kGSlqDvOhR179vxBIhi8/K82b/bKoh58feKPwAMg8ol/iz49T9B1XeH73//uthNHj/zu4ED/c9VV1dLu3bsF06JI6wLWtbXj5JnTeO+9DzgqmpgRKqKjRZ7GFZRkSiFkBArookPaD8IZZM2Nx+OIRCJ8MGhGTIus5PNcD0uuFgII3GS7CBTotktggbM+TPMjgLEESkggSkBkKV2VLqK0ENH90GiGQAj9Hd1+KcRsqbxuyT0jiV7UOzEdecOE6XiJrT5Z4lGIoRe9ErjFODACIcmijQKNBNQQDEpG9cfgC8QAYkHI8eGaEOw8FBTQWBnFvs5NWNfegZnZNE6cu453Tl1HXtQgBMMwJRe2SCmbxIpQPD2t8D4et9BOlJ0wSz05FHLFx4ibbLgAjUAJTZ/olnThl4oFVPoURBUfGqriWN+xCgG/DxSeumZVC+dFXL18GT03+7B6zXrc7LuD8ZkUEgXg3r0xlGnAUwd247FDe2H6RBw+eh2Hj13ByHweRTXsjUEkEXYxiRIhjzV1pWhtrMWOrR0or6nFa29dw3tHT7HV2XBs6JTYKQuoj0QR8IkomDqShRyShTxbWUUtwGMqzR9g3aZQyKNUsPDYzo146eldqIiX4sTZbvzw3ZMYuDfOo6lltZU41LkNB3ZsR0OFiMnJHMbnpjE9P4Vw0I/mhkbEy+IYn03jRye68fb5S5hOZaDICvyWgbWVITxz8CGUlJbhbNdNnLjRh/tFG66koUg6HgKhkoOIJiFmZyCl5lAbDKDU72fGZT6VRCgcwIEDe7BiWR0+eOsNXD53Av/jb/8a6irKcPfWABbmZjA42IvhsVEEQlEsa1mFomHjzPmLkNUQ9j98CNM5AyevDmAm56AgyJBDJZCDERbhFimEhkGxw428cAwooucYo6Zmh5oSyXpDOS2kJbKLkIwsKsMaHt65FY/s3YbhoX4c/tHrGLl7hwME6W/p8+jQSA9g/YokOhBsAw21taiurubPC33evcbr7GLHk4pgwM+bDtKQ0G1ofBqLlfD5uHJlK/zBCPr6B9DbexPJ1AKHrBETIosCggHPml8SifFGRlb9iJdXwecPIqPryOkm0sUigUlHKS2bevTRQ//Dmcz973//pZe8edGDr0/0EXgARD7Rb8+n58l94xtf33D0/fd/NZ1JHyovi9e0tLT4m5Y1cejSwGA/X2w2b97MIrXzFy7iRz96A8OjYxxCRou2Z6kVoQX8nDdAFth4aZxtuZ4mw0tCpdmyRO25ispjCrIWLjEXH2ctlgAJ3TeX1gnEWHiC1iUQQrdRaDyzOJrx+mNkBhV0G7otARH6+niD7tJohn7PAGbRKkr3RwsQhVV5JXa06Dv8HMm+SyMY0yEWRELOkbiXBMES6JIKJRCFj3aoNCwh542RgasvoCIi4cn92/H8oQMY6O1DKq2jqXUTfnz0Cl4/cgYZShoNUM+MDluiBE0JrkmWTvLCkE5GZKHskhKFS/gWs1HoaVNEuCDYcKwCRKOAUlVGU1kJnti5DZvWrETAR6LDMZw6dxZDt4fQurwRzz35CFpXr0HWsDCbMvHXX/82zl6+AUf0Y8e2Trzw6DY015Sh7/YI3jp1Dhf6R5F0KP/ED0EOwKGiNbuAkFBE27Jy/NJzexGPxnD2fC/Od9/GvaSDhRwJeg1EIkEUc3PYsKoZn310PxorYsikUpiYmcbUwjzG5xIYuT+NyfkEFnIF2DYtXDLEYh5hwcKOjma88PRjWL6iCV2Dw/jOm6dx4WYvJ5BWBQOoCoWxd9tmtCxrQCimwR+QWEQ8P7uA/lsTuNo3hpvj85glTZGqQDYLKBVs/NZLT2PPztV449hV/ODYVUzQKILcV7bLRYG5TJ7Bn6hJCNlZtJYF0KRJSIzcZXYuEIvB9slcrEd5OMmZKezZ0o4//N1fx7ULp3D53HksX7YMicQ0Llw8h7lEEpo/ggRpTaZmoFEkfVkJ1qzbjIyrYTiRx9hCAbqPRnZBmKLKoJZABi3oYEbOgEyFeMwMsooIcEhTtMgG0rlAAWJGFmUhFXu2dOChXVuQnZvC0Q/eRX9PN4tS6YsySURJRjAU5H4hI5eCLIrwaxqPY0j/RKMgYkPo9dbX12DtmlZOXyX2kz4bxHRGo1F2u5WWlnFIW2//APoH+pFJZ1gUGwho0GQVmqIgFAhzim9DfRNkNcBpxOl8ETkaAQkSspaDyWwBSclvByMlMw9vXvenIcP92v/0a89kPj1X0l/MZ/oAiPxivu8/tVc909sb+o//+c/+9eDAreeioXBr6+rWSEtLi0T2PGIhEokE7ty5w3Ttxg0bUFlVxTuhy5cv48eH38Sdu3c5MZVElXrR8BJJJRnhSBiBYIB3xVzpRRbYxW4WWVa8LBEKaDK8pEb6f15SKkVXk9jQG/GwtkOmMYcHRCinhC7CfJc00qFAqI/YAk8nwp0zXDjnhTfxaId2gAQ6Fu9/qayOAs3YdUNZDo4Nk9wrBsV2OwwKaG7iCD4UHQkcnSVqMAQNRVGFo4Rgy37oLu0yg9CoQC+f5V3rstoSrFtZj9XLKrGqvhKlfg0njp/AbCKHz//6l3Fx8B6++jf/gNuzSbjBCByFxJ5ejwiJZAnQkHuGjwU1BBMTQowHiQc5AI0SXb0wK1AtvFlAmd+Hg5s34uXHtqJUFjF2uxeRUBi19bUYvXcf7733IRzLwEsvPIP6luU43TWIH75zBD19/WhqaMRjD+3H1o2rMD+fxakLN3CmqxcjiTRMNQhTojRPbksBMgmsbyjHK08/Bk324f78LEZmkui+M4XhyXl2dJhUpMc9vg5EJ4v2pir861eexvbWCrj5IpLzaRiCC1tVkNQNJAtFDN8bx9T4FCampjE3l8b83Dxs3URTXQ0eP7Ab27asxfRCAt9//zxOnL8Cg9xCKtmfQ5w2GgjKCGo+2EYRhWwe2ZyJbN4LAmP9jZXH5lVN+JWXHoNeEHClZwAnekdweyGPPBXryQSCHFjFLARJQ8FSAYtC37JoLQ/Bn5nB9O1+PleqG5sghkswOrvAzpKySABf/tJn8cKBbfju3/0VLpw6hQ3tbWhprkdyYQ79fX2cvnp3bJKbdH0EcgsJBCNRtG7cAbWiEddHZjE2V4Au+OH6oxx6x6ygj8CGzeF5wkf2ce/zIVCnUbHAFmDqO6LbBhQJmmAi4BpY2VCBx/d1QoOBXHIOll6AYdF57mIumUFP3wCmJiYRVn1wzOJHhY6FXN6LgtcLJKFiILJieTP8moJMOsnPa8XKFR8xKCWlcWY5r3fdQF9/H/Sizq4h+iwG/QGUxuLwqwFUlFfSCAYLC1nolsMBbTxcpIRdw8F4wUZSjcHxyW5ENKa3rGn+h5hf+Yuv/psv3f+pXfQe3NFP/Qg8ACI/9UP6i3OHf/u3f7nv63/z918wTWNv07LGuvb2dqW5uRl+v39R5GkyCLl06RJKS0vxyiuvoLq6lkECLfC9/f04fvw4enpuIpPLg0YcZMelGHcSshKToHNkOsWjq4vulcUxCjsmqIJcZ9aCgMNSgd3SiGZJ90EZEZx+SrqPxbK5pXeJkylp5/qx76WRyxIQWQJAH88YWQo/I6qe9BzEfJAd0aAwLd3wwBNliIgqj16ohj7nKrDUMGw5CCghSP4Qi0MpKNOvqhw85RQzCMkWHt/fiYM7NkDUUygk59BUW4+FVAbpgo2S2iZ8cIksqB9iMmPwouMqAW7lXconIXwhObR8AjbHt5M2wBOlkkSRNBWUOUIHhgSLPrOIyqCC53fvwG++tBeKkcU7P34NA7fuYFPndp7h9/YO4dLlblRWV8EQJHx49hKX8HVu24JHHu5EiT+CgcFBnLjQg5ujs5g3AN2nwBYlGMUiB201V5TiwKYOxCUTa5e3YHx2AR+cu4zB+0nkaBBlWlwoSwDP51O5TM0nOvBLJjrXLMMz+7Zg68plMFJJ3Ozvw0QigVBFBcrrGuEPRaApAgp6EZm8ibmEgfGxGcxMTiAgFtGxqgbt7auQM0W8e+Y63j53HffSOmx/DK5EziqyPhN7QM+BfqagsCI02FjTUIMd69tYv1LfUIMrPXfx4eWbuJPWkZMUdvyIZhZhxUFFSRCOoODOVJ6oA/iQQ3VIQlyyYaXmOaRLDYWhCwrmchYKRYOZp71bO9AQlXHl5LvwWXl86XMvIezXMD42gmwmjdGREZw6cx4zc/NwieEwcqioqMTBZ19EoHIZ3r3Qi5470yiKQWbaBAqFkwTOmXFsF0XKGmGrMjEhnn6JMkEkx4JtEuDyBM9kOA+oEvyCiRJNxKbWJgjFNPfQqBSA5pOwrKkZ/mAY77z3AW4NDiBAPlvHYgZELxQZ8HMtgGUgHPKjsbEGFRVxrjqgm2ZzWVCb9urWNRgdHYOum4jFyzA+MYnbt+9w6itBZ9rAkC6svq4B4XAE2UweqXQGukHpxTJXIBRJrB6OIFxWxZbsyxMpaCVxaEIBIcWerIrIP26qLv/aF3ds7tv8QDfyiVygHgCRT+Tb8sl9UleuXJHv9vc3f/vVb37h7vDwTsty1rtww42NjeLq1atRV1fH4xRa9CcnJ3Dx4kXcunWL58qPP/4EnnzySd4FERNBYUdHjx3jGHcqpCPhKmtGaGdGgtHFNFSuKCfR3eKIhgAHXaCIXOYLH++epEXmg72FPMrhjhcK7aLtI7tavH6NJTZjSdC6JHRdAiVeGqvHghDbssSK0O94tLGoQ2H2hEPLaFGnEYzJwWSOaTPbYEGELsgoCCoyrsJ9Ia4/AqhB3omTxoVGTUSdywyIAMEqwG/n8ej2jXhibydHtReyC1jW3ILeoWEcv9yFBUdC9/Ak7i3kYEt+1iWQ5ZTGLyw4FTzmgzpjWAlCbAjrZynEjNYHOjbkDqHHlFgQq1g6/HYR7bVVOLBlBR7ftR6ZBEWP30BV/TKsWr0GN3oH8YM3j2JqPs1UeUUsjF07OrF+UxtmkymcvdSDS939GJ3PIEsZH7LKYyHRsRBybayqrcTy6go8+cgBTExM4tyVLty9n8B4IoMsuXso/wU2astLsX/nVrh6DsdOHsdUivQvMusF1iyrxuPbO7BtTT2yyQROn7+Om3dGYSohlFXVoaq6HPHSGFP+UX8YIUmEaObhGin4UER5aYgD9MYXdLxxqR/fP3kFwwsGM1XMkNH5Qm4nowDV1VFbEsCa+kq0NdZiy8ZNuHlrDGeudGN4JoPpvIU0iWYlAZrPRNjNokwFNrSuQGPjchy70IMbA7dhuFQ16CIWVKFxWaAIw3Ggk19bII2UBLNYYCGtmE/ATI7h80/vxctPHsRgdz+uXrqOSJSaaFX0dF3G7YEutv+2rl6Hte2bUdnYjFuT8zh6dQB3Z3Ns6XXUEAtXqWxRJqDsuNDJWk5pusSSuBa7X+hEJfBqG+R2Id0GVQYICPhVKKLLfUIUFmfk0l4nD3XRwML2LZvQsWY1jh55D709XYiXULu1yyLVfDbrCbZdG6ZRRGlJBC0tDYiXRngsR4+bz2f5mhAORTA8PIpcruhtUiBgIbnABZK0oamtr+cAM0VWOUuI3HSmSc44jQGV6VBqr4DyqmosW7kWE3kBr53shq74EYrKEN08Ioo7GxBxurmq/Nv7N20++cUDnfOf3CvsL+YzewBEfjHf93/yqyYh6p//+X+qmhyffOpmT+9DqqI8dOfunbhp2iJbZSWJY9kbGhqY/Ugmk+jr68PIyMhHeotYrAyHDj2KfXv28PjiZm8vBgaH2B3D1e4+H9t3CSBw7AV3wnn0LK+sjjfLJqCjqAqLQwmIEFhYstcuaTmY1eDd/2KjLuWILI5aljQlSwzH0t9+nBWhx/64pmRJF/JxdoR/R6MPFoCSM8f1+mNswKA8ENKDCDIMSYPJepAooAXh0K6U6GTLZnEoJZPya6QdLJXJGTk0lASxfe0qrG1pRCQSQMFx8P6Zc/jg4lWYWgSJIkWSq5AkDaKsLTa7u1x+RkQHl7qzPsQDZrQ7pdI4AiZejDyNvGhkJfCMn0KvhHwaJHNsiGk4tHMd9u3YBFWjZmAfRkYn8eHJM7jScxtqKI717atxsHMNyqJxDA7fwckrvegavo/JbBG26ue+F9IKwDQQdAysqyvDF54/BJ/tQ9/QMPqnFnCpfwRJyoHzERtBHTYOl+i11Jbh1z77FJbXaDh3/hp+fOwK7iVyKFgiZ0q0VIbw6PY27NjQCiOv4/SFmzhxqRvTqSx8gSBK43FEgwFUhPyoi6qoiwcRiwYQCimIh/2oKAlDjsRxt+Dgz7/9Ho513eZxEGuFCBRSIJgioqpEw+bVDdi9aTUyM2ncHh5Hz70UbtyeQM71wSJ3Co2OBAN1MRmbV1RjVXUZQhCxYvkqTGdy+ODcDZzqvoWFAp2jIt83KYNJXEtWb9kWWAtRNHRYxRxUwUJIyOBLz+9Fe2MFus5dxq3eIXSs68DmLeswfrcXA90XoCgalq3shKBG0H9nBF2DdzG2UETSklBwZdhyABLF3vM56nIAGYEMAh2WnmdAIZOmRaAGYJsrApZuQ59nEoaTHZ3dN6StoswbvcCMXYDajHd3onPdahx77010XfMYT9KtZNMZTkamPBYarpl6AeGghhXLG1FbW8WpsTSuIeBOlvRUMo25+QTb8aPRGIMMGiHF4qWoqatFvKyM/zubyWE+kfBSg0UJFtnkuSNJZEYpXFKC9Vt3QIzV469e+xDTuoNAaQg+Ane2jqDoFMICrtfGSl7rWNl0+D984enhf/JF8MEf/LMdgQdA5J/t0P7LuePvfOc7Zd3dlzfevT30sF/1P21aZmtLSwu7Si5cuIj5+XmmdUm7QWCELmIERAZv3eLFX1UUHrFQsmJjYx3Wd3QwMzE7n2CLIQUmUVIqWf3yhaInFqVFlOtpPTDCoIKSUsm1QGmPkgTd9MYyFK9O82S66LKzhXa1JOIkwehiPgilqNLMmgSQ9Jx4V0hgK5jHTwAAIABJREFUZREEeL0wnqZiCXQsZYl8/HcEdJZ6bOg+SNviKQgEGI7AM2vd9XFOw9KCQOBDDoQhUjAZMTOsdSE6XPfsuZSMShkklKshSNAcb1QSD2pobqjn3ISJ+QR6bt/FZCoNyBqndBI1bZP4Q5IhLIIbL8rM4SZdl3ttiAqhrBAbEkWYU/YGgSefzAFmZOuli7vCmSEFjoUPiTYqKABsRyfa17ZgIZHE5QuXMTo6iuqaBmzdvh3LWxpgFsmuewPnrvVgdC6DghxAUdKoJtl7WFNHiSygva4c+9qb0bGqEX2Dk/jHH72LWSGMnBCARRogWisdk5+f7FooC6rYta4FT+xahZa6Bpy52IO3T15G//gc8lRe6BioLYviQGc7Ht2+HkE1iLMXuvD+yXPom5yHKWvMrigSFscLEqLhAMpKS1BdGkVEUxEuLYPuD+DtU918vzYkqKSh0HOIB2VsXteK1SuboPmp2dhC7427OHn+GhZsDWIgCsPVIbgG6iqiqI8HOYBtXUsDVjfUIT+/gGy2gPqWlbg1ncNffv8IblO8OeV5mAV6CyDJJMKW4Op0PxT17/B7FPVrUJ0CmspVRCUTC/fuokTz4bmnDqFzy3rcvdWHu3cGIQdjmEyJ6BuZQt+t28gZDhzZj5wFFEj/IwcgaEEexdB4RJZcaGTxzifh5BNQqcyOZiSSCtMhLZOnjbIob8YnIxCOscWc4tOZmSQbrWXw+CkkGNi3pQ27N63F4I1LOH3yGAqmyZouAlf3p+4zMldII+VYbMWuKI95BXlRErd6GTxGkdw1Oo+NSKxKn3+yCWuBAGrq6hCORpDN57CQWmBQTamu5KQjizABFr8/xF1UY+Pj7Jh6+NBTqFq1AX/89R9wHL5WEoXs1+AuRtIrto4Sv6+vOh79QW1Z/Ad//W9f7hY8kdSDr5/zEXgARH7Ob8An+eGHhobUP/7j/3VFNps5IPmkJyVB3BGLRv1NTU3sfqF49vPnz+PUqVM8tyahqedSod2wjdm5OV60LdPi3THRqwE/0bEhaKqKUDjColMaT9Aow2tbo92OJxD8b90wdKEkUKPInoCVdpG0yC6xFPT3LCglELL4M49PlorpPsaI0G1pZMMLADflEnDxwAyPcgR4oWa0UDCr4OktmJhxCEiQMNQDR7SrNKkl1xaQd2UUfdSS6ofp80NQQqzwV8i5Q82oZhF+RUQ8FkVJSRihIL1+C3fHpzCTMkD7cWJIRMo7MU2vaVjRkLdcZHUDAgVUkeuEHbmeI4Z6bEiTwICEmQ+Dd4q062ZOyBHgc234FjNDDMFZjIyXvZkNiVsJsAmkjdAhE2gp6qgMBXnhtnOkD7DRtqoJWzevR7y0DIOjwzhyfgBXBu8gbQswBRWgtFNRhkMLLFmYjTxWlkfx/EPbsKW1Dkc+PI5TV3txL2lCD1dClyisy+GwN1DBHo0waExkmwijiK0ravDyob1Y07Ic17p78cbxi+gZu48F3WsvrglreGj9cjy+exOq42W40t2DH53txY3R+0gTvyKxNNazJJOYlDQHAJf1Ee1vui6SuTzrQ8xCASWSizWNlWiuiWPVygaE42W4cWsMZy9fRyJVQDpvMTukqMRmJLGiPo4961egOuiDXwRioQgi/hB8gg+3744glTVRUGN469pd3FlIowidiw5dnegz6rRxOWiMy/qIlSI3GOk0yMqeXoBopOG3F3BgRztefvoRhP0Krl65honpBGbzNq7fmcZ0xuAgM8UfgCD6OLCsSFpsAmNqEKCGZeoxoixVMwMhNYmIUERFUEZAUzgYTg2XQtFCSCTTmE6k4fo0Pm8tQUGq6H0W6RwloKjCgGxm0Fwexv7OdWgoj+Jm9zVc6bqOTDbDTEgqkfKYSCqWpHZomTqdgFBIQ31dNWqqKhHU/DyOpVJITfUjGIp4uhAXCIZDLPROZdNYyKTY2k+hajReYn2ZZTFQCfiD6O3tQ3dPL+oaGvH8Zz8HX2kd/tPfvob7WQeSRjqsIERV44JIQaARmYG4JkxURfxvxmTfN7/0hUevPQg/+/mvQg+AyM//PfhEPoM/+7M/qr5y4fL6VC7/AuA+URKNVra3taGyooJZB0pHpHZcimgnIPL+kaOYm5tftL9yXik7Ryhe3bZcTk8k1oHACy0C4VCYF34CKB4A8BwvtPDSfdPYxcvtoJ3/IlPB7AYVe3m7fIqU5jGOTRcn2u0vumRozEH2Qi61W2rI9XJEKOKdxic0UiEAAnp8kajrRSBCt1eox4VGOYYnuuNCPIEvyDzuYAss9cmCL7YGJGRtGWlHhq6EYVESquKHoNLioEIm7YOus/WzujSA9tZlaFu9AmUVlcxeFPU8RmdnceLiIEamkrzbo+NA4ylmWcj2SzoCZojocaljlxxARe6voahzWlAceg20t+cRjHdLkqJSYZ2XoErBZYBFJgrJC7aiXxBooxRYTjeVXAimCdkwoJo6YrKLNU012N25CWtal3Ei7OmLN/Hhxeu4u2DADZRwJT1pVDjVlcZNkgLBdlDhs7BrdT0e2rmeF8Nvvfpj3J2a5STQnKhxs7BDPT48SnI5eItEoqQNURwdAdfCquo4J6WuW12PgaERvH3iCq4MTXAOCyWIRnwWNq9qxPOP7sWK5bW4MTSO1z84j0t3JpC0fHACMbguMT8s+oFIozAaVbgGRJcC47zjWR4Oor40hKce2Y/SWBR9t4ZYe3J7ah7Dk7O8qNF54BddlARkmPkEHtm9Gbs6luNefzfS8/NoWd4KNRDF1FwGyZyOtz84jrTrQ9YfQ4rOHy5NlgDTB0d3vDA3yYRP9bFjSnYFFDM5FuvSPt02sgjLOnZtasWGNS1YmJ1G940edqvQ6583JWiROI/ZKPqfjj2Fg3HIHwX1yTL/7JoFqHYeYm4OcSGP5RUhxCnfJBqCLxiBv6QMyVwRN3r6MTmTRCBSibztg6MEkbNE2LKMQr4AxzLhp4+GmYNs5rCqvgoHd3WipqIE3dcv4/q1y5iemOTjTJonygWi95XGqCTopqySYEBFQ101GuvrWdtFIYAU/06lerRpqCivYNYzMZ9AOp+GoFAzMp8d/NoIlMQrytG2rh3JVBpnTp7DwnwWe/buR+eevbh6dxJff/MEMq4Kiyzz5DBS/fBppFdyFpuGdWJ1UpVB7URtPPZXjz2878Kv7Wp9YPH9Oa5ED4DIz/HgfxIf+sqVNwNf/erf1VWUxZ65fXv4i66LtW1tbehob2cAUSzk+CIxv5DA+vXrUVVVwy/jyNGjOHHiJGcEEFig5lBiKqi0jkYvs7OzkGQfYiVxzrHw2m8XgQWFf1Hz7MeyO5ayPmj9oPHJf5ts6ll1KbyLBKXEuHhBZjyiIWBDaywtrAI5MMjSK6KoF2GYVEgn8QWaHt8n0TJMNIfHyFB3jEipphLllph88XVNAh4SCjQ+oR0/2R7hQFssuUtZIlJiBGlfEGK0Ajp3wJBbIQDHcKE6AlSziOayEA7u6MD+7W0oiQYwnzLQN9APBxbWbt2EUzcm8OrhY5ieS/JogVgWi56r5ONQL3JmUKkeOTsksiCzM0eCQyMadugQoCAgQvI9AY5LUIlyUjiqjI85vS6XQQhBHQKBi0QU2TfJrSLJcAo5hF0TDaUhbF3biEd2b2XB4bXuQbx14hKu3Z1AgQFXFLZPoRWTXRg0CCLrsEtNw6aOzY1xfO6xTsRKo/jr736A7oHbUFUfyivLOGp+Jp3BgilBd2U4xEgR4CQzpq0zOCTxjZtPY01ZGK88+jAObluBudkU3jx2FWdu3MJMwYDOro8iWqvjePmpA9i3ZTmGRubwzTdP4eKdaSTcEAwSb9L4gV6+Y0Jxi5CdPDTJc7qUBWQ8//ijKI+VcFPyvdkFXOjuR8/QCDMgMkXlOzaCko2O2hgO7tyMnus9CMg+bG1fhZl7dzE4OIAVa9pR3dKG1z84i5HpJBK5PIqCC4u6gCicjULESFBkiRAtOv8cSCqNG0U4poliOssuGwrZI2cKWWnp/7kkgLZMZheo5s+2ixBkGTpJYEWViDZe1C2DBKjEQEicoErMmFlMQdDT8LsFxMipVBdHc2UJclQ2Vx5DvL4Od6dmcOrsRYyPT6OmtgWNLWsxMpnAfNaGEI4hDxHpAoEGA6IkQCGWg8aHloHaeAke3rEFG1c34k7fDXzwzluQWZbisvYjUyhw8nCQyi1VH4r5DEJ+BeXlpawR8QoGNUxOTXEGyZrW1SiLlkLnFOEiDNGEzToXFZlsgT97FdUVcEQHIyOjkIUgdm17CO0btuDO1DS+e+Qkuu+nYdBGgDYxBLRp7MQJszILdymADWYBmqPrNSF/d2tDzf+xvL7iyFc+/ziBkQejmp/DwvQAiPwcDvon8SFd1xV///e/HAuosS1Xrlz6d8nUwvaVK1YF29raOWZdUzUWoyUXEtwLc39mGk888QRqa+s9utS2cfHiJRw7dhxjY/d4wSd7KIEDEpfSKId0IKQd8UYBIjMdPBahrI/FNNOPC0TZocIL5U9i1ZeyPFgPQjoLZkO8OOuPXDDEmvhod016EQotkxkY6QZlfFD/BXjuTRd6H38CKHuDLlgegBLol4IN0yzApnh3h4ALsRIKdAIHHBBGOe0GHMuFKYegh8phBEu5K4Z0D6qfhKcCx6X7dBPVAQVP79uCh7euQXp2jEvilq1sRSKVwXe/9z20bd4Bw1+K01duYmY+wywL5UW4ssphTbplMUtE4VDe+GWx14t22JRVQseDjhONYEj0ScBEIDBImhRigOh2pFjkw+m1zdLCT3kqxNZQdDfljRQKCIo2Oppr8dj+ndjcUY/JiTm88/5pXLjRjzldQF6JwlBCrDHhuYLtxdeL1FZLF34HCAgWdq8ox1M72pGzJfznH5/G/TRZeAt4+dlHsWFFLS5evorj1wYxXZRgykEv58IxIAkmbMoIkTRPHzQ3heawhs8d3I0n97fDsCW8feo63jp3HaOpAlwCjYUklsXD+Pxj+/DkgY24O2Pi2++cxbGeEcyZdByDfMx8VgGalYFm5xDzA1s7VqE8GkLn1k2YSxXx+ltHcH1wFI4SgKL5mckhRwuxB5Tn8psvHMLK2iDefOsMThw/jZUtjdi8cQMC4RALUntGpvHuuW7czxqwSKfip84jiztgbJ08IdRlJEGVJCgKiS0dFIs5FnASi0QjS01RmckjvUaxYLO1lcYSlFOiqi5UmaLbRegEQAzSA1s82qSRJAlQfa4Jyc5D0FOU0w+/m0dlSMb+reuAQhpmZgGloSA7Y3rvDOLs1S7kCwY2rFuPxx59Gh0btqN3cBT/9buvI2kKyMHHYWFkk6XPOo0xw4EAVw9YuSzCmoBdm9pwYNdm3Lt7B5nELArZDGZmppHJ5zl3JJPLIpNL82eNotvpvUgtJNmiT6V4xJ6Ul8fRStkiZZWQqAna0ZG1chADISSzDu5PL/BnOJtdIOM+Nm3cgEcOPItYvAkXugbwzulzGEqkYIZKPEE4nfIEyQl0ExghMTiBPNac2ZBsA37HckOCMb1jU+vvRKPB90tGb6S/8pWvPCjN+xkvUg+AyM/4gH8CH0547bXX5Gx2trK/p/f3jx47+komk43W1tais7OTrXO05gVoBi0Ao/dG8c4772BiYgq/8iu/gueff55teLTbIFBA4tUf//gwN+Wqmp+tusSkEHDI5gpe0BgDFFr4qYzOCwlbssyyPmRxLMNiUI66+El0+1KhHek+aJGgbhoCInSxI9CylI5KLAhd8OibYqV9tNNf6pmhBFTqtCGBJo996JEofVVmfQit7YKrw9KzMEkj4ojQHZEXJ0pELbAglUY9lHMQQiBaAVstgaEoSFsFCKrqMRKWCz9d8tJp1JeE8BuvHERnRzOOvv8hbvZ24bO//Dm0rFiOf/8HX8Wla90cVU5jFn+41It+h8x9NCYxG5KMHEXOU2cOW3FJW+GNVuiK60lO6YBR34zJGhGR+nyIMWHtDd3chWtTzLfAlmE6dpIgQ6FdqakDxTSa4hEut3vi4B6OqH/vxAXue7k9uYCCoAHUE6OFUCSEw8CG/cD8b8myeOwBvYi47OCV/R04sLEFxy7dwN+f6EPCkhGQRTz/UCd+54VOGFkL3zp8Cseu38W9NNhd5BNtwEzBVXwwAiXcw8PHMHkfVVIej+/owEtP7UY4EsPhk9149cMLGE/l4ZAOwTYQMwp46dABfOaZTlzru4+/fv1D3JpNw1X8PJ7SXB0BK4Om0hDWLavHb//Wy5hNufjLb7yKnvEFzOkSMjQ2sW1oyKNUNtBSU47mmloIxQJUWCiPl2JFaxv6Bvsxt7DAYVo508LYbAJ3ppPIQkOWWA+FgJQEi9J5dRodEvjQ4KfgM4EYLhsFTu8tQBAd+PwygqqPmaVitgjBlmCaEkyDxi0OfIoALShC0WwUuUpAgVHwck9ArKIqc/+LqGcg5Oag6km2FMf9Dra0rcDOTetxZ2gIkXAYs7PzOPLhEdwZuY3y8hgef+wRvPzCK2hvWwfNH8ZCWsfX//FV/NXffZMFyEIgDN0lQOzVCETDEcTCYbKWoVjIwBUslJdHsK9zKwI+ASFFgl3IIV4a5ZHoufPncfnaNc6GCYTC/NmYuX+fGSDH0OETBVRUlqG1dSUiYfobC44iIGvpDGAnFmwUdBH51AJWLavCs4/uQOeWDRiZSHPK8Nm+YcxDgS8Sg8m6Ixr3eldbZgOJVZV8DHBU2ihw4aXtaaIoatDO6rvb1/wvqmj+w9f+3W/OPxCx/mxXqgdA5Gd7vD9xj/baa1+LTk+ln//Od777R5MTY2WhUNjn9/sFcqNQFgO5Y6isqpAvsjum++YNru+mXR0V0z333HP4whe+wJqGrhs3cONGN4aHR7h9k2LYl5wsxG5ksnlPQ0LMwyIQ4UCtxTTTpUTUpcAz5ip4ofPyO5bYEI2itkWRNRwEWmg0Q8CCL5F0sWFg44V70dycLnLEELDodNFZU6BdJoMcLxeExgmC4DEiFAIlCCZASZEm7dB9yBtAQdKQckQskDOBWnLVEOJl5ASoQNEUkDWKcDWHmYl8lpQdAoIk4KVxgKOjY1UTHtm3A6tWNEJRBZiOgSvXevCNf3gd6zo2oDweQffNbkzMLcBSAjBFDbojczMv7X4Lps35EwxEiF5mQEIjB2I2aHmgyYunnzFsk/UIFEtukhDUpk4Z0ka4UOiY0yiLwrYoCM6xERBcrFvVjJeffASbNtTg8tVb+OGb7+LawChSlgxbicCi+niXRj4uRJVCvMj+wQIPfizXJCuyCFcvoDoo4ZktLdjcUoYLvcP43uUxpOCH65gI2Wm80LkS/+qzTyMSK8XhYzfw3bcv4M7UAhSKDFeAjGUiz4yLCmoJDCoilPwMwvYCHu5swwvPPAw1Wo7XjlznqPusoMC1HfiLRcRkAY0VUdbY3KMALJsWcguCVURQcrB+xTL82ssvQczncer0WdxP67g0MIz7lg+uFvFAcTGL2qiCQzvX45EdmzE3dg9f/9rfYGxsAiXxMnzm5c/ioUc6MDFr4LXDxz1WwRUhR0pgSLInGHUlWEWTGw5FWYGqqDzW8LGFtsBFjhYFp2kKlKBKsg44pg7XNCDoLpysDsJlAU2DRsyKIsAQbGR0L9acxhVeV4yPgQixJKKjQygsQMjMImJn0FKqYW1jBZorouhYs5LZlTffehtHT59BXi9g57bNeOWl57F7+3bESkpYaEsjkFOnz+N7PzqMyzduIlRWjWhlLQpUuJjTUdBJw0T6K5m/aZRpwkI6l4Hi2IgGFPiMAqx8Co89vAfLlzXg7LmzuHL1GiIlcchqEOl0Fsn5JFSfBJV0XmYB0WgI9Y11iJdXciliuljARGIeU6k85tN0PBUc3LcPr7z4NMKKjSMffoAPz17FVF5AMVCGrKTB9XYRXqs2s4R0XSBm1RPC03CLqg80ej9IdOwS90hAMQVVzxu71q75VljT/uPf/M9fHPvEXaz/BT+hB0DkX/Cb+//30s6dO+d/4/VXt13vuv4HszMz6/c/tC82NzcvXr16hXfzAWIxJInZDgIiZHu9fecOEgsJXtAp6ZRqwcsrq7Bz505+KEpRNQyT670DwSBf9Ai80EJP4xnb9lTvfPEiZwvv6H9SOLfEfNBtPup4WWRE6P6XgAg5Z2iUYC2OWnRKhaRVhyhXvu+fiFvpIWhxJsqahLHcTkuFdrrJbAur6SmgjBZm+gU5PsiSQs4SEraaJmyKkYeEtOhHxudHRlThqkFEoyXslKDdXSqV5TAzy85z5XswEGOtDC28pAUgQEM78tqaGrSuWIFgUMHk5Ai3jRZzLp459CgO7d2G+flZvPrjw+xGoWh0kVgBVwaFYuo65Tp4Bl0OKFv6XhSdssZFIMDluYEEkRrg6G9odOJCkFXIogLHsEDh34qehVJIYWVtBR5/eDd279mCnC7jraMn8PapC8gUPeumxeVpAlS/n5msXKEAUSVdhyebpc4POm50bGWfyuCvJurHFw9uwr62Rrxz4ir+9sg1ZOUI/NEorPQ8woVpbFtZh994+Rk01VXjWu8IfvD+eZzpvY2cGoIUjaLo0mIrQBVUmPkcx46T6LJEtnBg92Y88dhuJDIZ/NfXjqNraIbD3TQqQizkIFk2NE2GKToo6Gkobg6dbc3Yv2MbNEmFawuYTaTx+ptHkDbJ5UQOGweWkUPAZ6I8omLTmtXYuXEjSjUZPkvHuYuX8MO3T6DguHj2M8+gvLoK56/1ondojBdpGsWYtPCJJouneTmk0ZzP7zGK1MqrF2DqFgu4aUCgqT4oARWOT2B2xCiSDshByBXhK2RRGxZRXapQxAyyloXprIOJlAsDZLu14NMUdlVZ7N6id8mCaOQgZRNQ8yROLaKjsQJfeuFJ7Nu+mceqFy5ewA/ffBPrN67Hi88/i9XLmz0HjWmhv68fh398GEePHef3PkiaLlHlUDtRCyNjOJhN5jGXzCFPlmGB3Ek+CIqCQDiMbDKJYjYF2SpAMvN48uGdaP5/zq9LF85g8NYg4hXV/De5gsHZIEa+gJJQAHouxedp3bIG1C9bjqLjw9C9KUzOLUALRFERr8JLL76C7VvX4fL1Phw7fQ63Jqag+zTWg2RsBzqxdJyRQ9qQn4xz6bhw1s/iB4bC8ejY0+iWUmcFk5xiRQQEGwHYuZpY8OSKhtr/88D2PRde2lFPEa8Pvv6Zj8ADIPLPfIA/iXf/J3/0lfU9vX1fujV067H6urr69va1fiqgKisrw+nTp3HyxEkU8nneGZI+hIAFJRr2DwwgX8h/1ETLCaeahkAgyO4ZYlDoZ08YShkftAh7oICYCwIftFjR3t0L1fpJYNlSqimBhKVEU/qZwQVb7zzAQrcjKyzJOBiIcJGdSQwvsxnkFKBdz1KIF7EhBFy4HVc3vNK7xR4Zpm9Jp7I46aAdNcWkkziOFnvSvRg0G8/TfCCCnBSAGYjACoQ4EySg+CAYOuyizp0sjTVVqK8q5Vn9IAVMTUzxBZocL2RppfQS0mvQ/J/EhLCKMAo6AoESiHoRD2/rwGeefRiDo/fx7plLGBibQlJ3eTQjSCqoLJVeq9eb6wVVeddWD9Dxf5DWhdwCLPykcYDluVHoNdEu3XagugKkYg5VAQm716/GI3s2o6YqymDgjQ/PYmB8FlnRzzttyjOhqO+ykB/ta1pR39iI2yP3cPZaF9uVbbKH8txHZncDAUHOhdBkPL6+BbuW1+DG4Ai+d64XSV+Q3UTkFgk4OcTcAtbXx/HcQ7uwoX05hqcSePVIFz7sGkSahMYBjRkgkdgqUYDGAmEDbmYGm9ua8MsvPopQ2I+vfe8YPrxwC1KoHK5EYEmAQuMpPQvRKWBZbRzL66JY19qIjrYOjE8l8a3XDuN+IoOc5YMphtmpFJAdNFdHsH/ravgFHd3XujE+No2wpmJP50bs3tOJw0cu450Pjvzf7L15lFznfSV23157Ve8LuhuNfSU2YiMJkABJkKIoaqcseazIHiuxx7Ez9pzkJH/kOD6ZJGecSRwvM/LEkS0vMiWRlkRxXwASIIiNAAFi3xroRgO9r7W/emtyf68KhGQ59ujoWJKNtiEQQHd116t633e/+7sLYkmCBwOFmobZaoga2Qna1hWCP1sAqBFLwNDj0diPph27JEmjQUi7uImYaUhyKd1ltu/UNRimvHWtWg3dCQUr2lSYziTy8xMIrCTCdA9u5GOYrkQAU49bkmArpQJ13ZVGjUi1ALU4DaM4hY54iM/s2Ynf/K9+EW61iHIpjxOnTggbuH7NGvT3LMD01DT2vb0PL770Iq4PXJONvKm5SZKOOfqLp7KIpZqhxrOYLbsYm63ApsjYSKDieijVXGimJUDZsatIsJHXKWDPA5uwYXkfLp1+D4cPHRDmLJ1tFb3T9PS8AFceKor5GaxaswJPfeoTKNkeXn7jAK7fnEAy04oHH3wEex59DIlkFq++/iZOXriC6VINjhmDY7CfGnA5bqS13aFwmrdEtO5EErNoNEnQLNZy3jYczRjsAvIQUyABdorHOoka9MApp7Xg/JLujv/41BM7X/ry/WtmfxrX8X9KP9NdIPJP6dX8e57Lt7/+9Z7vvvi9p8bGRz+dSCTWLVq8qH3NmjXIZFLCbvT19grTsW/vPuzbt0+cLk1NzXLyZ+cH2Q1WcJerFdF1kPWg/oOW3EwmC5MLke+LZkM8/2IHJf1JcMHAM0PmxWL4IFSosx18rEZPTEPHQUZEwAd7YurD3kaJHRtzCTB8N4pfrzn1YjKyLDrFgPW3Ne3DmirUNgV2dq0qxXriF5HTE9mS6GQahmRMolZRbvU0wFIHIo4OI4sg1owqT9JWDCopXVaqhw7SmoLejg5s2bgeq5b0I6VF5XezxSoOHD2J4xcGUfQN+FZSmlZthobpzLTwoPn8XYeqJ+GUS+jKGnjy8YewaOlyXBlsH5e7AAAgAElEQVS8hQNHj2NobEr0Db6qw1P4HCJ2IxICR06hiFni9eT/kBExRJvAFEuSFVacLIUHr0KNg4usGmDNwi488sA63LN6KWYLHt49cRzHzl7BtYkZyUDxYUFXFHRaLnZtWIatq5dgcV83Mi1NOHP9Fr76rTdxbmgSIUOzpNyPWhT+nyoMEeHJR9Yvxud3bsTUXB7/6YW3cC1vwzYYb29AoXtCD5BwK1je2YLHH9iMrZtWolhx8OqBs3jr+AcYLbsyDgt0HWYyAbNShFGeQUfMwRO7tuCjTzyM8dl5/Ie/ehlnRwpAqhVVVxcLcMwvoMX00JuJ46EtG7D+nqUYnZrAwVOXcWPWwcDwZGQXIjHvsDEX6EgbePyBDXj8vnvglefxyuv7cfC9M/K+aM2lsGvHVrQ1N+PgO2+j6lVgQ8dYIcCca6GixEXMDI2ZKLYoE1imBxYc2hy5+ALANCWAYmpQDWpBQgGyLvUeBJe6iUCNSVGe5VSxMKOhzyqhMHIO05MjaOpaiKZFm3CjlMDgZJ7YD3qMjikD9ILx2tOhIu4xrwbVLkIrz8GozKE3Y+ITjzyAreuXIZfQ0d6cxvTUGJxSBfNzeRw/8b40LI9NjEl9AkdBzPyJGwYyiRTKlSpUPYZcey88PY2pSoCip6MS6igy9CwIUbZdGPGMMI9etQwjrGFFTzMe37ERHWkdx9/di7OnTwoopqNsbGIKLKbm2Le1vR2/+F9+Gevv3Yw39r6Nl19+DR1tnXhsz0ewfM29GJ6pYt+R93FleAwu3/O6Ck9V4OgWbL6G1IOxwI8LS6NNW0AI7285asiYl71Hwu9xnMW4e9eDpWrIxeg+qklQnamFsHzfiSvBtZ6m1De3rVv8zL/74kcG/hltFf/oT/UuEPlHv+T/+N9wcHAw9of/x+8+MTB4/UnXdR5ob29f3N/fb9LJwiRUaiLYkksBGiPamZh6+PBh7N//DsbHxz+0zpJVcD0JLiIAaW9vl9ENQQQ3RhGa+sHtTJAooZSWxVCYiIbOg1oynkoiRj8Sq94JRPi5UnZGrYcZjVoaHS+3Q80kA4TWXVeYF4dppXIyb5yEJApM0iPpRGDQEhMZG8wM8wg4ejE5V2cwGF0xAdNRSXsDLj9fNeBqSVjN/bLRVAMuXgxp8uS01xIDNq9cige3bRY2xM7PYnbsJlLpFJavW48TFwfxNYolx4qoagmpiXcl1KoqmR5mqEMLLYRqEgG1KH4RHa1p9HR2S4T12MQ0ZksVhGRVNA1FOn4aF65hV64LUaO1lpsRx0pGZNllCJVC9kWHUyogAQ99bRk8sH4ltm1YhnQmhkuDo3jnxAWcHbqFmaoNjyyRmQA4vKmW0Z8K8KmHNuIjD9yLlmwKN8amcODUFbx+7BKuT1ejU7rwT1H4BV8Dboh64GDLghyevv8esIn5u+8cx9tnLqIWz4nl13fdqOPGdxHzHCxuSWP3ljXYtW0N4oaFd45fxcvvvo+BqTyKBFgakA0c9KYMPLx1DXbt2CStqy/tP47Xj55BUU3AhgWFYMCtIqWU8NlHd2BDfze8YhHT8/M4PzSCo5dvYpqtuEYCOovqPBfd7S1Y0tOO1rgGy6sgrfpYuKALWiKLoekiJmbzOPn+CWh+FTvWLxab6tTcDHLdC1Exchgvq5hxKGLWRZPAYDjafTXVguep8JyoSZggxNBDYkWQe1OYfUOGjpk3PJ1bZDZ0ue5arYiOeIBu04ZSGofD+Pd0M4J0N26WTUyTpdMgGiDqT+jkYup5NH6IcmEkqdatQinPQylNozOt455FHejMmNi+cTXWr1wGv+bg2JGjePHlV3D20kUYFllO5n5o0jWTskzRcDg1F6lUE7oXrYCV68SsDYzma5gqu5J2SyaxUHVRFU0uWTFfQvCSqoM1i9rw4Mbl6EhrGDh/EsePHkIhn0e+WEUAA1XHx9KVa7B950PIl6sYGR1FX08ftm3ZhmymCScvDmLfqasYzlfhWwn68aEpvqwdjqLLWEw0YjKZiZqmo74pcoRRG3UE1PlvBCQEzlGQH9lZAm6LacxcUpijw/clFMRDjz//UHtGe21Je/abf/ZbXzyosLHw7seP/QrcBSI/9kv60/WAf/ZnX1n8N9/69lNhGHy6paVl44LuBemu7i6JYW+0zJbLRQwMDGD1qlVYtmy5sCBzc7N4993DOHz4iLR+SrohdR7MmjAMYUGo+yBAiFgMRp9Tl8AcA1NyQeQUwk4JsgzUWvi+fE9pfeXuVR/N3AlEGmMZgiHRhUieAvMwog85TZkmLM55ZYGsSZgT59m0MArtqjWSQgGTQIRdOPXPlXh3GRVx7OJFRXoCdDQZ75SDELaqC4PhcOxgpmEm2+FpcRSdqFJd8avQavO4f+VC/NxjD2LVoh7MTU/g1tB1VIt5dC7oxuYdO/D+xSH88V+9hPPDcygrFhxdg8dcBMWWqYoOMhXMjEhLiqqq2PTSCpFvMotE8j8Yx85eExUFuyKnc46f+MMyj0XC70UfwDK1OjMhwlXmJWhyMjbsMjKaj22rFuO+e1eit2ch5itlnLg4gCNnr2FoalZOmQHzRfya2BxDJYWgWkUGZazta8XmVUuQilu4OjSKM9fGMVUNUSZYMRPwmBhLdMk1mj8LT+Weg07NwZ71y7Bn1wMYHLuFP/76dzGvxODoiQiMUEjMzcKNCvf6mhJ44J4leGz7enS0dGDg2lW8f/Yark9NS4ZK/4J2LF/cg/7+xShWHbxz/AwOnLyMyaItvTuOYyOhh9ixZQP62zPo7+yQ6PqzZ87i9IVrmGRTbqCjxiRVCls1FfdtWI1NK/oQVObQkU0iT0H2B2fQ1NKBnXsegplJ4cDRS9i7/x3U8jPY1J/DtXOnMDkzg/6V62G19WGk6GOMCafQIncGA+WYMUMRpscnaEEz48K60ObMiH+G8dGOJlWFfA/yftEo+lRFsxBWi0gENTTpvrBsjeC8gq9Knwx7brhzkgGRYL464BeQX4/CELsyR3OejbA0B7VWQLMZIKN6WLOkF4/tvA+rl/SjViri6LEj2H/wgLjifL8m2hU6exTPQyYWQ3fXAixatByLlq2GnmrG1VtTOHvtFqbLDuZqHmqqiZIXYnq2KEJTWsqpwdADG2nNxcreZuzYsAyL2rO4OXABJ44cwo2bo9D0BAItjmSmSdqTs03NWLtuA9as3whirSMnz+C9s5cx7QQI4wmEtFTzfiXYYsifG0hXTiDoIwoidClAF+whR5PbwSACmEU7EoUXRn/WBKxEZdkqDDKwdFcZBmLMbQkqMFGZboqrBxa2ZZ/5l5/4+N6PLmuhD/nux4/xCtwFIj/Gi/nT8lAsqDty5EjsT//vrzw8Njby2Mjo6FOJRKJ3y5YtOsPJyGKIViIIZCRz8uQJXLp0CQ899BCeeOIJdHR0yoaen8/j1KkPsHfvXly+fBnxRFKilumWIRi5s4uFi0JEdUdApcGSEIA0wIpoPiI4IYJYyQepd700GJE7G28JGri5GnewImLPJVXPPAAyNI4raZ9R/DrZl0BKxHjg4fiGcfD8xQ9u9jXRkxAciRlDtA3UYlJI6/ohKhRfxlIIU1npLAn1BDX2UixHTQRBE7UdanUeT269B7/8yT1oTWk4+8H7mJ2dRteCPvQuWiK8x8t7D2L/kXNItfXBamrD9bER3JwcgU/6nid3JFBzVGgKw5cYLR8lpzYiybn5yLFOZ6iZgipZnEDq66L8j3oIG4PAIpHeh+9ACSejwNSzsTQXw4MbV+OB9csRi+k4MzCC/acuSxT6rMvENwvkaugqMYKqLMaqkUEynhR6PaH6aE7F5brnS1XMVzyJdC/WQtR8/vLrLcRRyZ5sFL4Ly61iTU87nth9H7rb0zh64iwOnbmEW3NV2GZagthEMcR0U9qKvQraYio2L+3Do1vWYm1/OyhzmZqdg2KEiDc1oeT7uDg0jSOnr+PctRHMlskSKbB0FQs7W9HZpOOh+7ait7sH+985jMuDgxifmcNcsQbPi+L+Y4YquSAEqMy+eOCexTi49yX4Tg0rVt+DK8NTuDI8ie7+TiTTcbx95BIuD42I9bgv5aM8PY5azUOmpQuumcZkNUC+5sPlpkYgLtlpoWShEBwHfP9SRM1xpcNAsmgDZFOyonEHjPQ9ZDPk7/ludqpigzbILDCYi6O5ABJsx3R4xKxovCC6INTTWCMkLvebhPSJ4gk6w+GciohHk0wXdatojhtY2t2Be1cuxtZ1K5FJx3D+/Gm8/dYbuHjuA1RK87DUEC25HNasWIlVK9egf9Ey9C9diUC18Na7R/HGgUMCPvIcz6hx1DQLMzMFyb3xAuqvdCTjMcQUH1ZQQW9LHPevW457FvegPDeNsdFxYSIVI4VKLUpjXbZ8GVq7enBtZFLSe09duwVPNxHPxuGFnohyA8MEw+bdgGFvHkLXF4s9oT31Sh6ZjXqgIW8Uhvfdvjd4uZk0XC+EFPwi/04vP8D0H4Jj3ucWR4gKxcNl3qmljph6ckE68fUvPvzw9z79wFLO9u5+/JiuwF0g8mO6kD8tD/O1r30tdvPm9TVHDx7c7Pn+l8bHxzfath0jy7F4yWL09TGWPSUjClZ2Dw0N4sSJ42K3ZTjZJz/1CezcsROpVFqcMleuXMH+/ftx9eoAkumMgBjSzhR+RrHqUXlc41QWARFSu1HDrASISclbxGhGrbj1mW1dIxKlpEZZIvy5qA/h7/w6ztL5WI3xTEMnIpZf0tGeJ0V5jT4Y6jNkA6c0jbZdMioSYMSI9kCq0Jk5QpcNNReKEUfFDVF1Q9ieItSvlm0CksmokI0R6T6/D+fKZHo0SbdU7BLW9nTg07u3Y93STsxODMP2XAEddqjh8NETOPDuYZT/v3bYRx57HPeysGx4GPsOHcL10TFUQhOBkYPtGULfk11SySiwlI52W6GWo6EHNywCEgpzJdyd1b71zUkGUA1Wx/ekPI6x5axsb40bWNO3QMrh1q9cjanJMRx87zSOnR/A0GwJpUCHYsVER2P5NppiCnpyceSScWRzFCm3IpdOSUlZQ9gjm6EboGx7mJwtSO/JfMVGwXZRsB3YjKSva0Z49ShaXNbVgo/v3o41yxfiue+8iPfOXcVIzUBFS8hrQAeOEthQ3Qos0Erso5chY6uXYt3ypWgi84Yabs2VcObaEE5fHcbIdAGer8AiO2dq6Mgm8Pgju9DX146zF66jWFNw6P3TuDU5KeBIVQ0ObtCRsnBPfxcW9nRiYnpGQOWOjSsxOTKEkdERrN28DRO2gr1HP8DY5IycnsdmSyi7KoyYhoQ/j46mNHRqP2oh5isOym6k75DALAJlqS7wxNLqKwHcenk0hcLwueHFpIyOehJFpY2crzvRCz+R8JEvNzUlLiud6/aoSGTJoD1FD0n1iQ5LNtAgAqbRLz4WYQjTi7ktB9JLxMwd1bGFBdI5tvFcJJUQnUkVm1b04sFtG7G4rxNjw1fx5ivfxekTRxHTVezc8QDWrd2Ajs4F4njp6umD6ytS6fDN557D2PQcgkwr8kYTvFgWdpVAP5RxC90x6VyTCNhDt4LQLqAtaWDb2mXYuHolmjJpAQ8ENvyd75dSqYgrQ8M4dvYyzg2NoAgdiaac2N3ZscRkYIe9TmS2fFr0CSzELybXR+Lgad2v44sIhNSnKdRU0XoeUM6uSBIxX44oNDESuDOAUBIDCEqYy2JE97vm2jDdipu1lIHutuyfbVm/+hv/y8fuG72bN/Lj2fnuApEfz3X8iT/KiRMnjGeffbZj6NrFzfF48gtzMzMf933fGh8fVTg24UbGcUlLSzOaW5pFB8I21Vu3bglYMC0LpbKNrq4OfOYznxGtCBNSL168hHw+j3icxW38nJI06fLro0h1TdiPD0PHVBGtUvQq4xAnEpQSVDRARORqaegKPnwMPpaIT2s1+XxpuaXDpA5EGkBG2BOeaOrFePxZGu4cUuIEIkKNk/6ut/fyRMlBBk/wzOPwfO4JBjzVkD4NxoB7WgJaKgMrm5YYdC9wZOFKW0nUqi7K5aqMhVjgJemlXoAlne3YuXEZlvXloMYsnB/J4/D75zB4dQh+rYqWbAyPPLQdH93zAFKpOA6dOIdX3j6CMzcmMK8k4ekp+J4qaZosuiP44OYVqDzJRc9BovDJWVCUSxpHNnrGezPTo0E9R10ypjAYNhZkY9ixfgV2b9uCpmwcJ8/cwPf2HcbV0WlU+Wi8pgq7U4D2TBxL2puwYkE71i5cgAWtGeQyJhIxDXGyIoYu2h+J0aeepg5GKraP4fEZjM0XcGFwFGevj2B4poA524cnG60hzqZmC3hs8xrcf88SuMUShiemse/MEK7P2ZK6Sv1LGFLIGQFPjmwCx0VC19CSTKHNSqFSKmGuQkBQEwaeJJAVeFjYnMWWNUvQ1RxDU2sXvFgCX/vOO7h4axKwkgJGGRlPPUhWB+5f1Y/PPfKACEc/uHQVJ06dRGdLM3Y+tBNmIo6JUgkHz13GsfPXUChRsWGhwvcHLdvUD6AkIypdwsQYvhd1u9BdQjDJzqJalTZuCjgJRBhRzvuPGyLHbRagxeuvnysJoVL4x3sikKFcVDUgt4gYtSOmUfzaEcAWgKpyJNoAIhErUpfpCJglYOHnSoy8Gop9PJTeJAhQYg204TvIKlW0Wi5W9bbjkfs3YsvaJShP38TR/W9KtseOHTvQ2t6NWCKDprZOJGhXD4ALFy7ghe99F8eOn0BRzWA21oFimJCgsEQyJcFns0UGzSVgpLIClimeZuorXVgt6QS621uRSWXgeKGsLW6lipFbtzBXLMt9WXA95J0aYskEMsmYsD2ZTA5zJVuYsLJHUXnUU0WwLokh/OEk5C+65NEqE6E06cims6vBzNYtzwJE6i3VoiehnFUPZVSToKuHbcZcv3jRfDtMmt7c0p6O/2tRV8s3e3usod/ZvTuq87778SNfgbtA5Ee+dD8dX/jss89qF44da5ouz68oFkuPzc7N/HLghwt2PfQQli5diu9852+koZKhX4T63LAppqQFdmxsDLNzc1ICx/uPYKNSKWPhwn4ZvxDAkN3gf/NGLZfLohVp9MA0gEhDa0JKmLNXfg2BCL9XIymVv8vYRJpuCVyi8jiurQ2NyA9jRLjZNtiSO79fg1mhPsGu2rLYROOeUEYyXLSEVYlEI9IRw94W21ek3pyFWBwN1KCLDVGN5aRa3UilxQZYq5Xh2wVkYgYe2rZdgpfeOXgYxXINOpNkdRMum0mrEZPQ0WSi6rsYK1OzUoNp21je04ktG1Zh+70bopZdAg0zgQtDo/jLF9/EhckC9EQOlqrDqTIzgzkotBhGB2QBIrxmNCRzHs5TpsdpRVTVTrGeNAF7rgSTxZUAOdPDir4m7Nm5BRvWrBXb9XPPv4kjH1zCjKNCTWSkATahB+hMGVjV04IH1q3EphXL0JnNIBNLwFRcGGEZ1cocPLJe0vURjV0kFEqNmCLTTEIRoaSGyXwNl0emcez8Fbx37goGJ2dR9CJ2hM2/Mc/GgnQc//rLv4jm5hT2HzmDoYlpDIxNY3SaGhUafgzYZKs4udIt+K4HxWWLryubp0G3iRSX+WjOxrGwrQlrF/dh+4ZVsIwa/uir38aVGRt5JYmCG0iAGIv7cibQ2ZRERy6BVT1t2Lx8kSTAlio1nL54SZw3dP+kO7pw6eYIzt4YlrwMRYmBT7/m0Q6dkMAwPQaJYw9rCkLbk/RZ3TTkdwJg9r3UyJDIJse0X953LBvkGIZiWkuEq5JhI/bqWr1wkO4yTf5NxnHydWRMZBAXjR4EjEQAhZocEV02QEoDqMgmy1/8Onq/GoAk6gES9w4vcMiSPR/xsIycZiOr1NCbM7F7y2rs2b4OidDB8NBVxGMWlq1ag3RTG/RYXMAUAdDczAwGLl/ChYuXcfL6JM7NAAMTJSRMQw4xyUxWmnwnSw4qoQabjIWMSgmpeQPa8GnzjcdQrdZgs5MmCJGMJ9DW3CJrx+T8nDAWmVQS2ZiB9qYWNLV24PrIJAan5jHPMRevDbVNvF84gpLLcxudR3+uXxMBIlG8WQRU6vZeuaryJWRJ67Z4uuIsjtPYhM3wwriMwvzQhWWE0J2it25R13+wFOVrVhBcfe63nubJ7G5PzY+4Ld4FIj/ihftp+LLf+73fi5dnZzvHJseenpgc/5XZ2dnFa1evwX333Seuk9WrV8tm/Mwzz4g9j7cgT7QNfQhdJPxvjmC4sZMpYcU2gQLpVNp2yW6wB4JaDKaVsg5c7nXfvx3FHmWAfCgobcSwN1gSsfTWWZFIbBpFvtfPKrdZlQYQafx8EvVe15DIolFnYG7nibD11feFnSHI4ToUgSEuw1HSKjdOWvacQENFElFZJGcgYPAWu1ysuLhEdCMpdHmN2hHO1pnEWcujM2XiN7/8JWy6ZwWef2Ufnn/9bUwUbbG4anpMmm1daRGtRdZNM0BbSsHGzhQ+sftB3LthPUqVAK+/dQhnLl1Fa9cC6Jks9p34ANfnytBNC1kGg3HcQQsxLYWy79dvTToqeEJWdUhwG3UGGpt5I6bE4gy8whk2sKgth91bVuLxB9cjljTx2sHzeOHto7g6WoBvJKFT7Md+jbCCTYvb8eS2Ndi1bjH623LQfI7EAriIIV8oIm64sNRIXxClyBOIqKKn4fyfdmeyUgRJvN6mxNPHMFfzcWZgGK8deg+HLw5gguyIakKho8QNsWHlSrQldey4Zyk2ru7FG/sOSrstm3IHJwuYK5Tl/VClfVs1xNkUt6Loc9WpYVF3G9KxGJYuXoR7N65CpZzHwUMfYKpYxvELV1CNJ2EzT4MsRbWK1U1Z7Fq3AvduWIFcSxrjE2MYGxnF4p5eZGOWNNmqLd34T9/6Dk4NjaPMDTrGuDf2uLgIGCxmJGFoMcTMhDivuGly1EPNEUcopkUwokopHEExzDjA6nmKRUSQynM7gUDEJt3OgAkDYcE0ujeY/aJoIhqW1FyFwJSfSf0DT+L8+ug+o+CSwwbZVuVtwnuvPk+ob6of0iN8wWpSKMh0Yf48ElAnU0BXws8oJs0oNcScAjpjAXasXYwvfeZjKMyM4Mb1q9iyfTu6+nphWAl4oYLZ+Xmx/DIvh8Dp8NkhfOOt07hya046dPoXL0JrR6c4vsbmiphzfAENtPnyZ7dSCVimjuL8nPTdcJxUq9qSPxPTDbSn47B8FzP5OXGMtWVSWNScw+qlS6GZSRy7cA2nx2Yxx+fBa6T48MkQSciwyhu4LqCqMyNCSEVXjKMaGdc0zNuMGOB4h+uCEsLVCZhCKOI4qzvRJIRRRzKZFlaZ93oipsMrTWF5Z+7llnTmd5fl4if//Rcfq9wd1fxoO+NdIPKjXbef6FdRjPq5z33OuO/ee584cPDAv5mannxw6dIl2L59Ozra2oW5YOYHTyYUp9KC++xzz+HQkSMolcsy6uCmzk1cEjipIGf0t2UhnohLQy5p5vn5AgqFgjAS7MjgBze/CIQwPZIGyojRID3aYDwbJXYNXQe/juBCHCu01JqxKF+kfja5s8iuAVr4d/I14sm7I8yMqaoczdRturJh1Ec5oVcf54AlfEEUbsawp5DNueytYFyRhdBIIDST4kYxElxcQxiqhWQsJcLHcqUMhcI+2FjclsUXP/WE2EVdVcf33jqOZ988KDkOIU+4TARxFRG6agbZm5o0wP7rTz2EzoSFY++dx7GTlzE4No/RqVnM52dlqO0m0iiaGQSqjv72FlSKFUxV7Mi+yecrmSAMu6ozPWRNPIa30bqjim5DY96rXUZWV7F19Qp87JEduGfFIgwOXsM3v/cyDp+/gYqRgcccFD4mXRhWiCfvX4enH96CTQtbEavNoTw3GWloVBNVNY14MifgwqBqL+D4wREQSyDCX9RCkIInG+SVClCcEuJx6h40qLyGsSRu5qv43jvH8dy+Q7iVd6AlmlGqeAK4kqhhz8ZlWNyWQSoew8YtK5F3dJy/NgemXlbKJZw7dw4rV6/GzVs3kc4ksaivByND17F75z1IxnO4ePEGJqdnMT41i8Pvn8VcxUcsl0PRq8JQHRFjLoiZ+OQD2/HUzntQq8xj8NY44k3NqPoqDrxzWGzS6ZYOPP/Oezh/awazvo4qwYLDyG8bqmlIZLvOsV7VkfdIpezCs23ofL7c0IIa09Wl1ZWjmCojcAlCYgkRGUs1Lt1ZxMSUiEiD8+1JgJy2dYK6qAwIDgWugik4VmEkP9uIvSgZVxAqi/IiRkpyM0SY2hAqN4Lt6suTdDnRCVX3ywd+1EhN55ccJlwEtSh8LEGxcnEaVnkWGxZ24Dd/+fPoypo4fuhttLfnsHHzJmE5an6kD+Ivz1MwX6hh75GzeO29q5goepItxHWnua0dRbuGqUJR7L1518dcpQYlFhdnUI2aFQJpQ4dbrch1IjxImabogyzPwdjkBHxdR19HKzb2dmD5wj5UnBAHTl/Eqcki5gN6w8gYUigcwK0DZqHUIktMnRGJXqpIC3IHY0S9CB1m1LkRr/EeEBsXxPLu27YA/ihCgKxUNEISMOLVgMBGS1xFT1w5vSDX9Nu7Nq1569d2rS7fBSP/+dvjXSDyn3/NfuJfcfbs0Y4/+P2v/E9Xr1z5VFOuuW3z5nu1/v6FUeNqnamgyI1pp+0dHbLAFUslvP7mm3jt9dcFXDAxtaHvYDMmN/cF3b0CUBheJO25PCkwrZQzWAEDBCFcgKINX/6uDhJuU52iRYnadBvBYlwsyYjwl7AatPZJxHu0gDYYDv48ZDYaj02AwXRTGbvUH5f5JaIZ4anQix6voUMh0BGXjox9SNXSbaLDDlg1b8KhONJIw2dzrBFtFOw14fw8k0yjKZlDpVDEzPgttKYtPH7/vfj4IztlxLJv31vQszksWLUSz7z6Nl58+zAKtgcrloTKE7/C5FZ+bw+7tqzEf/vzj6ItlcCf/G06JSoAACAASURBVOULePWtE/ACAzvv346Htq5FKT+GF946jEODs6gacaljr1ZtGRmFBFgSKBtZFMkyc4MPae2UDS1EyPI1dsmU59HflsXnnnoMj+5cJ2m4L+87gZfeeR9jBUfK6Tg24cYTVgvoTin41O6tAkK6UyrCSl42OoIMaYrNZBEYcdnUB27kMTqVx/j4GObmZ1GlpVRTpM69vbkFve0tWNXbgRU9TTDsEuanxqMTJ9NFjTiQzGC8EuKlgx/gmZf2Y8IG1EQWthvCKReRiZtQXRsdzTmsWb5UNpTO1hZsvXcj7HIRw8MD2PPYRhw7OoRauYxHH16JF/adwnixJj0uF68O4crACLwwBiOelRwLJooa7hzc+Zt4fOtafP5je6C5LpLCqKiYnByVjpz2RUvwx9/YiwMnzkBNt2C6QtYmhlpd78FrTyaQ2R7S7sw0VLcm3TxhEJPXmgRg4JahBg4yqZic8EvVqsSwI5kSJ5JQSdT0kGGrC7NlHFkPoCPiEDZE/o3zKGoeqPtp2D4iJ0dD7xHRGBzR8JtHDKFQLNSDyBgoOvVHH2xBjrLN+Twi23zEFCgssJHm6sjKHvoeLN9DBj7MyjySThGPbl6F3/ilp9GWVHD53DHoRohUJiVCUS2WhRFvxsDNKbz21hGcuTaGyaou1mjHD5DKNKG9sxOxRBLVahlF+VVFoeZAjSWhJzOSIsvRL/ug2E3EWH5qMHKJGJZ2diFlmBgeHUWewW7drdi6qBvNcYutMDh84QouzNsohKZcPyNUwExUm7sZEV9dGH8biNRBfd1aV2epCN+idUUuU4NR4sIh0fyhNHhTo+X7ETsl7EsYSgs5ARTL8zy7gpjiBc0xdWRxZ/MfPLR2wzO/9ZHVYz/xTeJn7Ae4C0R+xl6wP/qj3/ulZ77+9V8JA6zeuHFDctPGTSoDo6iVEOZCNzA4OIjXXn0Vm7dswcee+KgsfOwH4aZ++sxpvP7669ILw8WWQCMWT2DZsmWyMIyMjUr6KP+tMVrhwnz7V9290QALciKjqJTMCAvteCqugwZhiet2QklUFTFmxG4QiES/8890zbD5tpHCGo19GqOZKBgtmuk29Cj8HiY9/4oiTaQEAQQUXFyZrcCTO9kFiiGpsPf0qLdFiaXhaCY8Mg9ShsdKcmom4lC9ADE1xKr+Bdi9fSPuXb1Iki9fe+U1HHj3KFzDRGtvHwocM2k6Kq4vYVdV24dupsQlINmOTh6bF6Xx4H1bcezMTVy4Og7b9tHb1oI929fiwS2rMDQ5i//9z7+LMUZ1c8TEk6sELEUOiKgUMGIgSKtLKqRTQ+hU4ORn0WKqeHzHNnzqiW1ozbXi1KnTeHP/QZwdnMZ8mIYfS4vWhEADlTxazQC/8NGd+Oxjm9EVV6DaBYSioVEQWHEgncNUqYr9x0/ixNnruHJjHvNlMktRrw2fFxtgmdHCfIWUASxpy+Le5T14cscW9He2wKuW4DDynuyYEYcSj2N4rorn9rKY7ojExlf4bxwR+FHpHoOjOF7S/QrSFtCSikMJuB2H6O3vweT4JGrFEpKZJEYKJcy6voxeXJgMfAfCGBRPQVizEQ8qeHTTcuxctxjNZg1b1q+AaSUwcG1IHF4dC9qRr3l44/B5vPDOcbn2jpEQ3RC7ZySXhQCa9mX+nJyIUFvF4DMtgG970LRERNuDG1ANKRNIxi2pApitOKjwvcVEVYp1mQXD9zY1WL5HZYeMJoTtqgdcRK95HRwQFDCZVhw0FK6ywI3ggkCjntMix3ojAiT8K9lCoyzg6PPqTlVxjhF88J6KTvOiEauLYBFGVQEy6hEMFCDJ1ly6rgozyHglfHTrKnz+yYeg2JO4ceOK2LJTze1wlQSGJwuS/jsxNQfFSsNWYjAzrRgam8XwyCQ0K4EFfQthmRoKhXnMl/IS128k0wKQZ/MlEbTSEk4XT7Wchxq4aE4lsWxBLxK6iYGhQcyW8xI2t2vNcjQlTIwV5nHs8nUMlH3k6bPxFBhsxubokoCC9xGFVHUwFv1+xzYnvVLRSCyS10TumYh+5ANE1Anvv9tBfeSfNGbeuNCDKqzAQcowkDDj8rozwI1nHkvx8p3Z5Le2r1j0lf/t87vP/YxtLT/RH/cuEPmJXv5/+Df/nd/ZpQ9f7/rdw0cPfwxB2N/Z2WUuXbYMS5csRUtriySdUnR67tx5HDp0CANXr6KpuRn/4gtfwLb7tsnIhSJVsiH79u7F3r37xPbKSu50ugmlUhmlUgXaHVZZ5nTwpuapgG6RaHEWvy5cjk1or6VegSf1+uIttloJ4/rwrSULOhdiCVAI5IRO0MHHFzaEwVt1IMJ1gIxLQ9wqhVW323cj0CI0tRIiGbNkkWXBKQVvPLWKkI/ZpSH9DTFQPeGYGRiZVuixlFh3mcxYoRZG16Q2nUJIkyOWUgl97Vk8/eQOPLZjPcZujeEbz34bR08PQIvnUGWCpFtDW9rCJ57cg/7FC3H4+Em8eeA4Zm0VejIHmwFSKsWjJbAlGHoWFZs7uQrNsdHbZOGp3Vtx/wP349zgCL79+js4MzwlUdUauzI4UqrHHogGQzYKClJt6D5HITNY09+NT39kNzatW4KR8RkcOHwKJy4MYjRfRdXXZcTC56iaCtRqEenKLJ5+dCd+/uMPoisXh2rPQ/MqIr5TLEaWmThx7RZefOcYTly5hVnqOmDCdpjcmRCmW0SBYhOOQrLY5RLzbaTgYOPSPnx8z4PYdk8/dDJlHG1w8Y6ZcIw4Tl+bxl+8cBAHWGiXTMGhn7QWQldM6IEWbQpBDariwGAyKVkwojEW6xFgiyYlhKdqqKmM3aceIAKzdC5lQmBJLoclzSn05WJ4dMcm9PdFVfLcKOngma6EOHtjHGcHbuDidT5HV0K4GLsv7hPDlLEQBcC0xXLMx3wKvt853hBFk0dXkgHNLWJRs4KOZICEyucKzNSAmyUF034MVT0L6Al5LDIdakh3DB00EcslRYv8onr4WMSIREyGnNOj2Uz9153jhDsdNPUtVgTfkSA1Uo1EuoY6cpcRTmRljUYOH35jaiuUSNhZT66lu4a9Os3MQpmdQFNpEovTKjas6MCC3nbEmjswXfZx7uotjE3NI500EdNrKMzPQlFjyLX1oejHcXO2imvjc8i1d6Ozs0MYhdHxEeRLeTS1tsFMpnH95oiIx1PprIwZ52en4NsVNKdTWLpgIcxQxc2RQSlfXtzZinVtrWjKZDBSqeLw1eu4Uqwhz5GWKiUJMl6NoFVDqFp/stEFqatRCTZ4LaK8FcK+aFzzIY8kL4MUW9fZEo7AQhWmRthbkQbopU0aOtNRuSOF7uO2ikJgQNFphddmcnHjrWW9rV/961/56Bv/8BX+n/dn3gUiPwOvP50x2Sz6nvvmd98+e+ZMT7lU0QzTFJqcuSD9/f3CFAwNDeHUyQ9EE8I/c7TR3taBT376E7j//u1yMrlw4TyuXx/E3FxeNB3lKq2yHMfUYHK2zcWSidqcI0spDKOqGQ4WLfzSGiqCOUQC1MCTUcltvYdWT/QkuKgzGewekc+l+JRzWV0RIMLgLH4Of4nOREYzgMukTs5suRnUQ89uE87iiIlOgoxvp1iO0es2Z9ZOVWa6FJtWqQsxc3DiLUCiGVosHYVnCc3qwXb4fE2YPM3wFMoNx3XRHNexeW0/dt2/XsDT1/76mxiYrCKebUMxX4LqVNGTVvG5px7Bo7vvR6Faw6sHT+HVQ2dwa7YMhzkpdFBobPi1YbJBl60iARMzHViBLZXs2zatQ66lGYdPncfR8zfkFM0AKOpAuE3xehu8LtyOXGZslNGaNrHz3rV45MENSCUyOH7iBN59/wIuj8xi2tbg6HSxcCTAlFnqCmwkvRK2tKfxb770Baxe0g0wz8EtQtdC6LE0ZqsK3j1zGS8efA/nR+Yw69LSrEseibBd3Ak0vi+YRkvGiVqJUFxEBqnpahlxBFi9sAP/4qM7sXPdIiQCR2LWZeMz48i7Fl4/fAVf+e5rGOTjGHEBIXCoj6CAkqQ8cydcsSDroqUMJX+D4Id/ln1WMwRmBkZdUOjZaDZU3LekD5+5bzN6k8DJd48gk45jw9ZNiGWbcODQEQxNzGO8quHyRBFjs0WUbLI2ivSjOBxPEEQTaOsE2n7kLKFImGMtMlINWMBRpe+jxfSxpk0F8jcwOzoAK5GE1bEY40EG1+ZClMI0QEcR3+eKLyMjOmjIFDFi/PaiW7eXCmhvyBkCMmONRam+S/4da5QEn8lHJNCO/ksC3m9vrtI/dOffyR+jr+MzYwYHn6vP/9D5/ypyZhwrsin0eAX4Y1dhhXPo7euSLp+JYoCpvAMrFkd7Tsf8+HkcP/gW2prasGPXRxCmujBZBi4OT0n8f3tnl0yoxsZHUbUraO3sEB3NyMS0FNC1tXcI2JydnkBQraApmcLCrh4ZuYxP3kIiraOvNYdlmZzEvQ9VHRweuIHrpSoKEp8aHXrEyde4Ho3Lcsdh6MNLVY9frsOTxjWMXoqGiJWsCTlAuqVi4mZiOm0SVfTEbNzTqiKcH8fg4HW09y9HJdmNsZqBgm/KJC6m+/mWpH68J2s+8xtf/MKzj3cq5Z+BbeYn+iPeBSI/0cv/D/vmzz77rNmU0jbt2/fWm3Pzc6mLFy5LNwznzQye6u7ulo188PogbgwPy4YvoEHEbMCy5UuxYuVymdcSpPDUbdC3z96YclVikhnWxTEN8xAIKshwcLbNLYIJ0lGmVmQh5NcRtNRIw5Om5un7TrGqYcAyKCo1o5MsLY21moxwJPqAoEN0JFTyK9K+KZsudRGyOfiyYLMRVYK76qdUWlWFTqblVzZpUvQ68oEhoVI1bpRcS3RDWmHdGIPJWmAks9AMAz6bg0szWNLDkroNOHPmHK7cGAX0uNhQKepj9wgDsrq7W5DKxnHp+jVMlzj28ZGoC0vvW78UO7asRi4Tg+OHmHVUvH3yMp5/812UPFMWL9EZMH/DqcppVxY1Ecdxo2VstoFMKi5jpcl8RSLKQ9WEU9e20AqqBzVoTglNho91i7vx4NZNWL1sCUYnJnD4g6t47+wV3JqrwFZMCdQigJBKdtEDuFCcPDo1G7/6+A586and4pJw7SqU0INuxVEJYzh09jqeffVtnB8eESDjwQLcGu5dFoV+sQF4cGRSmKCO1hzamrPIF/IYGp9G1cpKNbxTsWHVCvjIpqX40sfuw6ruLMzQlrh4FqVpVjMuDRfx7595Ga8MjiJMNUFj7ivzqcSWSqFsIM6HhnCQL6MvDgaOl8IoGoPWUY45TI7VGCpH3YuGp3dswK9+bAfCfAmDly9LxPx0zYeSasG775/HifPXMF0OUIGOKkEx00klgh1ivVXMyE7LYkARgPJELKNDLRI5SoZEtElznNVmhVjRDFRGL2Pk+gWkcjm0LVuPOa0ZA1M1lP0YYCUiQErRKRkRhdZQKmHqQOQOQBABhWj8GB3Wf9AF2limv3+5jrwzdfDRADjfx4Y0jKp1luQHVnsBvHxO1JURiBgc4QBWqGN5cwYb29Jo1yuozg/DdaqoIQkl3opQjYsuSw/yqBVu4MLJI8gmkrh/58PwY83I28DEXBU11iaoKsq2LW4jWnPTTc2Yr1QxXywhm86iq6sLE2NjCL0aspaJFAXzsSRK5QpGCUSSOha0NWFRSyviqRwuzpfw3vVbGKl4ctigHixyK0ctO7zOfG3rISL1BfYHnvidgOMHrnV07etDGZ6G9IRkvjAMLulX0Rv3sCQVYOLaWVwfuIpFazdCa1uCKd9CUaEQ3oAaOjCCSiVnhhf6m5uf+7lH7/+rL27uv6sb+f/Z7u4CkX8YFviJftYrr7xiteb07c8//+JL6XQ6NTR4AwMD1zA9MyvZFBSlMreDThmGj4md1Q9FgMq/NywTzS1MOEzISIUWQ7INknaq6JIxQvslFfkECHJaIq0cclF2kUzEJE9genpaQEhzcysq5YqcighGePNGdeHRyYSgKCrD4+gkhCP2XycCInxwzZQcDJbtEe+YmgJLGIAo/4NARMYBohurp6JSJCviOh5g6ydVJiz6KqZ9HSWW1vH0asRgUhBH94aRFJ0In1PS0kScaU/dxKYVi/HlX/gFTM/M46X9R6UMzWYkNTsyAoaqkVWh2DPKguCp1gg8bF21Gju3rsHihb0ol+Zx+tRxTM9MI9fVg4kq8Nax85irWvACOoxUCb6CX+bZXoq4XOoxqAPgRSA7ooSIsQeefTwU2KqMrY6SUrnxG34VizoyEpi2bfUipBMZXLg0gP1Hz+GDoWkUQ/bXxGXj5ctGFoSx11TgcoQSd+axvj2Bf/vlp7FuYQuKxby8XzSKa600Tg9O4xuvH8Y7py+gQmBnWkiqFh7asBqf2NaHvq5WvH/5JvYfPYHAtbF5/SosWdSHwVuTeOXIabw/VoYTb5YGVTa8LopX8Qt7tuDjD65DW4Ku0bIIeTUji3zVxB+/eAh/uP84gkyHWCy5CVI3Ke3M/Pk5buF7sK7XiOK3qduARKOrPJ1KPHqUs6G6JbRZPh5cuQBPbV6G1kQK/T2d0BIm/uKF/TgzOIWReRejs1VUahTl0t0knEr0viIjZxmSNcPSwUhIGtH94iQjKOHns0OJ/0Qy3/cRUxwsTAMxNw+3OAtDNDatMpYZp66GYE7su3w+fJ7RWd2nbTx6lDvSxxp8RQRUGx8/CEaiUWcjR6TOgtxOxIi+qmFxl0e5Y9zQ+PMPLmJiC68/LwboeaIdV2EECij/Xd6awLpF7UgbjgjDbYfaqyQqVQ9jo7dgFyfQlmUfS016dLIZji8VsdiyeTjUTMwUS5gvlxGE1HdxVEnAHLVIdza1Ip2IYeTmMFozKXQ25STqsFrzMT47h7HpMSRTBjramtDT0ioBdR+Mz+KD4QlMuzyEGGJ5lvWKrjXJMgvhMpa9kaZ6+5rWmSERrkYx+NEV/ZBVanyq/A3xjYhemeuii7095teQRRWdpo/yzCjKpQJSLZ1y4CkqJjwrAdViToyDwCFT6LvNVvxGa8L49tO7t351atfq679ztzTvh+6ld4HITxRi/MO++fnz5027OLnpG9/81pstLS0pLhYjIyO4fOUKJiYmZNGkUJSbfbVaFfsuF3QCj1g8jngyIf/NWXelXBYQ4dFmyKRoMybZFGQeDDMutyXHJpRikDLlib67qwPLly1FucRUVRdLliwVwauM9hsR73VGhIu5CGBjMRGgChBhZLuMcaIFmUsz9QkCRHjy1xiCRqqfM/V6RolLpwHHRNw8IqswT8cywmGEtnTDqCgFGuYRQ82II7SSommwzISAoEDR5HrwRNrdkkJn1kJWddCRTmLHlu1YueYeXLgxjBf2HcKJCzdQcnXASIoro+zVJOFUVxxk1Sr23LcRH9m5FQs6mnD6whDePfIeBq6eZ4g9Us2tKPoGhmdsVJCFSyBCNT9FnXHqbFxUmdMRRhEHFIjyuSZNOj08hL4t14x/LyFenoNcXMOqxb3YsXkdli9egNnpaRw5cR5HTl3ARNGlVFKery8C2ShplB+RloOFZR5ybh6f2r4G//0vPIm4X0DZLvICImZlUbA1PPf2Sfz13mMYdwPUaD0OA/SmM/jvvvQFPL66CQnFw1TBxsXBIUlhXdjXJaVk4/kaXjp0EV979RgmXWpSVCQUG8nyTTy1ZRl++eO7sLwjA79Wltl9oMTg60145q0z+LfPvw070SZvHIoG6eyQbAeNrbQUHzPuXRPmAT69ED5Ck0wEgUg8EmByZMdtXXHFYt2iOliUi0uw2SO7d+Lm1Cj+/Lt7cW5wEtUwDl+Ji/uF72eRaMj7mwkd7IIJovc/+3Jo9yYyFqMLdTkRE0LBKX/n+1c+nCqyio2cBaRNBnwB87aPOV9DjSVuKv28fCx+O/p5ohFLEN4JRBqn9h8QKdSXhDuBSKO+4MPVojFuuT2MqIegff9Y5rY04s5V/vZ/R8wM+284fuJ9xvZe0WzxKnsVZA0ffa1ZdDUn0NrUhNBVUSq6mJ8tYXJ8DHZ5Gp0tMSxc0I5MMoXyfF6s122tbWhqykG3LEkxLrk+5ss2JucKkmzM5FWGDiZNA36lLA0xnS1NyMTjkh6crzgYn81jJj+DZMpCZ1szOpuapWn35Ogszo7MYN7X4ZIJlJ4ljlw5NovcR55K0BkJ6OsUUwOpfXgJ60DkQ64pAicRxIsYJAGjfH/6tAhLDJ309WQMjl/4iYEcHMoep4xq1NnEXivJNglg0gIPBDlDmWvLxL61bnn/n7SozRd/53NrWPB99+OOK3AXiPwMvB3efvttXVXLy1578Y1jmqals9ms3DTDw8PifpmanoZNa5y0yIYCSAhWaNG14jHRXpDJKBSLsO1qJA7l6IabnpStmXJi0WnzY+cLS9bY68A8DqeKBV2deGzPo1i/fp3oLNi8+/u//wc4e/YcElTBS4V2lLjIpZAggPqLhh2XAUCNvhl+jtDT9fk7QQV/Pnr1dYMuAwk4APizcawT+Ki5DhyKXC0T1MZQFF92IqFYVbVgGykoyRy0eAa6EZNsBj4Gy+NMxcPCjhw2r1mK5X1taEroqBYLqFV99C5egkxbE06cHcDzrx7GleFZ1PQ4bJ3siiYLMw2DKWcK//KzH8Xju+7F/HwFX3/uTcmusMwAa1YvlCTaqbkyTl4YxFjBhxLPCkvADSQZI1MUoOK4IrIUl0o9y8GsR8WbovR3peo9rvrobUpj67pl2LphPRKJNE5fuIJ9R87gwtA4KoohAIQpn1GZYJQpy2wJoQ54oqefxKmgW3Xwa5/eg59/dCNCexJVryI6i1SiBRcHp/HVFw/hlTODIiCtagEMv4Yew8Ant23A0/etwcLmpGhdohYwejNUFJ0QQ1Nl7D0xjOfeOo1ZV0VNDRHXazDLt/Dwmh78q48/io19HQjcEuzABWjntZrxrf3n8T9/ay8KVpM4Z/j6ROlt3AE5hqNd1QRCEwrTYt2qBHrVJOCN2znfH7psDAQinNAYgYOwlEdS8bG8vxer16zCuatXcenGTXiaJUJmVrZETghFwAbfZ6TvXY4LyeaZ0T3CzYcAhONGMh+ywQlo4fflVeX1ViQeXqkWhSWL69Q1hbDdAJ5uQUmmEFAnxEI7pqKKZbZ+9q4DkXoUWd3h0hjJfP84Jgrm+2HL84e6kWjkV/+Qv/5bs5cP/73xeY2gvLoGViSdUgJJNtSMHFpBDUzcMShMDlzkEpZoN0yOWqoe7KIDhcyQBcTNAFmJa++CVynDL89L6q1l6bDiZGOTKNZ8XJ+cwc2ZeRmlpONxpEwDphp1uPS2NUlIHdcR5pMUqi4m5gqYmp1GLG6gr7MTPc1tYjE/OTKLs6PTmPc1VAlhODOWjI8oC0SiDNUozvB2HXd9hCWX4LaY5vuvL11DH4I/3o+RFo6vHQEsLxvXV59t1ooiQnQvoNA5yvqR9um6wDUq5uThSpcDhxbQo+cEfS2ZP+9Kxb7WFDdO/smvPFX5Gdh6/tF+xLtA5B/tUv/o3ygMQ/XY/v3dL77yvfMhwgzZhijNVMXU1BQGrl3DzVu3JAGVY5oIGGiwrGiBnZ2bl34YseNSmEa3C0nHul2WdLHFCGM1AiF0w7Arg2p2ApJEzMQjD+/C57/webieLw6bF154EQcOHIBhWqjZroAPWcwF0LD0jg6EKBdEArFkseOpVLh1+Rl50pTcUAIjdrhQa8JOCG4EgQ/PZWJplCbKxMmQgEljDLgiCZi+lYbLE6iREOElFz1VM+XEHNRsBHYRvS1pPPXwNnxk570ozc3gzJlTmMuXMV8LUfZDpJtapEdlaGAI+UIFBTfEeKmGmkYNhYKEqSLuzKIrbeHRXQ8gncrh4LFzuHjtBqUoWL92KfY8eB86clkcOPQe/uaNd+DSzsiFnawMaX0RRpKy56ZOe6hcWGkOjXNsZFpwS3lkzBpWLe7Gzm2bsWJpLyYm57DvnQ9w5PQlzNiAZ6aEnnZFSMDrWE/slA2cOgdBcVD9GhJOBatzKfzXn/so9tzbL0DEZVqnqsMyMjhw9CL+/PXjODpaQiGWgB9TYYUOmqsl9Js+fu2zj+HBDcth0pFBsSXdomYCw7M2vrf/A7x0+AJu2XGEiVZUXReW5sAsjWD3mh78+qcfwbreZrh2Xs6lHJO5WgrP7T+H337mDZQSLbI1cHOnqyP6qFsuySbQ1MtsC68KXQlRIUahxVm0T1FWBMdQPHVynEcbsC4MSyjvczmVsl6AWhC6pHg/6KYACtmq5D1JxsWHYrKOICYghSNNfg/Zr8jO8PPFUstNiaMcFhRy5+E19qDyvUxQJPibwkY1YnUMvh6RK4OfS2cXM8hDqXUj5x8VsUUa1R8ORP6u1eJOdkQE4vUV/AdBy9/3942jv0SaSCS6Bs2ILPsugQhBgkGnEMG8As0PobshFMeHpajobm9DT3cHPM/G/NwcmnPNIqqmhZoW15ilorm1WfRSNyfncH1iFiWWFMZjsFgngRALmpLoac0hRacUR5ds8nF8FKo+xqZpAx6BbqlYRkF+aydUK4EPRmdxbmwKszyMhExJltlSNGKqo7LI2VxvIhYW68Pxy51AJMIldXZJgMidRl8ymfV+mjrIk3ZvCYeL9HK0/hKhMNuHuqvINhwFRJJxoyvPMg24DpNYLWjVAvrbM9/JJmN/2tfV8t6jX9g19zlG8979uNNgffdq/LReASapPv/889mTxw7e8H0/Q90HWQ+CDTpWGOd+/fp1DA4OQaebJpmUeT/bdfP5gtDSvH8IDMSyJ44A0vlRLgeBCIWlZEWEnaDmwOCYgIV1FJm6WLZkCT721JNyYmLnyenTZ3D8+PEoO4hfx9NDnc6MumY4mtGlqdetAxFhRXxS6pEtlbkE7HagCNHQDDk98AQcMGwpcFCpVUUcyw3dCXQ5jZcCVVgLN55FkGqSAjGVynnQraOLLoZCT8V3EFTmtUN1vQAAIABJREFU0duSwueeuF86NI4dPYvnX34VwzN55FWyAKZoKmJwsG1pK3ZvXotSxcUbh85gYLqEMk/KfB6+i+LcHNoybTIHt+0KHN8VxoSZFxsXd+KLH3sILc3N+IsXXsPxy8OYY/CiQT8JQ8l4fueIglqQqBmVm6bFE77jQ6mF6GlO4fH7l+CBrRugxmI4dPISXj94ApeHJxEYKejJrLTeSggcLzk3wXq7MBkF6Zypl53poYNs4GFdexv+m5//JLauaIZTnkCoOgIc4cfwyt738Vf7PsD5koJynFoaB0k1wNqmND55/2rsWL8QC3IW0oyscFhIx6ZSE5dGZ/HSsQt4/cwwrs5r8GOt0rhqwUXOmcFndq7FLz25Ff3NGmqVvOiOdD2FihfDX75xDP/uxXfhZMiWONBMC0wS4fuunmEu83iwFThgdbwNXVFRC6hNoJvEgUr+XeN5t55LI6JSWik5S4yodI76/EoRYeBEHTAEfjzNBgzki06+slnU3VpSsFitRo4TAgmCFo5WmN3C6ypaKt4wZE00SUrllsX3m7CAgi/rY0UyQFEeuyyu0glD3Y4kokZAPRIJRSfyO0P//m4W5MOV6fbnN4JDv2/s8rcZEQ5gGqDkh65vZOcoxqRGiUGFXBuYXhzjukAtmQuNwWuc5FZdJJl02tmCnq5W6IqGmel5zMzMCgOq+FWkVQcJ1UV3exOyTU0Yny/j6si0AH8jnhGHXIxjC9fG8vYcVi/sQVCak/WoEoaYr3mouArGp/O4fmsYekzH6iVLsCDTJF09ZyfncGGcWTkKKpyoSYR+VIPAZy8YXdir6ENYjoY49Y4qmL8tCI4+n2CGdyjjBMi8kQ2Jrmr0GkbztjpDJocqvmvIQEcFg6KdlZj+qMVXhPgEtK4PjXF1qoOFbemTvbn0nyztbHlt+UJr9Fc2b+ab5p/1x11G5Gfk5f/DP/wNqziXGa/Zdo7vczIFXMyow5B2VM/H+MQEhm4MCzgZGRsXIML21CgGOqKQyTQIAJFq91CCyygIEbZEUSWPhHoMLpZ0tJD+nZ+blXTJzVs2Y/v996G7q0daeV944QVhQho3qsGY0npOAoWsjEPmyZUprY1cEC76JpkXjnKo9YjOn9JbQSDCUz431ZpryzhDZwlbsgmVwMBEoYY829Houki3wCUTopswuLmQf2fIGZkVjnn4ULWSuE5W9nbiyd07JXPl2s1x/D/PfgdXp8vQ0lnZuNy5ETy0NItfffoxLF+6HPvfu4C/fu0dnB6ZBpIcs5AxSsGrRPmLMYOLjwdfZby7h1RYwfYVC/DURx+DnsnhP/75t3D++jCUBJNKCaJ4duUG6EFXA5jcF2kf9gIkNAMr+hbjM089gfWrUjhzfgDfff1dnLg4JNkEiGWlE0fcq0wPZVgnHQsEjLRos1VVqt6ZVMtNswZLDdCsaViSTeO3f/2XsKyTjqFpuL4tSbCea+H514/i62+fwaWKgUosiUD1kPBsPLnlHvwPv7QLrakYDN/F9K1bgGMjnUjAjCcQxBIYKrj46uvv41v7T8P2EzDNOGK1EhYnfPzKZ3Zh14Y+5Ewb8KtiDVfUFGYqGv7PZ17CN08Pws20Svolr73CyH1GlvNgqPIaRS20FErrgVOPPo9JUJpicIOIQIgUyvHV4BiOuhI1gYDeSSpcGdHPOb2lwdTJnkQao0ZbbeTYMqIUX8eNQB1ZQp5aBYBwE67Xo/HhCf4awX0NMCFla2Q4oiRPjmAiHSJTS5k6TLaCDCTvKz5PApGGgjQSq0p4Xf1E3gj+uy04/UHnzB22X/lquenqJ/07nDLRchaltcpn/H0rPEEZwRxfA7FNR6F1pCiYEsyDi09xU9UVlqqVtt6OJhmrzM/kUSywsM5GIsH0WgUJpYZFXW3o71uAQrmCK6PTGC+7cDjkrIVwqhU0x03kjBCdWoilHS3ozCRllFEKfczaDkqOgrHpPAZuDcNMWVi/YiXa4yl4gYJTN8dwdWYeBWbKSIIyY+sl5D56vpSfSl7L94t/o6tSFwnXC+5+2NLPcXBDKUL3WUO0TOW8yrJO1RQHnXySROjze0WsoeS5RNad6PWV90TkOExKHo8HxaQd3cYCU5nqb03/6Yqezr9Ko2Xgn7tu5O97m/6MbNP/9H9MAhGv1nEtn8938Yglc+y6+psldWQh5ubnceL9kwJA5JxAu6gaRYOzpKwerig3iISUcV7O7AQJO4qSRsko8JckpwolDRTy8ygVC2CA2qc+/Wk0t7Zi6Pogvv3tbwuYYXcMc0LY3ktgw+9HZsWMxaPNko4ZLvrUkzv8N0OK9SiUY68Hxz+GpSPOCGe3JmCCWKhU86Ut1jXTqBopTNsh7MCAkcghVOh24L3vQbVLCBwblkUrpo7AMMWSydMI5/lBpYTmRAKrVq4WRf8Hl65hquajym/ilNGdDPHY2gX47EObseGe1bA1C29/cBVf+ZtXcXZ4GraSgGGl5ITEeXpcJ3PDnwXweUomg1MtIx0z0ZRJSoNxhVHzsQSK3NAEkDGnpIYEm2/dGrTyPDqTOj775OP41MceR77k4GvfeRVvvXcG4/NFtshxpiEhWBKoJYJKD5pYqiN6OOJWohIv2eNof2VAmwokAh+rO9vxP/76L2NJp4FacVKiqd1QR7mm4Xtvn8Iz71zA5bKBmhETEGPKAhniI1vX4b/4zDZhar797PO4OTSEh3fch10PboOnaTh4dgh//cYhvH8rLxHrcZ78CpN4avNS/KufewQLO5Jw7TmEng1DswCjGWeGCvhf/+JvcHS6ADuegsXN3lURurRnExjwPenAYXNtGBdGz/GqkYaJ5XeuI/ZS2pJFJEQwTecVi+JqPkLK/yQNj4wJ33sWDINCZweuXY7ABpOErSjunFZdr1YTLRKdHGQSGwm+Iqiur4z8/U71huiPeC8JM9VYPiNPjJyKG2HhpPFF4hjl8sjj1SPW/9Zqdae24w4Nw9/SfERH/DsCyxpjrR94xB9c1e98zMbXSz4PHy5id6DwQBG5rVSdY1wWVfqQuRj4bwqScSCT0ORkXy0VYZeqMBQTrbkc+ns7UJqbRDquYUFXR9TuPZvH4FQBU9UQZYejL2olArTGNLSZChbEVXSnE+hva4VhqijUbMzbNVRDAyPTBQzcHEYim5KyuwWZDPJlG0cGbmCkXBEgwvdilArH9FveA2THjP+XvfeOkuO+rz1vVXVVdZycZzDIgxwGicgEGMQgSpTEJ0qkla1gr732rvfI+3b3nbM8Ps/7/NZ+x2/tPZZlybKVLIuiJIqZBEmQyDkTmEEeYDA5da7cu/db3YMhJXtlm5KfvBxp/iCmp6e7uqp+39/3e+/nSlenTEEMdUeV4yaHrsJYqfRM3n7sZhaGt3/Cz/y2rDUcAYXPyw5nWPuV5zqVLBtph5HgyhEX3XxhpAW7SxwjMkE6Dhvz6hI/2bZ07p/oZ7YeeOKJypP921/P3vkO3ytEfkU+c7JEpiYGzvXf7J/neY5WwaqHZNKwwzAxOSmFyMTEpFyAUogQOkX1v/A4IlKd21ZBckl0jW3zEKteU1Mn1gvO0isiU6nmVUWKkGwmjc65c/DQQx9AY2MzLl/qxa5du+SGzk4IuxgsgAoFCzU1Nairr5cdYCyeKMOwwgwZWnNDmyxb/qSA0E5KpgPDwBjnrSOWqkEu76EQqJhyVLhmEvGmDjiaiYIV3nDoY2BXgSr2dcu6sHrVErmfHjh2DOev34TFkY6E62mCRi/m8tA5ujFiAh3SzBicfAaLZjfj8Q/eg23L52PyVh+OHD6EIBrF3NUb8erxHvzNj15AJNUoYwmhfMruJnQEWUGAItv6ItkIRWlRWDB1FS6x1awdzJiMFSIMFXQd6Pk0GnVg+5oVeOQD92LunBrs338Wf/29H+LqlAdbTUIzotK5YvJsGG/mAa6FqK6iqb4GibiJZKIKZpQLBx1EocCSYwQWclNTkyhOTmJeYwP+xy98EivmNSKfHhLXR7SK7oMEfvT6UXzz1ZPoyUbgRVPiUNFLNhLlsL/uxfORT09JsFw2nUZrQw1WLV0sRc/Rs+cxUvBR1JJh2PzEELavnIf/6VMfxNL2avhWGkHgCrBONxIYLUTwdy+fwN+8tBeDho5SPI6SzZxfDWZJh+L5cK0pKERoE5sdmCgZMSGzZi2Gz7EjxA+trK+oUM957/dovXVFq8FznLN4jgmocypYRfgclWiKFCAcKwpUz+Hjy6N5jitJtaV2p7wblulJuRiZKQYV4q14ijkFComl0yFq5RGBBMDKE7AkYRckXMMCAZJUyGyVXfM7C4ifvh1XYhZ+5m2qbF396cJmxr+U7arhYhnu4GVd5riJozx5U/y71NAwFZvukRx8uwAJP/J530ggWZVCMknwXx65zLgE1SXNJFob29BYVYViZkzErbVVoVMvXSiif3QSgxkbWZ9nMGH+GqJ8TCTA7GoTbVEVtVqA2fV1EtcwXshhrGAhX9IxmrMxMDaOaCKK2R3taEvVYDJXxJnBEQwVHeSZqC0hjOxG+IyELlNiueCzuxMWCCJyls5UOQgvfPdSwv9jX0JfZVerklA4o+aUYlM+S362YQzDdFE6HaoXFqdgJpTc18LIBqPEETI1JBD9VZVvux0J/fTqzra/fOS++7+7c65i/YosSe/qy3yvEHlXD+cv7smefPIJI5duONjb27tCITaHDhMW/mwLC25Dw/hkGsdOnBDeB3HVlUIkbEmHN1cubl0LFmDF8mW4eeMG0pNTaG9vx4GDh6T1zm4Ed5r8HRnhRDQUclnpirTNmoUHHnhIOiLDgwN45eWX4FoWorEo1q9dK5C1kZERtLW3C7/k8pVrglSnLoE6gDDQjoVEOFun9oQ7MooOaTdmEcIsGFuNYcwuwdaTyHsaSpGY0CtZSMnMnQFs+SwSgYNN3Yvxpc88Bj3CBqmKjBPg2V17sPf4OUwWXImmL/FYCLrDhu9aklIyr60Z29aswPbuJaiJx3C+9zrePHgC56/0ITBMmHX1GMzkkHU5syZhNMR8021EdwEXIlcCsciaCBcodpBMzYOqq7BoMWWQXCzO6GFE8lNIOnksa2/GB+/agvXrV2FgwsFTL7+E14+dAST5V4NddMQxYsJHtaGho6EaCztbMb+zBW3NdUINjbENnqhCNMrwv5B3ITAu6nF8H/mChfRkGmS0z+1oRmtDVIojdqZKEcK2EnjhwCn87cuHcW7Mg0+XD7tYgYekGZH2OXs+IqXUyUUh8dSFKc5EH4HDgkyDZ9mojqnYsqITjzy4WVglmlMAHH6e1Bkk4OoxHOgZxH/57kvoGSvASSVC4qyuQOO5Y1toTcbRNasZbc21yDsuevoG0Dc6gawTQEtVoagw2ZY2ypLoNzTFQMkJENhOaLstyzcEkBcJCzPHcUUPolAAbdLKHQY2ii2Y31x82VEh0EwWkttkzVDdEeLCZo42BLYmcJsw0yT8eTkDhr0PSXKlgyPEs08XIjMfJ5teuWLLN4u3u2V+aqc4Y3RTfpHlmiIcP/yji6ns/svcjLLgcnrHLwszhWOy2wijE8Qa7aFk8TMskhqIeDSBuFklRZ7tFmBRgBzkEWMRkaxFyqiB6nnIjg2hJhlDVSoFy/cxmslhvOCgGJAma4hug7sPUwnQbJQwry6KOsVGR00M8xopbLaRswOM2QFGrAC30nlMZPNIxhNoa25CU3UNxvMFKURGLAd2oIu+LKBVhicAPyiJ2gmzmlh4hB3hsBAJP97bFt3pYynFxts/A/4+IXphwRIWGiGhNiwuKJGVolXuqfwZtT88fuHf4c/EHK54tzsmJAhL4KcCQ1NhcBTNRjTJ1Irn1EXVvrlNqad/8yPv/9P75yT+fwc/e68Q+cXVDu/qM3/1q1/V4yZ+eOrUqXt0XYvFouwqlKZV/rzg6I45evyUaEV0gnVk/hs6BXSDnBEb8VgMH3v03+Gxxx7DwM2buHixB4l4Cn/7rW+j/2a/tMRp4+Ulx5s6Owpkj2QyaTQ0NGHz1u3o6OhAvpDFrpdfgm0VkYhF8bnPfgZtrS0YHRuV8UwmncXu3W/iRn8/ImZUtAKC8qZwkwuEKMtDMSB36gyMK0XiiKQaMOFqGLEV6YQEpJRGTFHukzdAamE8UsKs2gRWzW3HtnUrsH7NUjz99I9xtucSPv7JzyFfiuJ7P3oJR073gAbQQI/CZUaJYwmenCOIrpZafPlLn8Ha+U3Y8+YR/N2ze3H2xqQAwnxNh82OhjAsWPyEQaoGnRAU2JIuy4VKNuh0axD+xsLQR0T1xfJMoJVBeBOTjZ0iFtSlcNcaBt6tRCpu4MT5K3jl8BmcvTmESWpQojGodgGGZ6OjoRYrF83D6q65WNDehJa6JGoTBuImZ/nUgbiCspcbnoSmzUBdsRMmO0KyN0riPFJgQYuU4LJA0AyYiRSO9lzGd17Zj729t5APmB7McRgjz42QfBGh9dUPxZt83xTaOgXpQqV0A/VRA12zWnDH8vnYtn4B5jQnoDoZweST7q5Hq6EkqnG2bwTffukgnj9+EVk1LpArM2bAt6eQLFnYvHAO3rd+JVYtaEF1krj+ALcmMjh85jJeefMYro9nYSfq4UVi8BjAx9fmq7Jbpy5I4uFMFRFTg0+gG4tUUlUVCrljUmxI0gu1NDLSYYggd/lhq1xm/O9YoCqFyG0tRngp08lMcJYsauLMYCdPeifhAsTXJum45e/yWEY4KWK1qLBDKjvosmbhH7hT/JQTZgb1U7QL046jf/hWM605mZanhK9f/r3yMsralYBjKo6rSBg2QiBfjIWor8CyXaGj+iULmuEjFosgFolCIXvHccVKbYimQkHWspG2KH+mP51wP2pueM1TgGyjTnHQntAwK6Vibn0SSUYC+L6E6U14Oq5lLPRN5QQA2NrYhIbaGsQMA8OZDC6OT2HC5dE0JanYo1aIJ0FJlfBD6UbxXC0XIj9TEBwegLCweGchwuuZAt5yWcFhG8ej4eNFeg5V3Grs0YWAwqASUFje7clImzBIarakSCpBDUjp5TGnrk9BlCJudkZo/wb1UJZXbyojs6rN1x/d0f2fPrdx2fl3dQH5b/zJ3itE/hv/gCovjyyRqbHBP95/YN/nIppaxY5IKPgLq34WDHTIHDtxGjf6b8KMxcu2wvDmoBuakDU72tvwm1/6Ej7+sY9idHgY5996S0R3P376J1I4aGK9pZWXYsjweYuFohBbGZC3YmU3li9fLpkjb7z+KnLZNBiW9cB978POnXdKO56PHZ+Ywt49+3Gh96LYAmX2z04l2SDUn3AsRKw6W6xUwPsq3EgCZl0H8oqJCRpmzARKougHTNWH6hZglBys6pqLh+7egs6GOPKT41iwYA5Onj6Lr3ztm+i+YxvaOhfhxOle9Fy8Bi7DvmHCogNCvIoBFLeAGs3Dnd3L8cDWdbh88Tqe3X0M1ydsKLEq2Wlx5FIIPOgpiszC9FT+bY5mQgoqvwmBYmElZuhwxwMPgeMgbhoosX1dcrFhyQK8b+NKzGlvxtDoJA6cOosj56/hZrooIx/i8v3cJObWmti4ogvrVizGnI5mNNakkIrpUoAFnhPOm3kDZLgfw/VkMxuKIMvTCtmUCWWDhEvmxEifhhodPp6CYGpngPFcDqevD+LYlUH0j2ZRLLiYSBcwnnckWZiKB4ucDyL4dVV2b0TfN6QSmNVQj0WzO7BoThvmtNShLqEBpKiSq+CRyxGThNXzQxn8/WvH8cLBU5gqUbuTgB9Q18EFbwx3r1+Mx3Z0Y3l7C3ITGQlhbGqtRU19AiPjWRw8exVP7TqMk7cKsHSmCavwJIHYk4kCzzXe1AlDc2gxJuKfnTzNREyNAaUIHPI92C1iEUDSqR4WIcIMEc0Gd8Shnfy2h/D2bbGyVw57JDx9KgLRsgB5poVWlq8QWS/fZeuv7Kynn+AdopOZ1tJw2x5e8jMcNZXde2XnPi35kCSif/xrupiZ1qHMcOvI2yQ9OUCJKbJ0cAlXRUc0boB8G46ACzlLJh+Bxo4UgYc8t2hGVhEpcUHVEDF16XQxBZsWf4+FMPkr9LiziynhhS5iioe4X0RLFNi8uFNSfnuP7kNtdQ1q2xchG6lGz3gO19N5RFNV6Gxtk05kPp/BEEeFXgBL0WFoCdGJOUwpUrjQKzBcFoKAywKgXGBUJDE/m1QrBzzsiFQcNXL8w5TwsuS0jJFnp4UFBksTD5qMZhSJohBirjhqKp9FKHWWIkf+PbSWq+XAPV63dHaJxZfno3RbKeIPgiotyNTFtQN3dS/+Iy1ROPjEzp2VKOH/r4/6V/rn7xUivyIfH4PvUonI7+ze/fr/piqo55xRxJMylgkLhnyhiOMnz+DK1SuIRnmhlo1tchP0YVt5tLY043Of+Qw+8WuPITM1hTNnzggq/s09e7F330HBVRsmZ8XMjwmf1yoWJSSP+ooly1dg5aqVqKutwksvPIfJiRFZJKur4ti2bYvYfOm1T2cyOHf2As73XBLkOjWEzLSxPepEGJ1Nm6SJQDPgqCZsNSqiVL26SbJTChbNEAQsaWE+C+2adh4xxcf29avxyY8+iFTExgvPPifFE3kFL752AEVXgRlNQSlpmD93DpqaGnHxRh9OXrwML6IjkkgKPp1Jtik1wML2ZtkYMdZ8ytFCzDozbBQg7ztQTWKkyf3woPuO3IA482V1RAEiOyMUgAotNvAFoKbaRURcF/NamnDn2pXYsqYLjGs7ceYCDp7txZWxDMaKPjw1Kgu8Vkyje3YTPnjnOqxbMgctDdUMz5XZt1iZWbhxh09QnCQgiwdK2rxhhyakcHAjzh0XI+E9m6OWsB1MXD21EgaLOr7GgNZvBQXVwKhVwlSWgk4fmYKDWxMFFL0QIsfF25PkZV1SWWtiJmqTcTRUJ9BUU4WYqcHUSgisgrA8RLtDUq8ek6Tbp/efxq5TVzCYKSISNcVtoEOHV8yirkrBb33iQ/jQhgVQMhm89Mp+nLpwBQu72rHzzm7Mmd2JTL6El49ewV8+cwiXRxkoyFk/d6QhA4cdO8lwgQvLs8ojBl0KsIiritvDlQ6GAtUo8z2kBgmhcpJJIoRNhinNGHO8jSdRrgvK94npYqDMCK74X8IdcziSmS5ehC8R0k+ly8LzqOzAmZFsV37mn9YsvL0j8tPdE5YC/9jXzJGE3AIEXx+OKqRjIOA2W46pcEQ0U0SmLDS42HKUySKORQg3DOCiyWKO9wXygqTXEepkOBJ0bUu6VoxwCH/C66S8sPP6oUZJDaB5RVTDxr2rFkHPjeLQy0+jpakZ87u3IW824MzAOPrSOSRq6tDSUId8ZkrSeQu+g2yEgmsW1Iyk4HiGtviSJDSbXuhysTWG+JW1PG/jiNzmhsw8bmEhMvP4zyhMKv1GFqvCKilBYzeycj6wlFO0cHxTPhaVrJrpEZykLVPo7kPldcK/F1EkFJFOwdA0wM4rOyMu4orjNESVvSs7W75mVCef/4tHd+Z+RZapf/bLfK8Q+Wcful/uLxJq9sZrz33kxRdf/r81VWkWt4vcTAhMCm28nIufOH0OFy5cQCyeLO/Iwp0e26K2k0dtdRU+8fjj+PijH8Wt/psYGBjA2NgEjp04iX37D8puVic/g4WIuBl02JYlrAC29ZeuWI358+dh3txOvPjCM1KIsFU5OjIglr1NGzeira1doGeXLl7Fhd4rYhklMdOyPUE+F4hnp/VVi8pi7DOpNFYNxKqkQ0AxKW/oIcAqRKVLDA3tb0GA2a1NuG/bWmxY2omLPeex58AxDIxlkfMNTOUs2MUiqmIRPHTXVtyzdT2GRobw45f34Oy1AdiRpOhGZDfs29ACSxb0kmYKCtxjycDFnt0OcHfnyo1bbr608DFLRzor7IYEAloLSDstKTA8C4Y9iXpTQffiRdi2aRVaW2ZjeHQIh0+cwbG3LmMwXYRnMpnV5LxAuAtrOuvw2APbsWZRJ2pjdJNwAWC8PJOKI6LT4BKeKzqYythClc0XHdgO83fIDwmke2UamrTMkzEdScNEtZmAydGSQmeSIxqLSBDAIFKeN95YTF5LwNES+V7M7vE4d6erxJXnLcNyBbxGEix/T5e2UCBjEJ2mIY7nSBRVTIwUXBy5PICXjryFAxf6MO6UoFF46vnobKzB+kWdGOi7jL4b1/H5xz+KhzcuhWYX8NKbR/Ds7v3I5tNY370ID913F5bMm4+RQoD/+K3X8dyB08jzvNCpYaKLg3oGdgQ9GZEFkRJUU9JrEFguShZfP+dpRpisO6MjwLNLXCzlu59oLd4ZBT+jGClP/ssFRThmkWVnGgleLkCmnTSVha3scBL7tibOtFBIWQbSve0WcjtBd+Y/3za8vLMQ4SbjH3DNzHiCaWBXpRARHks40mUHiSJlfmk6aagJGBS3+w7sYg6eb4XQLiMKhbZmAcKJCkNs1VyU6VrzfJ6v4XhFoc6Luiy+Z9kolZkq5UVchJ6EpPlFrJ3bhpZoCbmbvaitrkakfhZuWRp6BicxkrdgxpPiRHNzGRieg3gqgYyiIltkbpUmXTu3XIhovoIIw3LoEjQjKFFDV36vUmiVx1EVJ9JPcUR+yrBSOd6VArOi/yh3xsonT+VRYbkbOqPEJsz/CzsmdCPyOBB6Ru6QtIb5b8QjCFhSh2lwPMq8HMp6XUS8YqmxOnGkIWn+3eKmumcennN//86dvEr/bX69V4j8inyuTzzxhHr/PXduePrHP3gKitLOClrYZJ4nNxXaYbnLO3XmLZw+c1YWBgrEKoI2agQKhQxSyQQee/RR3H/ffZIeyYKGQrUDhw7jxZd2hSm8EVJRWaVzTGPAtR2MjY3LRb5y9Vo0t7Sivq4GJ08cRiY9IaFw/TeuIh7TsX3rFqxauVqEkb29V/DW+Yuyc2EKK+fMDMXK+Iqg2T09LuFrHIfAYEiWLr8XNSKoqaIFtACHwjkC51qWAAAgAElEQVTexCIx2WmJkD/wMbshiTvXLEBTXTV27T6Iniu3oCbrYHtsmzpoq4/hwW1rcP/WdUhEYzhx/jpe2nsS+871wdKSsDUdJQKI4IhtlLt5hWAsxZAdjgw4AktszjIz5+Op7YOGOHU0mioOIBJTpSB0bSSCIhY1mNiyagnuWLcGqh7g4JmrePP4W+jtH0E+4K4yLoRNdk6qFBvrFzbj8x/age6FbSjZBSgBk35ZgEWk0yPpvpk8bgxP4PLNYVwbnsJUMcBEwUWBgk22fEuhZTcaURA3FVQzn6OmCu3VdWiuS2FWezWaGmtEA0LZLlHuCrsk3IXphizeKsW1EkcbsjRkqi9aHrqqCAoLAxBDrpMitFtxYnGHXfJgeQGuDY3j0IXr2H32Bs7emkSaXRk6Z6Ci2jDx2AM78OHtXRi52YenfvIKGmvr8eG7NmHB7HYMZrLYffws3jhwRDosH7pvJz5w91ZQfPCH33kT33zhTTh6HB4tzRRAsmASbAMFtRoUg5wcR5KDafWV/oYeQYmgLUmSJuSurDesWDhnFCJv423MdGJOLzBlG25Z6yHPX67SQsR+BXhV0R7wj5HHE3IuwkLEhEJybLkbwYWnQre4PUKZsTOXH4eKFanNyxoRWb6kq/NzFCISYBmCDIUnJNEHZYS9FLBhtlREM6Ext8hnrIMt+U6qzjRDnrM6HyTXcRhTXH7vXFR9FwGLGaY9s+/DQEsuwLSZi2gzlHxyJBseoxDHHil5aIxrmFVtYH5dTEae16cKuDZhYbQQwC6xI8viwkZSATpqatDU0ICxYgGj6QwsJwjHIhrFpIrQlP1iCBn0mABJmzYdgeKiLa/fAk8MP/SfLkTeXuiFxUT586mImeV3K98zO2jlzproS5i2HP6exB3y85YxD19D+C06E/kI2ZmSEknGjNGICmZgRtiJdC25dpoTkStNhvfkwqaqp+5c0Xnh0c2bi78iS9Y/6WW+V4j8kw7Xv96DSVe9fO74vG/+7ddf86DM5uxV8i9I/vM5uiiJRuT0uQvou9EPM8pFtazoliC0Eiy7AIpc77vnXty9cwcmxkcQj0WRqq7Cm2/uDQsRdkIioeWX0CyG5THJd3yMlmAN3d1r0dzaIVj0m319yGQm5SLr778iQsqtmzdKV4S3z96eyzh9+i3kLVe6KewglKIJZAMTmcCAq4VodjWaEDgYL0za/5YsnCcLKIWpt27cwNXrt1BwIvAjKdgKi5EAip9DSrPQWMtYeqYNKzJOiBoq5nU2Yf3qLqxYOBua56GYt5GobsLlgQy+8YMXcSvnw41TC0IXDCV1Few8LZn85s3WhWtlEaOw0g1pjbzJsQBMxuLQmdXjBXCZ3eMW0RBX0dVWh/u3rsbCefNx8cYgdh86iqMXrmKsGEgYmq9HhYkR8X0kSkV0z6vHZx7ejvvWL0R+rF+0JUJv1OMIInGMZW2cv3wDJ89fxMVr/bg1nsE4OyGIyI2aLWoWixKqJohzLgbsUvioMg3U6jHeyLCtey4+8tDd0lkKWSQhvp8LQxjAF0FU7KglcTxQWMgwPglD8zieIwG1TJw0ImJFLDq+dI8mMgVMFiycu3Idh9/qwdkr/ZhwGP9uIhZRUGWQgeIhGY3i4bu34L71s0RjcvbsZex58yCa6+vQvWYlWuZ1IG27eKvnKkYGBrBkbidWL12Em+OT+OPvvY5XTvagFK1G0af7h6yRsFPEsEfe/OnAYuHKHb5q0Cmjyxgk5IBwgWDBVF64ZWQZ/rtoRCoLZKXdXilEZnYWSiGhNESHh8nBvHlKqolIQjjzKRcjZVGiQt2KfIeYeSlEJAbNl51x+CqU8oYhhJCF4tcKu2R6qDMd3kbRMEWP/HtSiLzzDl6ZC5V35VzMJcSSSyCdRBSjiog9zHjSjYiIJnlyk8dC+CAbSTx+EaMcRsiOIZ1uxNSLQ4zfoTVVFlem3bJIFVCREZ6LHDNIARRCC4liF+cMdSMcrbHI8B0kSg66mqrhORSo5iXKwNUSUPWYAO2iQQGNySSaquuhawZGpqaQtS1YroeAOAIzGhYcJB3z35ku7gUIdCINwiJUPjfee6QQCY9Z2MwKOxfTX+WiL4SRhXj3yicQumbKotWZdl15wO1ChBoSGb2IU4paq8r4jAKR8OAJbK/cW5K/Ui7YTKaQGzxm4eaGBaAOCzVacbIupT/dXlvzZEdj3ZE/ffT+iX+9legX85ffK0R+Mcf1XX9W3hsHe4/Vf+1rXzliK/pcOkGkCeh6aKxJImFoOHf2LfRevo5kqgqXL12Si1WLxsKbFnclInbUsHrlKty5bYvwO7iLZEDVW+fOY+++Q2KvbWxqlNdfKGSRTCTkd270DcD1AqxeswYLu5agpJrouXBRAvdUrYTR0X44dhZ3bFgjXRHu6C9fvo7Dh49jIpMV3HPEjEBJVCGvppDzY8jaKiyKWBkOl4xh3ux2bLujG8u6FiA3NQJddgYuDh09jTO9QxjPM2AtAV9nUePAcdKy8JBOSq9Hc9LAmmXzsXn9SszqaED/wDDe2HMUV68PoKV9LpJ1Ldhz5AyGiz4KJKUyvEp1y7oPgt248w8xVAjY/iUThEwKMewJUMuIcn9fgm85gmePA5hdF8O21QuwqXs5kikdrx86h6fePIy+8RwUI4GSFpPALt5+OD1PwsWcOgOf/uAWfGjnakQKY7DS45JEDCMF26jBxaEsXjvyFvadOC/dkKJbEoBTibtXM8Si8/MQ26WIQ0gn5ZiIhEdXRkiGr8HIT2BTZxJP/N4XUFvF7BtHFkIyZLio5DJFWEUb0VgcZiIO6m41Q4VKPLrsXrm7Fb+S6C0sz0Geo7pMHoMTeVweSuPM9SFcuDmItEU3TwAjoqIxbmL5rEasmtMiVt2B0TE4hSmsW9yJTWtWoLW2Dhd7r+HA0dPQYgnMW7IA7bNbkaJNm/wVx8PQyBRePngWPz5yHrcKHpxAlxA7OqyYdMoQRB4yN5+rJNvJLlKlUJg75XIXQeyc0zvZkGY6c/0R1wzlDJV2+zupppW2Pp+PYyCHAfSE8mkgM9STxDUJwRGBrBIQjsYMEhcuu2pqSP1FyaTis0wCDXUGoQWUxUhZ3Coi17ATEn6Vd+qSexLutsPXzwU+1ABNfwnO/HYXRZ6mIrp0PfiWFXYXOaoy2dXja/FBtwyFqiTTUoBd4ojLZIHCopQYQhYuPH8jCBwfsF0ZkUrSi0TehpRnFubEsLMQ0dltKQu7mc5MoXEFfc7HMpSBYyDdtdEap6g6wFC2iIxHnVZMOrwpw0dj3EdVLI5iERgfS8P3HGhmRGCEtmhXTKiqIfZ9FuC0sDseQwgdKbIjMXb4ONoMPS+idSmXgNPo93LBUTkppKtRdkPJIS0f79uFSPmDqzBaykyRkGlWtkVLo6N8T5meAvI8k7Zq6KC53eqSv8f7Crtkcu6QfcNrlHoXxUZSczErru/uTMS+lVRKu771e5++9a4vMv+KT/heIfKvePD/qX+6VCrp//nff/FCxlfnO0QNlxQZY9zRvRIrFs3HhfMXMDqextx58/E///6XMTQ2hmiiJoROTV8sGubOmY/NG9ehraUeqhZgfGxEknyPHjmFdCaHhx56EOvWrcHFSz1wihZKvoI9b+xH/8AgNm3djI2bNqNUMnDi5Blcv9Evm/hsdgK2lcHqlUuwbfNGxKJxXL3Sjzf2HkSm6GDB4i7ZDQxMpOFFa2HWdWLKimB4PCttyEXz2/DxDz+I7sXz8Porr+Pg/jekbfybv/l56GYcTz/3Jg4cv4RMEEeQqIOlAo5fFGS6Ti1JIY3HHtyJDz+4HXEjgt1v7sGLu/fh2uAkPI5bOBaRbo8JJZ7CWLm4iJJGWqLKn4BNUxYBh10OADFdl9GQ8Et4c6CbIKaj5BTgZqaQKJWwdvEiPHjXFszrbJPC64VXd2Mfu0CJGpTiNXCoelVD4isLgIiVR1tMw4ObV+A3H7sXNSjCnRqU1yw3+lg9jl4bxZOvHcHeM1cwaSkoGXGxDFPvwIPCBFA6f2JMHg98RA0TvqoLBJP2V18iMUxxNMQKaaypA/79Fz6GhbPqgKCIEhcJ5qS4AXp6rmD/sdPIBxEkGhpRU18Pjfksqi+7VrFeMt/HLSGbszA5OYXRiQmMprMYSucxZnvIBUzrURHT2VkpQbMy2LJyER5/cDvWLWqV4zs8nsfw8ADGB2+go7kBs5ob0dDQiJsjU3ht3xFcvzWExrZ2zJo9R3at4+kCjp/pxeHzlzCqmJhyRCAiGgSC6ih2FrKs56BETovoL3jv16Rdz4JK3DBke8ius1x8yDr/9tvedJt+2inxjp2yLCpSqcAwyFkpQvMZ0MisJDo0fGFuyIXAsMOSIRwKRXEQ0NehsRBRoQQm1FL4ukNxJB0blU15uQCRovJ2TyTUOVR277fLqenFsTI2kAUw7LDwnyhm58LIhG0Bvrmh1kkxSZylE42LZKjz4WPUIIQZKqYBN8LXRVaGJ0Ulxx6h9ZvaDwWsBuX9RQK4JRY3rgQ5CpCQOo2gJBsjdilowWVQpRQ4fBsCpQvhYioiMAMfrVUxKc4m8jaylJoETIiOo6MxgRrTwuToKCYmimKfXtBWCzWwUXA9pJ0AY3nahcNiwYgz6FOHYUTFgVVkiCH1XXy/Oq8d6jVo8w75SxXAGxd+jiGpt5MzviyKDmMZRFwz7ZwJP5tyS0XQtLdHaWHtWM4Rkt8Lz7uZbSvpeM0oHmWcVem78LmEkqyIEJudSiFFG7oA5qqDAjqjuN6cNP/GKblf+/X/9Ysj/1ZC894rRP6p1cC/8uP/+H/5jUuTTrDAk8A2BTXVKezctgnbNt0Bq8CFIg3bcfHnf/Z/4UfMgjGT0hnhqMajsMwNMG/OfGxYt0YKkaqqGMbHhnH+Qg8OHT4hmRO/+7u/gw99+IM4cuQwzp4+LS3Rs2cuYNerr2HdpjW47/77Edi+WIX7+ofkws7kp2DbWXQv68LOLZsRiyZx7uxlHD55DomaJpjJOC72XoDlu0g1d6J+7nJMuHGxjipeDjs2LMZvfOoxnD14FH/5la8gkarC3e/bgXvv2YjJyREcOXQC1/qncCun4UZBQ5aIdzpEfBfVuoZIMYsda5bgM4/fC0WJ4RvfeRJ7T5yFZ6SkzUsEve+6MDQFNsFYiaoQOEXyoaLAKQVwFIQhfLLDMqHZAVTOwIOcME9i8SoUsxkYTgYLm6vwwNYN2L6xW5w6z+4+h1f2HEL/8DBiDfXI63po+41Q3R/CnLSSjaRbwPrZrfjiow9g++pOWKMjUPNTiJLWmmrCW4NpfOWZ3Xj1zGVMMchNT0DRYlLM0FYrBYmVQ63hIuGksW5+B9atXIb+0QnsP9eLm1NFAcH5DNwjn8TOost08Puf/TC2LG+H7ufgerawYlRFx8ET5/CXTz6HU8N5+Ila6HpMAhUpqwgzR3jj5oLPblFE6OrUpfi6CocLERzRERm+ixZDx5K2JijFPDqb6nD/jrVYvWS2FERc6Fyb+H4NRSsnWTGaEUE0mkTeBl7ddwI/fmkPrgxNoRSvhavoyFg2CkGAPG/muiFjRS6w/PvUElEgKWgO2iBjCfkZiwVSbWUfL92FENQ1Y8V/exeh3DWRy/q2MvSnr3LRlTBHxhZLasQndp40YK76ZfBZOKsRK2mEu2rVlVwcl/0kVUNCTyEaTSHvucjT5VMZDXC1m17PQneGvK+yJqGcAXt7Jz99164kNfGx4QJXocLK4ub6KBH6Rugh7fLRqIyyhNprh/lPUoSxS8BRL8F/PFycJkj6G0WTtLt51HWjRCooDMZLhl0r1YMXoZaEEz+rPCoOVb/sQXCDwcJRUrPL6cTiGhIfv7QzYKCEtuq4dDbTuaJcS34pIp2xjpYqxJQ8bl69DM/ysbSjCd2tUeRH+6QQLepVuDip4MokkCuFI0M/8ISVFE+weA8EJUAHGTvDeiwqIlG+JXYUha4qsQg8p1hPhaRZKUQqbJny2C5MBgp1QuG5VIYLTdu5K00sUaVIARzWK2VNysyVdmYXS4rS8icsf/N2McSOCCMSDDUuwEEvyMNQC2jS/dE5VbGnNixd+MeRxuDmP9fiy3H/Jx58MHWrWDS6uroKX/3qVy0lDEz6pX+9V4j80g/5v+wP/tcnfufCRNFb5EdMpWi5qK5KYce2zdi0dg0ymQz6btyUGvsHT34fP3jqh7AYvZ1IyFoYKuVLaG1pxbIli9He1ojWlgYMDQ3g2rVrOHz0JGwrwOO/9hg+/dlP4VJvDw4ePCgOhdHhMbz+xm60drbg/Q/ch6poHKdPncO5S31iYSVOO59Po3vpQty9bQuiZhIXrwzg4IkeBNEapOrqMTp4U3ZNicZmIF6LCcfA8GQRhfQ4Vi1oxW99+nHUGAZ+8qMf4r73vx+z57Th+ee+j6tXLuCuHTsxe8FyvHTwLL7/6mGMWSr0RG3IjXCKMIMi3MwoVi5dhKXLlqFvYBAXrt1E0WNQmipCUC2wBUNdtC3Eapok0bdAhwUpqbQgksqpU6xqIrAVKHkXiaok4KWFOJoeHUFCV3HnupV4/EM7sXBWC/btOYK/efIFnLqZgVrVSBEJHM54YzoCruayQ+SC4UMPimg1AnzojtX44qMfkNfMUL64z8IgCi/egD///nP4zp6TGPBNBNEqEWVyfi+W1VgUtmND9fLoMD08sn0dPrzjDsybVYspD3h670l87+WDuDbhSyAgQXGmk8McpYj//UuPY8fKVqjOBCynKJj9iJkUDcufPfUyDgwWEKSaEdi8iYaBXgzpCgg/YC9CJX+EOR7Mb2F7n5ZYH6qfg1GYQL0e4JGdO/HwPXcgqlfhqR88g56eM7jv7m146O47JftmpP8Wzvf0Sreia8VS1Dc3CJKdY6/LA3l879n9+PFrR2GbNSiZMWQLGdh0IiWrBNDHsQTjCRj6J3N1jqno8IpE4NLSXOaDeJKYW9EVlqldb9MCvOO2N4PdEU5DZj64fL2WgVY0O7EDYzglqPxYIzo8LoA6d/0qAgp0+Vqo5VB8+CqBfaQHq6gyUkglqpFxLaTtXLhRrnQ7yqJF7vqpZxFiMotiGRRWMmsqO2y+N5bRLCTChYuLKb/lTKMtl3qjckowxzAmizhNkYJcupwSEkmyuwGYRpg1VR7rhJ5yzrwcoFAUGQglxzyXdSZlc0xEl4xqoxTheIZFl4q8wyDIOFQjLtlP1IzRmsrPyuFrKs8+RJPDilE1RJzZliLgrohMnuMWajp0EW9WJ4iEL2ByeBBJI46ty+ai3R3AkV1Pix18zspNyCbmoCetYchmem+APGc4to1kdZUUI+SaZPMFeDweDIoUezJHWixaGM9QRv3LyCb8knTs6QKk8q9hIRKeHpVCZFpsEnZXZIp2+9yZied/mxj6bYVI+BdlJCNhhSwARd4rf0srqYgjjkQsDifCorYgMRK1sK2WmLrnUw/e87uf3dTVG/7iz//FIuS73/1u6odPPfkHuXxm64J5C7/5yEc/9uQ999wzMi1R+vmf7l/8yPcKkX/xIfzlPsFf/Zf/cHB0MrfWVXV9Ip2V3ej2zRuxculiQbZPpTMSunZg/3488+xziMRSId5ahIy02wFVySp0tDWjta0RC+bPwfDwIIaGR3G+5zKmJnOoqavDgw/ej6bmBlHQU03fc+ESnn3+WXR0tuLeu+/E0vnzcP6tXuw+dErEk06gIJOdwtIFs7Fj00ZUVzdiaMLBa4fP4tJwHo2ts5DgLEFljpYrO1g6YRiElU1bsHMWOpuq8Vuf+QjuWLMQx4+fwK6XX8TKJYuwbv1atMzqQG9fH777o2dw/Pw1JBvmIWMnkHdKMCMlFHMTSMQ0WahYiEkQYIR7Nx8xxcasGgOdzdWYHBvCqbNnMcn7UrwRWrwFBvNXVBeuGibq2pxtaEmoWgp20QLyaRhOGmsXNODh+3Zi5fIlGBiawAuv7MaR02eQ8TVYZjX8iCndA0G/q2EQFzM8OKOmsyhiZbCoRscn7tmER+7dLrvrwMrBCFykahpx8soA/uhvv48TYxbSkRrYSkzyPwzuHK0slGIGccXChmVz8LF7t2Djkk4k6FzRNeSiEew+fxV/8+xBHD4/hMBMAUzUtXJYqLn4j//9Z9A9LwW4E2FQnh6Hqyaw7+wV/NnTu3F0wgVi/+8Mx7Ik98Mpw7iEJlryodGRwl2uOBVCxxZyU6jx0rh/aRs+9sBdWLakS/QeJ3qG8YMX9uLE2XNobazBwzs34iN3rkFDTMWlS/148+BBnOy5jMaOdixdthjxVA2Ov3UdB870oT/tY8yi9oJxAFmkquJQIwnYbiA8G3HEMLPDoLOLAkrO0Ml9IWkrHL+VxSGhZbKciBvuTMs72ncuBD9nIUKGDHk2umOhJWoipVOz4mM0X0COdnSDxV9ERhyC/ifTVaKWQ5dJxC1J5hAvQo5zxAgs4LKyKLIicpQlJeSOiLiSeHAWI2VQmoybpAPCbh51HeXFUeQJJdlsUOskwKwoXXBMZirBsWwRq4p4lseK40KKesV+F8YXMLPK5/9sS7QgIjxVDdET6SVNztWkb6MtoaG5mnnQOWFiFHwDN9Ie+nKGdNbY8RDWjV8QmmpcC51dHCc7JZKLNRmZmrqCtipNxl2TtiIWfFGyqUDM8JGMBrAyaSHaLmqqwqzSCC4feQOxRBwdS9cgG2vHpbSCEepbGHqpaXAKlmRL8bqrq6uT/JzJqQnYeVtE85EoR7QctfGYamWyM7tGZZy7BEuGIteZo5eZI5Uw+I4/DpfQ6e7V9Lk0Ix5gZmEbCnfKVfKM2qGs/Sk39aSYpMOJAXmmHyCu0zhgCq3Vg8MGYckoFZ1UyT33uQ/c83u/feeaPT/vSvTEE09Ek3H9U3/1ta9/uZgvtJdKgV5dnXJWr+5+9u677vqzz33xtw78vM/1bj3uvULk3TqSv6Tn+fZf/OEz1/qH7/JVPZHO5GWPsWnjeixaMB/nz50L2+qRCM6cPoWfPPMsnFJE2rGMQufFbeWLiOlRdHa2o66+Co2NtcKgGJ+YxLlzl5DJWognE6itrcGChXOxYMF81FbXCRPk2WefQU1dEju3b8GCzg7c6LuJEz19SFsBJrIFOK6DRfM6sXFtNxpbOjGU9rH31BX0DuRg045achE1IzJSSSSTiMfi4iKxLQXpCQteMY05LTGsWT4bcQPYunGDhKMNjwyjsaMZ569cxNWbNzG/azm8UhX+7sldGBzLorapTvDe3N2I6ItzYd9DylCl6xCxxjC73sT6VV1obqjFZKaAE719GEoHKKAGWT+CXODAUlx44v2PwiOV0wngWQ6akwm8b3M3Pnz/KlnkDh45i90HTuLqIJN5NdgRAtlCMSpvZtx5UjRK4S+1NCzkIooL057Chlk1+Pz7t2P72hXCCqHGgTvPqoZW/OSNY/jr53fjzKSNnFGFQE1IrL1hF1Dr5TCvzsQD27px76Y16KhNIKqqMu8fzhbw6ukzeO7oaZzsy2DUiZKxjkjJRbwwgXXVcfzBb38Sc5vChUMsx0YCRaSw69hl/Pkzb6DHYmvbhMKRAa26nKlTU0NXDd+ZX0CJ3xqJmTooL1zYUIsP3LEMD3fPwfzmGnFGDOc9/OjVo3hm9xHcGkvD0FW0Vxm4d80CPPrQvWhprMFouogfvHgAz732BhGTUrxM5ANMFlXhvFgK82181NYYcB0L+bwHl2RPsrLYrlYVmET1K4SbBcI9sZSIfLslvUy5pSmZElvyWLxQqMjPtmx9fdvl+nMUIlw7CLLS3SJWzmpFnW/DzU5KB2zM9TBQ9JFhtrKWkJGfJMCyEKl0F9jhcD355usXqYSQN8ty1LJjJtSMlMdKskMui5HL/A5BmZenAmIFZadTuiBMIBYYjIxXmcat0b4sMQquOGZKpNJyFEHNBO3OPE/LIll+zhE/zPPhCFcyedilkS5TRMY8tH6bbhGzUxqWtyQRc8eQGbmCjtlzkY/U4mpGxaF+C1akWu5L1HKkSjl0VkUkUyaqsgiJYNJRcGvKxlCegZkqOhticGwLY7kAWYEK0rpOxLyCVKyETHoShbyLGg3oijuoUR3E4zHkSxH051T0F4GM1PwR6DEKXUPkgO/6cr7wnsMGj2P7sCxbOn2arkg3jdlFHC17JS8k8/O9SmURGo/D1tqMgoH3lrfVD/zAKrbg0Gcz/ePbatQZxNzymVcpRiorMEdV5YKGnZGAGh0AUfho1AM0xU3ENE0AgwW1hJziwnKLSOqqkwj8a3ctmfcniSD1nSc+u/MfDM1jcOqJEyeWHTly4I/GRsdW7di2rcH3fe3osSMSWGqYZm7BvHlnV65a9Vd/8If/57d+mWOa9wqRX1IB8W79mb/7+p9+7XzvpUdUzazNFIoiymKA3eJFC3Dj+jU4loVisYBTJ0/iyNFjUPQYbM54PQtRU5cbEjeJLc0NaGislt1ZLEqkO10u/ZhKFwRbXltbjfnz52D+grloa23H4MAwfvzjpxGLmjIKaqxOYmBoGNcGJpBxgLFMDo7nYt6sNqxdvRKts+ZjNA8c6ekXB4it0GWghIhuWvvEfkzMexRRIykUzGx6Ep6dQSLi4oEdd6Br7ixJw120eAEWL54D12PWBVC0S7jYcx2TYxlkii5O9FyCRbFkVZUIzmgL1OwMTD+HWtNFjenAVIpoqq/Gpo2bcMemnejrT+PGmI3TV4aw58R5jBRdKKkUEEvA9n3Y2TSSio+VC+fhQ/ffhwUL2gRItmvfEfT23UTO8WGXiB4yEOimhOAFzGYJN1pyIwl73yYUvyRjmYSfxvaFTfjSB3Zg3dJ5yOampEjkDZ8Jv9976TC++eIeXMr7cJO10pLXPQuzYsDW+Y34wJZV6F7QKgtCsqoeTknD0XPX8frRczjUcwnXMjlMqgnhpPCFGG4eNcUJPLJ0Lv6HT34YVUkXqkJctws1WoMxK46ndjJ7WJcAACAASURBVJ/D11/YjyGNbqQIoiiKJdyhMJGLoBe6YCIlB6pTECAaW/5G4OHhu7fiNz6+Ga3xKHpOn0ZrayuStTW4MZTHG4fO4LWDRzAwMoKGqrhkA81tbcKjj34IdS01eHrXaTz57OsYzjgS+57zgCJn9yzk6OqgpoHds2xWQGuyBYxExIJsBLYkuDZFgYTmyfmapsXc0TDuxeCpcShqNIRLlYrEXpWdD6Fj4p8jVuXnqpdcpOBgU1cnCtfewsDVC6hva4VS24C+AjBkG/B47OmNErhZGS1fnkSI10VcnNTb3BYxSke/vFNmh6NCPr2tqQ01BJUFUHbf1DMJPIu0/xAeJheHQtGpDoMsIMnYCaF8cj5yjaVzTfKDygUPzzJFFTJpyQ7gFmnF5QmphfqOio6FhRipn14ei+qjWFSnIXfjNG6cP4qFy1YiPmsFbjpJHLhRhIW4MHpipTwW1apYUm8g7mbgF/JI1rUiG6nFW4NZnBvKoWSamNNSJUGLE1kPDrU3LOhVoDqlIRUDhkfHUHR1EavWqz5aalLy2U7m8sh6KizyhRAIgJDnDYF3DMujFiaXyQj7pCqRhK5rkpdTLNpyqPge2U3keI1dNXYz5cBOU3bLicnThWpYYry9EAm7V2EkJjtuYrO5jRuRDtgMDVBlxZ3uikhfJayyy506CdQjpFKLoEZ10d0cR7PqIj02IrldSqoKN3N5jDguclBg6hE/5Vs3FzVV/XBpR9Nf/KfH39+ncC444+urX/1q66mjRz9y5NjhL3R0dHRt3749tmzpEjl/jp04jtdffx03bvRB1yNWS0vLjYWLun7y65//9T/fsOHOm+/W2vWPPc97hcgv4yi/i3/j77/1lT85c/b8p1Q10kiHy/DoKGbPmY21a7rhOUVkpiaQzWRw9swZHDt+Ao6vIpZMgkwDhzvrqhpxWVjFHKqrYkgko7L75K5n4NYkJqZyaG1rR+fsWfKz+oZazO6cjYmxKTzzzHNCb71753Y0VqVw7UYfzvZeDaFkRhTjE+Oor0lh44b1mD1/kbRaT18bRu9AGhmOUBjPTtEVdyt0eFBsEDGl45KMJqR1bBVyyEwMoaO5Rha/hvpqfOHTD6OzrQE3+q6jt/cqcnkPna0daG+sx0Q2h32n3sL+k6dFvEseQa2hYsmsetQZLnLDl+HmR1BfG5MuT3vnfGzecg/MeCuUWANePnAS3332VdycsqDJiEaF7RXR0ZDCA5u6sWXtCiglHa8dPITXT1/F9cmcCCiFh0AtCRguKL6McE5PfQKzYWTbKnd+ceBEgiLi3iS2zK3H59+/DZtWLIBl5UQLoEViUFKN+O6L+/Gdl/bjegGwzKQsAjG/iA1zG/DffXgHNi5qk0VYUXQMpD3sOngab564hN7BKYwVbRRUHQ5x+izyfBdRJ4uOUh6//b7N+LUH75R4d8fPCuDJSDbg2mQE337xFP5+9wlkOMqhNdnLyqLlqWQwmNPBcpHAQ5WmYHFbE5bOakOpkMHIravYvmWlLHbHjh5G94qluHvHVrQ1NWBsPI0Dx8/iYt9NzJrdjqaGKpw+eQm5QgFN7a04c2kQvf2TGM5BYt/ZiZIUWJ1jB2LtPQQWhwQkUJIXQXGyKj9Llmx0pjS0mx68yUHkClnEWzpwM1/CLSuJoppCSY2HMLGgAFXhWEkV9ogsGu8YzdzOcCkLC3+GRoSNg7AQcbG4JYXC9bMYH7iGxlkdQE0DBmwdo34cnhKHVqIrhWF6HnyOYFhRlZ0YFH7CYeFQLkTKmTSy8hJSKO4fmkArmPHQthuaT9lzCwmsHOkQKkc3jKCIpQAJYYTUN9AFQtghuyTi/tBVaNQt6dSZ8KiWk2m5broBFLqSiAUpa1WEW1YueOT2RQqoYyFWKqIjqWButYJIfgDpwSuoa2xBpG4eBp0ETo26EtmgBBZSKGDDnBq0qnlcO3UY6ZERLF69EfFZS9A75uLErQyCaFSu9XwmDcdRoJvVIq4n86iu2kBVXMHNwWG4kVp4HgFnPhpr64Qbk8lm5SVH4ia0KImwvH8QCkibfUw2XnT8ODY7RYFQhtlJIRcpmy+KxVfo/vGE0GAZPSEaD45t5ByodENCTYicN+VQPAm7lM9Yej9lobBUdxVxUliASCHCdl55qX1nITJTb0KnE696vo4gkK5WfcRDd50GZ+Ay+q9dRk1jMxpnL8C4p2LADjClRcUlxvFXe7Q0NMvwX12zoP2vtq6ce+K+VavyfDWf/ODH1w1PDH4hk8/s6F7X3bVt2zbU19dLonptba10zi5fvow33tiNU6dOwrbtoK6ubqSlrfXVjz/2+Lcef/yzu97FJexnPtV7hcgv+gi/y8//19/46p8cO3joU0Cp0XU8jIyPo7m1BRs3bkAiamL4Vh+mpiZw82a/WFhzRQ8PfeCDWLp4AfquXUFdTY0In44dPQS7mEFHZxsmpiZx4+Yg8tkA/YOj2LhpE1atXgnLzotdde6cuRgbHcezz76IdDqLe+66Cy2N9ejr68PhE6eEeBpLJDE5OYFUIoYtmzZi4eJlGMs7mLSBZPNcHDp5Fpeu9WHOnPloamzBlb5+XLs1AisIs2GSsQRiOiVxPqYyk5Buz9QENq5dhl9//P1AcQKH9+/DtWu30N6xEEsXL8XQrRsw4iaWrVuL737/ezjz1jkEroUlne3YuLwLs6pNFEf7kB27KXo8RsJP5l10b7gTm3c8jGRDC5567Sj+6ns/wY3RNFQzjurqOJZ0dWLTulVYOHsW+vsHsWvPYZy+2o/BIuCYMZQMCvDoggndIESK80bH3AgGv7lshesmYMZF4yGjoqAAw5lEd1sKn3tgKx7Y3C2jKIrpND0lRdCrx07haz98ET0TAbJKUjoSMbiYV6PjkW2r8P4dGxAzA1y4NIpXDp/FvjMXMZx3UWQBEqjCGSEplbsy1bNQZWewob0G/+ETH8KqOU0oWBPw/IJkiSixOhy5nMU3njuB18/ehE3hLwPkOH4J2MKnQDUCldZOVo2Oi7lNjfjIzm48eMd8ONkc3ty9F8fO9WKwqGAyb6G5No6t3Uvwvk3L0TW7VZwt6XwRRk0V8tDw/Gun8czzuyRRueACk3YJ+RIJu1EyxmUBliXYJ8PFCy2TpNiKsJFaEN7vPdQoDjoTQCw3jOHeU/ACB/PW3oFh18CAU41sieMRpr5yES9ABQsRyekNZTszuSDvFB/+jOs1ZHGEGSPM6WmMK4gWxxHYWaiJJIpaDBO+iTw7AdSIMPiPu1o/5KooMY6aGCznouRaiPg2DOajkGwLDbJOUlFBa3nEFFCb0EIraxfft4gqZ5BaxcnE7hRptxGo0ZhkEfENsutJfQH1M7IyikgzzNohx4KdAtHy8nk58yKQwyXES5NdOMc8kmDLMpACWObE6IbwRqgVikcC1MZKqDJ9REoc2fHxcajJJtwqAlOFIvzCJKo0B0vbatAQ8XHrUg8mx8YxZ8EyxJrn4vqUgytTjnThWhpTsigGgQndqEbBceG6BdRXGdIRuTEwDNtsQEAXmRegsa6+PLLLyTg2Etflm2WrR2Cb68Mn6yViIBHj9VeCU+QYNIChG+Ig5LHNFSwUHALwzND2TSGrEKpDEbAUf+UJDa936aWxFuH7FYEwqcNCWQkZKWVMWfkMK+tLOCojgK9Moy0nPgvLJMSqhl8sbMqp0ByLsYik04oREHPjDkpTg0hPTcBMViNR1yLXzZStwDOq5Lr34aDG8FCvFTILWqpfbm+s/q9bqxJXv/Hn/8e2ydHRX2usb9i2fNnyuvUbN6CpsVGMDaOjI2hra0N1bY1soq5du4p9+/bi4MEDGBkZQXV1dbajo+PQhnXrnoKe+voTTzzxC3PUvFeIvMuFwi/q6Yh4b1y8Ym3PiSP/+ebFnjt0pRSn+jvPxNKWZqxduwY1qThGB25gbHQYN/pv4fU39khH5Mtf/jI+8NADGLp1E2PDw7CtIoaHbkHTAiGHnjpzRpggUogMjKJ7zRp0LV4ITS9hzpxZWNTVhf6bA3j++RcxODSKnTvuQkd7C4aGhnHk2HHkC8Swl5CZSqMqlcS2rVuwfNVqjExmMJ6z0TJ3MdRoFd66eBVdS1YKl2L/kePo7buFsZyNolNC1IyLMyUW8aGxoMp5yGXSaEqaWDGvGXW6i6jqIz1VwGSac/8I0ukJdK9diY9+7GF8/RtfwWuv7xLI0vrly7F2SRdWzmlHS0LHcP8VXDh/BlnbxWjORdv8Fdj54KMwquvx/P4TeP71faADaU5nBzasWozu5QtEwX705DnsPnQGl0Yy0qFwjAQ8LQSHidef83jLgmIVhZ8RjzCi3kHe85A3kvDK1lsyDEqKDd3PYGGNjo/fuR4fv28bdCcjs3jb1RCrrUN/ZgJfffIZ7D4ziDE7LoRVXSlBd7PorDGxY9N6VNcmceTkFRy9dB1TzFohsI6zY+bFaMRis/VfgOkVMD+u4RPv24rH79qAiJMVAJyiBTDjcYxbKp7e24vvvHoWV6ZK8GI1HGAAio2IxkXXlQyYGp2Ju0kR+pmqgns3dOHj7+vGrIZqDA0M4eldh/D88RsYzLhQfQtdHdX4d3d1496NS9HSUIucE+DS4Dj2XLiJPSev4kzvTeQsYbeGXZAoYW8RseRKblJlJs/5lhHSUQm/YvZNia10eEKlbTECmLkRpG9dkgTT2jkLMYkYxvxa5EsxBKUwu0NV2EG63RERMWdlFi8rcdmqKS6V8L+FtvqOC1lulIJrdxFTfSRVT1DcFGoXShEUS9Qa6KCYRbVtaCQeV56fzho/1LNofhHVWgEt1ToS8ai42pjvMziRg6tFYZd0KMxmYiBkmeAZNia4Syaa3ZVv8aCyC6KpUExqgiJQaau2HeGGSA3CsQMFqUx3LesVRLBO6y1j6vkczAKi3RiEm3GxZBfJhUq3D/OO6Djj1UAWD0dKgqpnN4WOmEC+wWRox0ciVQOztkFGtJnRfvj5CTQkTDRWJRFhw8XxETESEmp5ayqPtB+BYupoqk9gcmoSlqWJMJkaFQQW6qt0JE0FA2OTyGk1kCRKKGiqb4BlFVAoFqT4UKNE/FNoGo6wmAkVWNSIhGNFdkbI5OBhcyxHbOnRRDh6zBUccVyJe4b8HBZzLBYY5hjwiiiPa8pFgzhhKudK2UXDzyGE55W7XGWUPEcsLKgrEUTlwc70CEYyh8rn23QhIrTsynVATpCFukgR1SZfTwDL50hOh8sCPmAMR0o6aTAp0LeQUHOYlVAypeFru8bPHh2uDqx1C2a1rl67erWxZMlSESOz6JiamkJPzwV0dXWhtb1NtGYsWsfGRnHkyBEcPLgft27dYlHqtrW0XGpoaPgLPe797be//Yp0Wd7tr/cKkXf7iL7Lz7d79+7ImxPFluMHD2+O+cGHrbGhh6yJ4aROFwznxL6PlrY2ScStrYohNzGCgVs30HvpCo4ePyWFyKc+9Wl85tOfgO9aOLB3L4YGBtDVNRcrVy3Brf4+vPjSS3jr/CUMDUxhdCyN1vZ2NLU0oam5Bhs3rRcNyujIGI4eOYYLF3rR2NyKxqYGmYOePnlaAvFIwsxmskgmk7hjwx1CYCWK/XLfLfiRGB771BcxmrYwNDIhI6OpXA7R2nr0j06hp7cPrkcUtQLdCFDdUAeLIW/ZAqzJNFDMYNmsenzwvjuRiMZx+NBJTExNYc7cTixdMh+6YuPb3/o6rly+KMCpZV1dWNDRjmVzO9DV2YrRoX68sedNZKwArlmHROMcVLd1YTLv4Oqt6xLuNXdWIzavXYGFHW0YHxrGvgOHsffoGdzK+FDqZ6NgpIBUFVxm0rALwt2oZcNwCqgzfLSnIohTr+DYmLA8DCGJdBAG6anROBTylEoFNOse3re6C597+G7MrtZRsvKwbAa2RaGmonjj5Fv43gtHcPZ6FhZiYgFm5g2tx9WJhHA+JtJ5FHjDMunhCHdkKgmTJRWaV0C8lJXRxQfWr8DH79+OWgKq3AICryg0UjVZjWOXBvDNFw5j97kBZNSqMPeH0Cm/gCjb+JaFBlPBtlVzsWx+G0bGJnHy9Hk4hQI2r16KB3dswNLORoync3h+33k898YhDAyPY/3qxXjk7tVYs6hNckvOXr6FN05ewt4L/bg6VoQDU85JjhBoqyaEgpk9nssUWDckoTOwTKdDgLjwcJ8pO13+OzxE7AJSqo8q1ZUbNcdkRUVHHgbyMjwhnYJJrCxEnFAjIks5XRJhk4DvVfJXxHbJHWs4qpheGKadmOHyIVoMdmvEqRLAKO+QfRHIRsoOba7wYQeJ3X2N4W+Uy1KkSuFhREXcy2JBlY/OVIBclnk8AVLNs9A/WcRg1sEUZw0MgGQYoVpOfpbuPjUgYSEif4MpsMSbcwFRSb0NOTkhg71cUNE+zmJEFsnwDQmZlZIEEbeyOGIXj72icPQU8YqoMRXodH1pJWQ5Li3RSWbAQxyBFpMCKRyaMR6BlnhAk78N1DS3oa6+DnZ2DFOjt0QgGzejSMQSiLC4YrCiG2CE17ZiQI8ZaKxLIj01iVyeHQgDamDBVC00VJlyzIamcpgIEmSxSjHW3FAvotO8VRTbvSoBLWwGhcnMBsdbLHxsB55lixWYmhFd08EusmUV5fOPxXnORySfipZ+cmlCV40JRdfgsegTqiw1PeGYRUjG5a+QicZNSbkQkUN8u43F1yIZTUJLFcqcmHA4NgtbKpXxXHmEU/lvFjqSkkwVsi3jWG7S+GOHej/qeRQWTOQ0czTsSb5UXGfo5jCM/DDyfReQu3kZS2a145GHHsTaVath2bZsGtnxOn7sGA4cOICuRV3YsXOHdEZCGJyBfD6Ho0eP4IXnn8fly5d4fQRLly4d2HDH+gc23/n+np07d77r4XvvFSLvcuHwbj7d7//1X6fGJr1VQ6OT92Wmpj6WGRufX2dqatTKwMtOICDGOAjQ3NaKlatWoLE2iezEIK5dvYwrV/vQe+kaprI2NtyxEb/+2U+JnfHAvn1IT45j+7aNuPvubTh//iyeeeYZjI1n0NtzA2NjabHvtrW3or6xCnds6MbKlctRLBRx/Xofjhw+hqvXrksrtL29HTeu3cTUVEaC0+wiXTExLF++Aqu71yBZU/v/sPemQXad55nYc88599xz96X3BnrB0kADaCwEQIAACK7gJpKiJEqybEmOrPGMl4mdmokr+RFXoj+pmUx+JOVUyrEnk7EkW5ZlLRQpUiRBcSeIfd+B3vft7ss592zx857blMbjqXI0YipVYZfbVAGN7tvnnvN9z/e8z4JSw0I02Y7+jdtwc3wB5y9cwdjYTfSs68bhBx8Smv7Dkxdw8/YEypYJXw/JQpDJZdA0HbA+xCyXkQk7OLJvB/aO7BAhHuniaCyM1aUZfPDmT3Hx3Clkkikp4xvePIS4ocNr1pFJxeTEc/n6bZRsFXquH10D2zE6vYq5+Wms741j59Yu7Nrcga0DXSguruL4q+/g0tU70ghshTNYdAw0Imk4yQyNcwj5Opx6E07NRFLzsLU7gg0pB6WFMVno/FgbJt0EpusKLC8KPxKDGmOAmCW6jd29WfzWsw/gmcM7YBUWoTK5lCfmRBxVX8cbJ67j+InruDGzgrztwuGGIhqDIFOL+gOu/o5C8jwoq2Oap2Z7yCgmtnbqeHjXRjz/yH3oa4tjeXEV0agBj3kl8aTQ59978yx+fOIqpioeLAo72bSsAq5Zhk7quWxi12A3fvdLD+PQ3g3Il8p48+QlHH/vHJZW6jh8zw588ZG92Lm5R1yeLx5/F3/76gls3r4Dzz6yH+mogss3R/He+du4NL6CpaaKhkINBU9kGuJxaoIacBktLqMCghBXNCKcWXND8vwIfC66BCpmQxw7Mr6xm6KBYThdRAsq2C3mmzCZVrbUVnYIszw4lqFQk/N8icNvIYwWq7WW5SGNupIdsQY7fuFJXktj5bhCYe4M4QU3O+Z9tDapVvcKm5l1gxHvbD0Ow7Y9GZVwI4oqPnJ+DXvagER9DtcunUOh6WPHwfsRSnfh/N0ZlDwVXiwNL5KAq3KEwGRT7qqc35BlYX4Kg640GT2wE4oZGWzM5ThNKpIJPmgTWQNdHCnIpsjxEBmPQP4QhKZJwBA0tyHAbl1cxfpEGHajgEQujaVSHbM1F/lGGBaS4gqimJTWZD1ki1iYQxGCuarZlHuJ6bzZZBSe3UApvypBixxrUKBuGDEZwxXrFurkYcIaOrMx1KsV1Bu2vHNx1UJ71EV7IiIsz3S+JiGGoVgailNHZy6LhtlExWzC5v2gU1jbYnMo8WD6bmv0wWvD66eFVET0MPSwBtdxYbGiIUTdmoawrsufUXPCEQyBMNt7OR6joJ7XiOssQSsZBTIfwW0UMBrB4K5VHSBC09aoRYTrdFDRqs0JWuCAEhDILxJR7FpK689HNDJNI/tHxxN1dA5zaWgopn08uE95B/K+52vkGLY94iNur8KZuwlzcRR+fQWqY2KofxBH7j2ELUNbEI0bqFQrOHv2LN5++21hPPgcHjv2KB559BEMDAxIomu5XML1a1fx+uuvSUN7//o+JJMJPPbkU8/u2rvpzf37n63/Kve5f+CJ+1V/+0++3y9zBf79W+PGaydf7S6s5g8Aytcm55efarYSDtt0FclmEW5xUUKASNflOtoxsmsEfT3tWJkbw+jdW1hgW+vYFPJlE1u3bZMQMlpFb9+8gUTcwGPHHsTBA3tw48ZV/OAHP4BpurhzZxbLS0XEU0n09a1DLKbhwME9OHzoAPL5Ak6dPIX33vsA+XxevPjZ9nZUijXYklugolFvyqlj585duPfAQRjJFBLZDmQ71+GV19/FOycuYP36ftFgzM9PoqunFwcOPyDx4a+9wUyOK2iQaPCAVDaDWDINTYmgUamgnl+S1tgtgwPYPjws2pX5+Slcu3wWi5OjiEdCGOjpwe4dW/DI0SPC/ly7cgnL+QJWaw6uTS5JT02qsw9t7Z3SADvYm8ZDR7YjHbUAk2FlngCM0btzWFyqIpbpha2nMV40sWgquJuvoQEDjhuB3eSCEkI2pmNrl4a0PYPLJ9+CqhoY2n0Iy1obbi1bqNk6/EgcigARB6F6Hu2hOp46sBX/8mvPyQLiVMrQdB1V0t5GBpat49zVMbx5+iIuTUxjkXoZL0icVF1CPh+21+R6DjVChoZZKWF0JxLY2d+BR/ZswgO7NqIjCtTKRThKlAw89IiOakjHS6dv4a/fOI2b80W4ekwYZSm580zEQg6yhgHFdNFmKHj0wFY8cmg3NgyuQ75h4a3zt/DKW2cwPzWO+4Z68LUvPIPtQ4NYrjbxjT/9G1waW8CWzRsli+T22DRmlytohCIwmbPBRuc4801UCf5isBYdOBJJLr8Lham0izJym+OYoA+H+grZhDn64qimVfYozcOhILKbJ9tgUV8zWwZiQ0nPlHl/yy0jBMdHQpEWW9Aqv5MV8e+fzVoOCPk77uBO4IihEJkBHpKkytfB3A4fYT0sn3WTXUj8ufxaCfqAYjfRrrvYELGgl2cxPz0OMxRG3/AI9Fw3rk3Mw1KjaGo6EEsKaFsbWYmNVFgWFtVx1BCGa3oUFsooRjZiUhNCT/C1tpicNc2ljL44Rmk5OKTrhMV5rTGLb6LH8LCrK41Us4o7Ny6gd9MgwrkujJVdjC6ZKDcJjGLCAkRCNrpiwLoEremO3F/zpSrm6yGYXhjpXBbZTEbGq9R/kBngPcGNjz+zVLNgQoVhGOhIGqiX85LZEwsrGGjT0RP3EHZN0WEtmyouLpmoKTp0xUUum0OlYQsQYY8NnUDSz0LRvZhWgg2e9wlfq2sxGZbMGBA1dERZ5eD5MOsVOM064oYhrpp6vQpLxj0h2DzsMGlWQEgLXGhhASEe1+KwUDDCahAiyO0hAtbWn0nAHAGhKswgS/eE5RA4EbhiPmKufuF+FOZNMmA4aiEbSgbFh8a8IGn5puuRjBv/zBPmKsEDTm0ZpfFrSFgFhBoF6TmizsW2bMSiCewc2Ylt24Zx88YNvPraqy0mJyT3D1lsagIfevBBJBJxnD9/FhcvnJfXOLRxA3bs2C5uo3377vt0NNP15hNPPPErH898woj8MkjhY/o33/B95fa//tO0GjF2rS7nvzC3tPL5fKXR1QyFxR7mNEykQy7anJJkUoRsC41GDbFEAiN7RjC4vguz49cxMzlGbSGu3riLlWIdQ8PbcfjgvVAVtuguo7M9i6NHDmDHtk2YX5jBd7/7XZRLdSwuVrG6XEY0ERO3jKrauP/+A/jMZ56VE8OPfvgCvvNXf42u7m4MDPTKKX58chbVOl0OYdTrfEh8SW098sBRpHPtWCrV8M6pC4ilOmE1FYnh/tynj6FcWMbtO6MYHtmFrdu34f0TH+ClV16H5YRRczTkLYavppFJU4HfZLEMGqVKoIqXWnWH0jRWsSHB0Ciriq6kgc8/cwxPHzuCRjmP+YUljM+u4J0Lo7g4kReGQ5wHVh6P7VmH5x+7F5sG2jA3cxuLC9PSrZFJJhDRDKyuWlgpMuNrHUKpDG7O5vHjt89jyQyjZBuoe8GMNq6H0ZN0YJjTmB+/iUQih4Ete7DiGphYbqDm6BIe5oeZYWFDd2qINwvYkFXw1WeP4qvPPgbDraFSLsGNpWB6KuI8DbsKZleLOH93DGeu38X4YhGFMoPfeLrmZk3q3IMRVZBLxTDc14v9Wzdjz+ZBDLTFoVhFWOXVIFxLy4hYVIlH8bMLd/Ht42dwaaqAusvFGkjoPmKoCiW/Z2gAO7cMSSLm3OQE7l67icHeHjz28H0Y2TGEmgecvHobr712HLXlJXz585/BsaMHMFe38T/8+Qs4fvYOqjY3S9pYVRkXOHyfwi5iybhE1NctFw69uqThqUdRecqn7CfoaxFyoRmMDiQKXKeWIMiC4KbLoDqptJcFmxbTXzDkMt695aAMcEngZBATKuXPuAAAIABJREFU0xob8p94fj+K9V77+7/vnmmNNURoGKRdQfVD0MmCcKwYDtp+mTJsmqacnqV/heCKeKjpQPOYh+GgM64Ja8dRn+OrksNTNm1YUujHnA+CR7YKk83xZFTAIjqGlMnuZPuw/w788cJJNxA/RSPB03YgtJQLxmGW9M2wsZrjqKAlmE4vntM9gjvYiPsmBhMqNsYV5G9cxpULJ7Ht3n3o33MvpkwNtxeqqFocQakith3MRbGnN42sU4RVL8BLxLBgKbi6aGO1acDRoogmUjJOMBsVGQsmDDJhhmQdFUo1yRTJJBJoj6ly0CDr1Z2NY8e6NAxrBcsTd5FNtSPRuwXnVxzcWCxIEFmqrR2FmoOaZQfpxQy3I/vQcr3wtyd7oYUCB5L0SruudOqwJJRMWjKqI8o4gUYDZrWEpKFhy8YBhEMKxmbmkDddWHx2CET4DemS03TYEndvQ43FZE38CEwIyGMAHEXWzKBTEaILiuCl1Swe3H6BBypg4lpOnFbnEDOIJKBOkpgZAKcG8fOMI5BcFgWuaYsOLR1T0R4FtOo8movj8FensT4VwwMH96JeLuPU6dNYKRYks6lmNaBrOnKpLErFcpAZoutoNBriZCTICIc19Pb0CGtUKhWQTMSxd+892NDfL8/a8tIiDhw49HD7+s0nH374P51V8stujZ8AkV/2yv2K/92fnT0bnrwx2T46PvtrE/PL/3SxXNvuqRE0HKBGRG+7MBQNHbqCRHkO4doydGmgNRGJGdi6bRiD6zswPXoFk2N3RRR2Z3waM4tFdPesx8MPPoDuzpycTjrbc9i+baOEPZlmDSc//FCeoVu3ZgSIhA0qy1WEwy4OH96HL/7aFzAwsBEn3j2BP/mTP0VXVye2bxlEqV4VQefCShkuDHhOCEnDwMi2Iey5Zxdi6TRujE3hpePv4vf/4I+wb+9B6ZGx6iV85ctfwqah7RibmMbb772F6zevYf36DdAjObz6zhmUEEMDPmIJIJWMIKLQBssTsoem25RQIj4g3ADcehkhs4buTAwPHboH2wa70JaOIRZP4PqdSbz89jncWWwIfe+YRezd3I5//YfPoy/twqyswLYbWFhZxMTkhKjxezq7kIi3Y2nJgqsmsGnnXlRCcfzFC2/h5fcvo+DF0VASaHrspFER1yxk9Tra0zGEwzGUqg6WaxStBrN1tqQGFk4gFvbF9RFuFtAZc/G7v/FZPP/IETiNMsymBdtuSow2T09qNAo1kUCxYWNsLo/VYgO1qgOLixEPghEV6WQE67tzWN+RRJILa70Gq1qA4rJVWQ90FnoHqqEQXj93E3/16tu4slBFAzGqKBD1TGTDFnYN5vCZJx7AA/fugO0wCEpBRFVx9+Y0Xv3Jq7DNCh58+Aj27N8rfTyr+RJKywUMbd4oBXk/fPsyvn38LKZrdMOE0DA5BvAkO4YjNE1tyu9WqdYA3YCIZpgjI4GoITkB8qTs2D5cHq8l6IHFamwk1kT7w42cG8dHtlIR+wWnXuo9CIKJNuiukTGFjFqCEA/RQgQq1b9XefdzFuTv23o/WhzXBIWcfCgRmbFz3xFqnyCE4xKKPz1HMjvqVl26U9ozCdhWXTZAy/FhhQLdCy3euhq4ZloJIahbTQEu/Dq2IPM9IKgJ8doI0AjGRvKz7cAZQmFEKKwjzOp4jhQ8R4ZTTIAlWKfGgR0l4p6RC8Kwvlb6LEdHWtAj5NtB1UAu7GFjOop22CiuLqGhh2D0rJPx3VKNWom45I2E7Sq29iYxlFJx94PXsTAzisNPPoVGrB13KwbGVm00/AgSmZy857SpU3xq0G2TTcNxbJRKNViOgkwyiY6YCrO4KiL69mQUG9sjsJZGMXPtCvq7+rDxnkO404jg3MSsAPp4WzuKdQd1jkH5XBGochgjYcatJmT5namdUhGmSwwePEbQm5YIsaOqj2RYRSKswSoXsLmvG3/0h/8E9bKJP/t338TN+QKaegIhjpIIjsW51WqhZrtwhOOcAAwH7Aa1N3Qkca3mutxEkywWCy9ZNMgofQme8wMnlTht1hJZ+T2CZFcJuZXim4AFkSEQ+65YUdFsIqkp6M3F0ZuJAOUFTF4+idWx63j04D34wqefQVTXhXWamprBi6+8gtOXLohCSsbZTQfRSFRC3ihWlZ/DUVg8Bk3GRozqD2Ggbz3u2bMHuVxGROL8XVzHxu6RkT2f/crvXAvRuvYr/vgEiPyKL+gv++3+zXdefPDNMxf+xVyx8qilRhO2ZqBkuqhbDhzXRzqRgFmuQasUsA4lmTX7jQoajar0cAxu2oAtG3pQXZ3C5YvnUWk4yJdMrBQbaOvoFCdLb0+njCzW93Shv68TN29ewqUL55BIJKGEdExPrWBpIY8qa9WZ15DQcOjQXjz++DEJNbt9axLf+esX0N6RQ297HMVSHhMLeSwVaijXuEB6SEc0jGzpx957RhDPpDA+x7jvN6R877/6vT/AyI6dKNWqUIw4Ll29i1dffQtTk+PYt3cnvv7138bY5BL+1Z/8Gdx4B6qOjyrpWU2BLmFWVLOHPjo5EzyprouY7yJO5F8uIxHVkIiqaMsmJEK9Ua8BWhS2q2J2bgaeWcZXn38M//XXnoKZn4DXqGJpcU5OD8lsGslUEOvuNF2YNQcrBQtPf/br0HJd+NYrp/Cv/vyvMFt14UXT8LWElMC5dh0RI4RYNCLpjbVaTWatpGUdj+mWOsDCsZgh9eh6s4Gw10StsIx2Q8E/+/yn8aUnj6Iv1oRiV1CsWfD1CMglMCMjYujSVMvyOwY+NepBMjfb07m4mg32r1iw2UTLREbmUDCuWzeQzLYJs/M3r57Et954BzOscKcGwfZgNJvYta4Dnzl6D548MoxcMoxr43lcvXYLAwP9GBnuRiqiobCax9/+6Ce4Mz6DBx94BA/dfwg5Tlg4v19o4pUTV/DyBxcwVTBRdoFSrSLZBhzN0YpKEE3rJ3tOeDqHHgIMAqSA0iZAUD2fHWtSRS/CQNLYHEFEVBlBSjgZT4TURJJhkPm6qC6D8Q7HI2RDpA5Eql1bY5dfyOtYgyD/0fhlzcvaEnm2/mkgRAyWyLX/EohwAReHBqM/qGuhxqXZhG1y1GQhoTG2XMNwV5wCJ0SMOCZWyrhT9FBW4vA1Q+h+6g6EreH8P2q00lGtIM0zrCOkBxsYAQvpfZu2XCaetvQFWjIKl6WNbhOa6yDiezCYd0Lni9OUryUI4diK9wNdSg2OJKRvjmOciDBKgfjVQSTkw/BsyeFJJWOo+A5WzAY8PYFa3YVTtxF2XMRYSZ8z0KY0MHf1NKrFVfRvH0Hf9v24PFXBbMkBwgno0SRMx5a+IJUBZwZFozoatRoqlToc6MikssgZYckRIcPBFNTOuALDyiNUXEFnPIFYthMTzTDGCmUBT7FsBqV6Q3QiVAXzPgEzfdzWeI7JZ1JJQKxG8zerLXiPSL81Qhxp1yvQbBMZQ8XuLUP457/1ZezeqOPf/E//Dm+fPI/ouiGUPB3LpTpsggfm9DIviK4aOnD4vnE8xgWA7IWqQOfYTATfdMJZMB2vlY9DwKgFwJOVBAJeWvoceQR+PqqRQDvey637l8+NRmeTWUVX1MbI+iQGUiEs3bmMM+//DLqi4PnnPodjxx6TQ+no9Wtoz2Wxffs2zM7N44WXfop3T5xCrV5FKpUUQF+tVoVpISNCYBuJRMR5xt6yke3bsG14q9yDlUoJRlgTE0I8FkVXtm3jb//RH0+E/h/22vxj9sRPgMg/5ip9jF/zow8vDL70+s/+5a2x8WcanrJOjSXDTU0PVZoeKpYr1lYaNCi40qEg5jYQb6wgahUREcouOHUy+GtoYy/SURe3rl/F5NwyVgp1zC4Ukcxk8eDRo9iyaSPSqTi6OnOI6D7Gx25gbnZaNl625RYLFmZn5rG4uASNJ9FQE0ND/Th4cB+GNm+Bqkbxt99/GfVqHf09GZlL356cxexSEfWGB6thIRJysH3TeuzZvR16IopCtY6Xjr+FqZlFbOobwJd+46vYvH03Xn3rA9wencXWLTtwYD8pwB6YDRP/9t9/C66eQO/QPXj1vVNYqtakyls2dqYn8sTBLIQQH2pVTmi6Q8o7OFVQEU9xoqb5iEeArrYEkoYuYUq1/ALCXhW///Xn8cWnDsOtr6BWYmtwUzKh9GgMGh88alLo6tFj0PU2NEPteOfSBH5y6hpuL9dQ8lXYehS+Qgsgj/QaVJ05GHTTEJiYgFuVGS4pdoSjcDRdmk1D9SrUSgEpXUOW4LJQhF2p4Kn79+I3nj6Ee7YNyInYdHiy4mm6CrdZk02WAWpuiOVlFAK6suBxKsVTE4dUjGXXoga0qC4/b6Zi4/SlCfzs+AlcHp1GSdPRUFgQZwOWiV7DwK8fO4B/+oUHEddCKBZKePH4CXzvhz+RufHTTzyMJx7cj57OHMbmVvH9n7yFs+euYkPfIAbWr4Ntm5hcyOPWUg3ThTrqngKTFlX2m/A1sNXY8eESXNB3yFbWTAoORZ8qT4DB8kO63Gsw6p5UNSvbI9LMS2bD85rwm3URa+o6+4kMqZZ36XphCis3GTIBTmCPpT/FDfF6BIu7yvFNy/ESxFO1LKgtPUnwaLdcDGvhUv/BSKal+FwDJ0EGuzghpMem9bUiDeCG5DXRFg3hwFAvYtVZnHn3DYyM7Ea4rR/XCsBoyRW7L7N3Aj0Kd6QWGiNIEzuuDj1sBJoCLyQCUwI4hwsBwRGtunoIXpjtujXEPQcd0TCoH4uz08izZUxDto6jmCZdIY4L0/NQdT2ULAeVJpNsFbgKU5UjgbyGbbuuhyjzMThI1DgRdeDrOlKZLJyqJcLxsN9EMuyKW6zdIBjz4aoGlFgWNycLqNghqLTjpzLy/lfqddhOA0Y0hHQqAcey0Wg0hf1hzUOKTo16HTWLWgra4F30JDT0JnRoZh2L+RIWmyHUKdBNRBHPpFEs075rBoV7ZBu0KFyfjYT8RQjGOXjiaE/mKkFSL6+J14TWtJAJK9g9NIgju7fBLKwgpnh46thhnD9zAXVXQ9uWPrx+egyvvHkW+XIF4WhMqhEofCewY/yKBJq1ADHvQaJkcjOGrksDMA8ixUZNdBjUE6kG15OgH0nGL5wn0boufE1wLzAvhrkj1AFR1OpUa4g0GuiNhbCzL4W4vYw7Z97E8ug17N2xDU8/+xw2Dm1DvlgT7YnTqMHQw5KfEmVRngOcOnsRP/jR9zExMYpkOolMOi1rnOhnuIboEWzcGNR5tLfl5DXQHs0xOgFWo1ZHNGYwb379H//x/zL7cWyHnwCRj+Oq/iO+5ze+8ZZW7Jn/2qnzV3+nWq1tziRjyWw6oVL9Xq5W0HA8mI4iGQMNR4XVJJ2rIMaOBKsKtV6BXSlB9x20JQ10ZqPobo+jpz2BUjmPS5dvYHG1hNt3ppDrWIejR46K8GiwrxednVlUKsuYHL+NcmlVVP2JeEZYi2tXbuLixUvIZDNIJiLo7WnH/fcfxOFDByWh8C+++ddi4d26ZZP8lrPzi1hcLqBUqcv8lBHc3R057BjZhk1Dm1G3LPzwxZcxNTUrtrWBDVsRb1sngrZHH30CI9u3Y256DL5dw9CmAXlAMp3rcfnuCl5+6xQKTA+k8p0CR1keHdEVcAbMEKhGjZs+AQCjqYPwJpcLNpNAY4Dxd82zfmUF4UYRGc3CoZ192Lt9HQZ7EuhoS0ORBNEoFLbVcoOT5lYGKjGRMYTbY8s4c3ka16fLmKiFkfcNOEYUtoRRKYjQFhhNSPkZmStxONCdEqpBj4QEHDTBEy3ZWw9xr4ZBw8MQf7bJYHoD81UXs0uL6Oltw957touNePfWAXQmdbHukRDm7yfNqbKbUmtDXSKRDeO6w/JzbEVF2XQws1zC+fF5vH9rAZdHOW5bFcEmryAzInKpONoTMaBSQ1YDHju6G5967D5k0wmMTS3jjXc+wE9e+5n8jF977gk8dewoYqkMfvz6h/i/vvtTzOUbiGXaEE7EpHGVbokGNyzGiusR+GEDdkgRRwdPdEEKJeP8I9D0sPRlMElEosx5amczKjNZFE0irBUlHCTwsofHcwSwEGzzz1nfLuI/ktsti6OUq1F82ZKhBunpgWBRABzvHCVIGOV75tIG6nPLCE7L/BOCCtL6QWpEMM4JekNceErwSVZG8xhO58MjO00QIg6UILKdJ+6I4qArqWJjh4Hp8+9g4sT76BvZi417DmPBz2Cs0ETVoaCB7ovABiVpmmKr8BEyonJP0RnBDZt5GCGKwYU6CsYQvh7ojXzUEXXrONjXg0d2bEZ95hZqy9PCBNJ6K4CMpXUh6ld4F4XEilt1NcwWHUwVbeSduNjEyTIFqfS8OtzQFemhsciyhWkVZmy8Lu+TUzcB20RU9RDXicocaUCOpdqwXGigYTmIRDUY0RiLcMUN49O4HfWR4J+ZvrCGfJbjiRgSRuyjUQ0dL8wlYWZQNqZJx1GhUhLNSdP3ZQwdT6ZRrtKKasLXQlBjBkJqRIxFFJBKx5DqSQS+3MRe8JxQkK3ZDSQ9Bw/s3oqvfuZB6HYJ3/4/v4OZ8TF89cu/jt17dyMUi+Lty7P4wZvncXtmCS57eTRF+mgEssr/Y8pvBE06YhTqnAgYbfj1BhTbR1QzJJla0X2UymU06lwAwgISNJ01BgqMWExG72SvKYqV4EMJ9DNhGLoIntV6GX2hBoZzOuziHJYmbyFrAIf378LB/XulwJQ2Zj1iSCnkyRMfoLenF8PDw+JSkrGSF8Ltu3fw7ntv4+qVy2JrJtCpVavo5Jh9+w4Zt7NIUm5EgiE+b1xjOVY0TWSyac9W1P4//uP/8RMg8o/Y3/8//yX/87dei9fc8r0fnLv8T+aK5UNQ9AFNU7T17QlkoypCTi3IUwgpMJ0QLFdB09dRqZN6t6VYjkK+EDdKPsymiZQO9ORi6MoZiIXZHaPhzLnzmJqew9JSCalMJ44cfhBbNm+WzTeVMuB7DSzMT+Pu7Rso5PMY3rpd0POZ0+exvJyXOHSODfv7e/DpZ5/Ent0juHTpEl566RVMz8xh/fo+sbZxFLGwsCRUMzcGUsmcLeZo4WvLyEjh0uXreO3V12SxChspZLo2IpHpwqc/+1n0963DyRPvwnca+PxnnpVZ+09f+xlujC3h4Sc/h4t3ZnDqynVUmFPAF6R4UljFn1epmZJMGlDLISTiCTiuhzq7JBwbqm8hAoZ7laBVl9Adc/G1zz8qraEr8xNYv74Hbe3dyLX3yuzeDYVlEzAtG9ev38Hp0xdxa3QOkWQXejbuxoWxFdxdKqPM8LB4Qurp2VPR4Binyc2OvTHcZDzEIgwy8mB5AT3r8xRsNdBjOLi3P4N2r4bz776FSCyHtuH7MFmyMFsqwzDCGOhMYc+mXmwf6MZgd5tEpjMHQdEUOdmR+SEbIpuVF0KxamFupYTpxVVMLS5hbG4Jd/MmZk0dVdtFhFkPdgUDuTQO7R7B3h0b0dMWh1ezcefqbdy8fgkDfV14/vln0dGexPxyGcff+QCXLl0RB9IDR+6BG4rguy+9i7/6ydsoeVEZTZkhBXVqNmxTRih61JCZOMmPpoxYAtaD77uILNfi1Zl/I/HjTSlZk9Aygpg16prghRZH3k/SeRIKxiEtsPlRyFSQdR6YJ9cSyD5yI7SskbIi0OnC2nuekjkLjwbFePzfIvDk37eAhXw9LZtBLw03Gfam+FLdwaI9FgHyhwXpo4oXpOtS/Cnbk99EVLPQlVBgLY7DZu1B53ooiXbM1hWsWBocyYCggJXg2Qr6SUjdGwwmY52gipDLwkUTftMOWB+ybSLMpLaDdlwThlvBpqyOT+/ZikyziNrUTfiNgoSNNbnNE5CJGNUTQS3vHR5uLCWGqp/EdE3B3ZKCRTMMUxrfyCABYV6Kps0OE+nxqbPxle9RJIqwHhXRK0eCIqT1mYJrQdVVpNNZlMsWLGaHxBREDQOWqcCiXihkQTdcxKJxmPUQ6rU6QkodiWQcMSOJYrEK4lHpt/E8EZSmkgxRq4m4UtUMAQBGVEM8mUSp2kTddOCzEiDC8ScdQEEhHRNwSTawBTsUpphZl0MQLd903qXh4JF7tuG3P/84DHsVP/rui2hrb8PWbSN499RZFJsers+UMJFvoMbrEo3AI4Dm7NB1EY4GdRQymgne9FbWCKPyXSgWSyJpuXXBrDn+jvWqi2qlIQ3HWliR50XTVYmVl9EPmUPLRjwRl6LIps3raCINC521ecSqi8jPT8gh58DePfjUk8cwOLAeDTKsoZCAipdf+Qneffc9pJJpfOrpT+H+ow8gmUzLmkjm4+7t2/jRCz/C2TNnkEqlMLx1i1h205mMgA4CcXlP+ZRwrWGNQNMW4XVHR7sd0bTBP/hvvzH3cWyynzAiH8dV/Qe+Jx0xxf/1/+hfXK09P7WQf77payOVhploa0uEcgkVWb2JiFcBTFLxzFdwhAUhjWcw/jyRkJr55WIdlstEVbZSmqhX6jLb7c7F0dMWRcpgvLSF0Rs3MDkxiUqpBiOWxu59hzC4aTO6u9rQ3Z2VkKwb1y/h9MkTyK+sIptthx/SsbqSl+yDWCyOSFhBR2cO9x3Yi507h7G0vIQPPvgQ167dwPC2HbBIsdYtlEplYQP4WqUfJcbxgSbJh52dnWiYDq5cuSLgimFWA0M7JWm1a30/9h08IMFkFOCtLKzi0umzGL1zC8888zQeeeJT+Nb3XsEbH5xFgamMyXhA+cNDzWzCbHCu7SHm1dAeN5BLJYU1aDQdFEtlAWzMOoqEKoj4JfR1GHj+6Ycx1N+LW5cvwapX0NOek9NAJJlC2XIxPl/C5GwBc3PLuHntOqamppHJdOLQ/Y+grbsX8+UmbsyVMVtxUA2pqHPmTndHKAxP1RGKxILOEK6qHCMFE2DZXKg37EkAg0kP3vIorp95B9mOXvTufAhVNY3ZYkNipxnS1ZHU0ZE2kI4bAkJIn1LpnkqmoLNN2WnCbJowmw7KdQur5QaKjSYqloUy3xfosuGwAbVTrWD3hm489dAhbN8wgLZUEgZbbD0f1UIJJ89cwOtvn8GGDf34ypeewLqeLCbnVlGpFJHryLHMAx9evIWX3jqFq5PLqPoxSRKVaYuiBuMhbtgEXdxApVqDVlwlAE/85EbqcUEM6HKKjjlyEJBCECJWRQ8uGRKXDAXzRBh6Rgsr9UfUPJDODsCY5F/8wkeQmLpmlwl0F9K0K9ee70KgnxHw4XGzZ+IoXzhZCYKUYJMJToRMGdXkNBlEd68dgwNWRv6EJYA8eZMh8VuFZ/wbjuNU3pc2DBFoKtDVMCoNV+oOaKUmxy2ndAIctQkv7EvCKNtgPeaImI4UJfpkhHw7cBSFQ1IIyOI//hjDaaALZYx06NjZHUOoNAfNrICdQJIvwcj8iC4nb4pvKGSVfCyXWhEdpmIg7xkYq2gYLQIrNV9CBaO+jzRs5CIhJDSW34UxZ3pYsSEjJY5cYnpUCuh47xGEk9lgrloqlUa13IDdbMJgDL4RgdUICRDhmDcAIgmYNYg+AUpd8imMSBxsEjdZlcCxkKJAN8JIJA3pjiqtFBEOGcI4RWOKuK+KlYZoMBQKVZmqqkjcnPyOKhOHpXk3EhyWzJo4rTnWimgUaDfQa/g4ds8wnnsgaPjWE3HpP/rm91/DYqkROLNVRZ7vOt3jHJVRuEpYqNDZFfTUBDdDIAQmeCXsk+C5Zl3i/DkiY9N4IpZCvWahWmU5LgP9aENn+F0VCR3Y0NeHdd3rMb9UwLVbo4jGIvCbJTirs9CWx6CWluA3a9BUJdCAbNuCgwf3o399L6ZnpvDaKy/j4qWrqFMTB6Cvrw+PPfYYjh59UFJTb926hevXruHcuXOyRu7atQt969f9XLfCHCNakcVpFjA8a0DEsiy/p6fHVOFv/gSI/L8EGD6OH/OnP3yt8+zN64fHZpaeaTjqA9WGM6RH4kgnDPTkVCTUGpzyHOzSIpxaSdIrJUlSaEYPMUNDrqMDajyLQsODraZhelFU6j7y+SrMahWJiIKB3iwGuzOSaFhcmsfi7ByKK0WZq/cPbcfA5iHsGBnGrpEt0MM+Tp/+AC//5EVUSiWoio5YIotioSxCsmg0KuLLWDSM4eHNuP/IfaTncO7cBXz3u3+DTZu3IJttw+pqEdVKVaLm6/WGMDbigPCCjINEMinhVFRpU4vB8c/wzv1SQ79UrqNncBN27dsnvSTnPjyH+fFJHN63G5//7DEJhjp7aRS3J5dhhaOYK1cxubKEQq2Gao2qRQWG28CudQn0JFSszs0Ieg/HEsJu8BJyn8kkgHXdOoYGO/Hgof1Y39WBpek5TNy5CdesoL0tA8t3ceXuBM5dncTsEluNbZTzS2hUyqLHGOzvx+OPP4x77juKmVIIL7x1FufHZ9Ag+AhHhenxw1E0w7okH9JBJM4GKtG5IXO+zWpzrYlUqAK9uQKzNItEMgMk1qHUjMAKxVAzbThWXfQlRiQQwHFTJeijXTCqx2AwUVOl/qIpc2ueWmk0cTi+EssoY+i5mYZkjv/ZA5vwxP7N2DTQJ4LeS+eviFh197YhbN7Yj4mZFfz5X76Ki5ev4P77hvHcMw9jE62MMR2jc6v48NIdvHvuOq5PzIsjxvQNNBwCjKgIYsnM2JYlYFKGGyxI08iEcDbPsrnAWUCgIWJLsltiO9VFwR8ki7vyKct6q3NDtn+Ju+a4jIp+ukfCQUrlWqBUS0gqdl6RWwSC0zVXQvCFHM+0UkcpOPTDQcQ8SQAeoSUCvgnVZUx90LkCnydpaiWCEDRpRBVuhbsPRzJk4ci6tbrN+FoJfvja+D1dZuqwQVXiMINTL4ENmRhGm3MsJKd5wI9Q88KX6RPfwLcDW7AAJ4phI9T/EFwEGhcmoabsCrZHqhjp1JAKFaA6ZYQ9BxFJpDWgRpLQaTH1bQk+jHCcyWvMPBqeoG3WyRv43dPGAAAgAElEQVTI+yncXfUxumyjYilIqgo2pVUMpDTUF0eRauvArBfHeMXHXKUpEfTJWBRRTYVpe6iybYEOLh2SQVEpNmDbFqIxVVxbFFabYtVuwohSE5JAveLBtEyEFBOpFBmAGMqVGswmw+JUYTf47HMzZmdMvUCARVeeg2hCEZ0D04VZjidAi0SkEgiIOTZjz49OJNFwkUnE0dmZQqVZw+JqQZxEGSOEjoiPnmgYmzs7xSVSNC1cvDmF81dmxWI+vKVH7ovlUgWrDR8VW4WjMg8oIboZVePP45vFZ5x1AtT8BGJZX/68IZoRNhpLSFs8imScLcOuaOw4xlG9BtZlw7h350YcuncXYkYEr79xFucv3RQn++zdC2Lt37GuDVZ+Sbq16Cwi2yPM6UA/hrcOYWZmGh+8/76ETnLdJmNKxrG/vx979uwRrcjdO3exuLiI9vZ2iXVnGCVZY4KStUOCNIdTbCtrFoEIxeHCiPiDg4NlFd623/kX/938x7FHfsKIfBxXtfU9f3ThQubtd87tmlxafaRQrT9aNu17bF+PM5KqLaGjry2KhLcKszCJen4efqMqBWpmrQHbtORmNHQunDbC0SgiSRaTxeCF0wjH2iRzY2kpj5WlJUR1BVs39aG/J4fV5TkUC6tYWVrFyiIfvhA6evuwYWgI+/fvwaH79qKnM4urVy/iB9//HvKrq4E4TjWwuLgqBXd8oHLZDBLxCDYPDeKRhx5AZ1cHbt++jW9+89uioejo6EI4bAjAWFhclmTCwNpIsaiGbC6LiME0P1NS/Awjilx7D9p7NqDuhTFbqMkpy0jnRIVuVsq4Z9sQfvsrn4XfKIlQMRJvw3LFxmLFwXsXruPcjTsoW1SlczTtIurXcd/mdmEazp14F9VqDbnefsQyXaConlHsPbmo6EIePbIHWwd7YDcqssBNT0/h9p07qDXqmJyewfziMqxmCMWyiYnJGVSqVQECHD5b9Sq2bd+C5z73eXT2b8GpK3dx6toolho+HD0LP9IGU3pHAkEbhbSqEpbiOK4cclajiM6pIRIykUooCAuBzvGbjkLFhqonJXuAXxrES/OkSYtrYFvmvNZk+mSI8+V4ELUttH4reVUKuQICgIsVNSk9sRB+9zOP4HMPbEM8rGB8dBSv/fRNOLaHYw8dxj17hrFcrOD9MzfxwakLWCnksWnzZjz0wAE0QyF8ePkuTl69i4llNiizmoQgRxdwG9YpqmXJmiu6DRHj8tdlLogSFKYJlG4xHXS3SHaCdHnwe2jCQqxZIMWGu1YKRncBNSZ0O7RYELIjQddHYJv86KPFWoi+46MK9rUgsiDkTOSA/NnBmVlAAzdkmagodhBXTvZBYtCFgvgIjATvHvUlVDpwowmsmsHXCtIJXgrFtbz8osugqLE1RmPLq7TOBxHf8iqYEUGxLcGjAgGVHFUJlKJOIvhGAahjySLvARI4tHU6DtqaRRxIW9izLgKnMQtdMWVEousGdCMF29VRrtSFreS70J5LIZNJCvCjdqLapL0caGoZzFVVXJ+3MFMCUoaBnT1pZP0Kbp08jsEtw7A7N2OiHsboah0Vy0PCiCCqa8LYsjeImxft/rFYBOVCTey5iaQuboxGzUe9zvewiWiMzrI4qmVHDikh1UI6nZBDULlalzGmhJGFFGEA41FdhN/cuOGGhS3TY2HRr5WKDYksVzQ/SDpnYSPvA57sHRsRy8RgPIqHDu7Dps19aPoNXLl5G+cvXkEiEsGhe3dLrtLrx0+L4JSMimu6iLo6ujIpPPH4fhQqebx3/gam8i6qflwOgRzRuNTMaAFIDKLfKfZl1LoklgBqEyHNkZEJ5To8kDBlNhWLIR01YJdLiLgNDHS34cj+rdi7Z7sItK9dvoxTH5zF8swklmemoNo1HNi7C7u3bYZr1nDtymVcuXoFhfyqMBe02CeTcVlzG406yi1LLtdeshlkQuJktkX8HEFnVxeGhoZkDEXWitdTGEre7WG2NvPxDCTda88i7bumaXpbt2xZUODu+61//t8sfBxb5idA5GO4qr7va//9//7NrbcWFh6qOHiiZDkHC3Wnkw2pmqKJpmNDVkWn3kBl5iqapQWkIhE4loNSoQbXId0bJP8xZEtob4XR5zFEYimoRkrGLeWKhfm5RdQqJXS0ZzCyYwuSKQPVSgkrhSLm5lewulpDrWGjs7MbGzYOYvfuHbj/yAFsHOjF6N2bePWnL2N+fkFK58wmGZYSFhdXBF13tOeQzaSwYWMfDty7T04vc3NzeP/9E5ibXUCt2kAm1yZjmHyhJKwGb2yi7Fg8JjHxXBiL5SpmZmbQ0dEpCn3Ti6DsaCg7YZQdFaYfbAxd7Wl8/cufwZMP7cflM6dhWw3mmEkfza3pVVwdXcDcagNOyJBsDp7AE2EXg2kPvSkFd66cRbNpI9sziFA0i4rpSEV9LhbGnk09+MyjhzA80AG7nkckquP63VEcf/80JmYWsLq4gp62NuwY2iCah6vXb2CUpXz5AgxNk1NeKp1GR2cnhrYOSUicFm3D+FIdF8cLuLPclK4Tm4sPhWfUw0SiIoZlOiYffJ+WQtcUHYFu0NEANKk+VQ3YpJOpuOdpM56AxTyKek0WBjIpsUgYRiSCapVZInWEjbiUnfnCPpA8c4R+j4UUxKm1cFyJc87oCo4Mb8CnH9yNI/dshmNWcfvWhPzcvvWdaG+LixPJdH0s5mu4NbmIn31wTVwrlq9IYd18yUSVDgv2cLAjRrQbjNkPoWoRhNAzqgcJl9wYpIPEbo1igkCxNdupsB26LuJOFv6JFkSis1WJtZbYBIJZghaP/UOKRG4ToAjrIX/H0K5fTEENJKbBxy+kprY0JGuBZj//Kx79gphu0YhQ/8HUW4In+R7Mb+AIhoBkbXzD10l78Fo/TTCSCUSxQaZIYKchSAp6REjVC9tDdMj+GWowGKOv0jVEtk6B0qTeIsj8kLZXg46YsGgwyIwIIKJupAVQKb6NOBa67FU82O1jKMPNJA9NteDDlGZZFv5NTS1jfGwOrsM1J8hyGdqyAV09HVJKR+Fn1SQDEUPZjeHqoosbS544kza2xaHXljF+/m30b9yMcN8OzLsxTBab8n5HI7o0ZZOl49rC+zgW16VcrpCvyCgtlY7CiBpo1Fw0GHQYsmWsEo3GUSqYImxfAyK83uVaQ3Qowgo5QMyIIRlngFhV7mMWCnL0Sw1XIpFCtUh9mAUt7It1nm8TnyHakOOqj66whyP9Hfhnv/YsSpUyfNWF6bp4451TGJtYwtYdO0nh4PvHz2KxuIJYREFPPIqn9+zF8LoM7rtvCFNLq/iLH76Fk9cXYBntqHgqahybU0QTagobw6h/XwoP9SDkTnCui5BKnUrAvnGkFKpX4DX4PHpYn45gz8b1OLxvBIMDPciXGzh17jpOf3gC+ek7iDULSOsq9u+9F7t375b7MxGPSvT6qdOnJKxseYm6PFeeDz47TKgtFgoiWCUAJAjiAYaupLZcm7Aj/YODiOi6aHiYDcJsEQJ6sicc+xJQrlmJZTQqYWp0ODXc3bv3XPXCocd/8zd/b+lj2DL/42yfj+OH/P/pe37vlXc7Xjh9dXepVv7cbKnwbB3qei+Shu1pEmkddiz0xDxsaw9Br87CXp1GTPERjyYxO7eCmfllJJMZdHd2oF4pYnFxQXznjAAnBc//tnf0SIHU1MQMlpeWZQ7Zt74Le/bsQCQeRr5YEE/+7PwqFpYrKFcaaG/rkPyQHTu24uj9B4WSn50ew1tvvoWxsTHE4ylJuszni5ibXZJSKVrt+NnT3YHNmzcilUqgUMzj7t1RadKcnV1AtVoXXUAkGpMHYg1hR2NRpDNphPWIiD/5d6TWCY4Y9MX6alNJwNISMKGL66S7K4unHz+EnrYEZsfGMT05iamZaSzkWQ5GB0oaTigOkzSpHL3pirGR9MpoNzysyxjIpZNYKZsy5y2w5InzmWYT7YaB3UP9uG/3ZqyjMLgtjdfefgevf3gOpaqJhKpix+B67N++Cb0dKYmmvnDxKj48fRpLK8sY2blDiqHG7t6Rh/PoAw/g2GPPwFWS+P4bJ/HC+5fRjLaB77VqJKDFouLsoJiXrAzHC2G2turMYWCmAU/h7EhRUGMRnBeCxdTQSATRVFbcMQ1Wl1OUyrg4XUEyEYhxV1dWgwyIWFyEbzzNa56FjngYO/p7sKW3C9VSBVdu3kW5UAYaJob6OvGFTx3F4f3bkEpEZTNfXFrA5NQUQpqK/sHN0KIJTCyu4FsvfIAzF6/CCulohAzUXBWuostr436oeGw2pUbFgU0baphtsfwv32MKHpmn0RCBoICUVpSk0tJ8cD1wZKOl/kESzQKWRAT7BDZBd4miMayLBXaBNVsSQhkeQ4GqiFgD9og7/8+1qq1ocxnRtErIWpbbj2iLj6ySQjvIpwhGpSwumPcL/dByEEjBj4hTedptOXK8NZDSEgq0rLzCurRi5gOwJGEj8hqZeSNARHMl8VKAiKkIEKEgN2SweZcx9sHpXIAI9SoEeS0golIz5ljodlfxeL+Kbq2IcJgzSBNeqIF4MoZSuYGzZ69henIF7bleuf9K5WWMjAxhZNdWNNmqq2gC8sluVf0Eri1ruLTAsVsEiTCQDbvQzWXR6NTCbVj1olhtSFkvIoYGPRyCY7kydiGzEI8x2l5DIV+W94qCeIIiASImhdUEIqoAkcJqTRp2FcVGOp0U4qdaM+GSHeJ77/H7xZCIazCtCipVClsNSSmNsagupKFatsTOTOeuwQZgtylMSC6hYWNPCg/vGcZ61cX9e7bi1q1R1BwPG3YO4/ytGXz/pZOYXTbhx+Io2NSDkG1keWUYv/X0pzC8LoXeDo5bdbx+4gb+9vXzmC7aCFED43BNKYl4mayDxvufbTt0GfG+oiibYJXgQ3pvVOni0ZtVqGYR61IaHjm4Ew8ePIS2dBQ3rt/Be++exvUr51BYnEBctbF36yCO3ncQ/euHpOQuX1hCMhVDNptFuVLF+QsX8O7778u6zR9JBwyZNQITiksDAOEgEY9hoL8PGwY3IJvLyb3IZ1LUVOL4CpiPgEiiLoujmZ+PPSXkzPMIRJx7793/phoL/8bnPvdfkC7/lX98woj8Ci6p7/uhDz/80PjOiSsDpoNHb0+vfm2iUNlRVRH1IhFByyFHQcS1EXcq6NKq2NUThlqaQ1ciitJqHtdujGFupShz5Ew2i40bBgQ4NOomGhQfWhbqZh3VSgXZbE4W94mxCdQqHB+E0NvdhvsO7YMR1zG3MA/bV0TEeGd0TppTKXjs6erEju1bcPDAPoxs3yKiWDYsnj59Bu0cs+gxLC3nsbCwLIs+Nz7mjrCuPJfLoru7U/zlk5OTMpLhyXxxeVXACx/CtYppBnAxPIciLVJ+3LD4wbFJtUY7YBxuOIGqH4VFcKEnpQ6dzoWIRteBgibteeUKdEOTTIhIIoOQHpc4+XK9KSmpZB5Cjg3droFw5ve/8jkc3L0V731wGu+dPofFWgUmld8OT53snDDRk4lhsLcdMUPFlRs3sFC1JGeB4r+RgS48tH8nBrpzsEoFVAsFzC3O4Y0P3sKuPTvR09GBUqEgriKChG1bt2PL8AjmKxZOj89hpq6i4Obg6GlZsE2H7FAgymR0Mrts+lIKBpKAU16V5NFQIodJK4LpYg31ZlMoWiPVDssJiRiXCwFBS1jzkUhEpdG4Vq0AkShCBk8+VOqX0ZvS8diBHXju6B4M97bJeO/s5TGcOn8DN+7OopjPoyul4/PPPoojB7aisz2JuYVlvPnOGVy9NY227n5ku/pw/vpN3Jqel4LAlZoLi1ZXLQo9GpXRgtukmLostlbmhHjMU9HjrZkMy+Sp+2xIvoUsehJvzVFMIEgNQEgzGJMQnLKzg9kfZDm4I/0DWhC6xUQ/Ih7oVo5GSysiFmApGlv7/A8DyAJYQrv3GlRpCQupEmH2g09gw7ELWblgUxGEK+mkTYQIqmTeFYhBAvcM8z04upEKspaglTMXOjOCXpwgqIxMJsv2AuaE9fRM3uTpnLZTalEUhwVtDG9riS61oARQsXnPBgyNQpUztRD8P7pamg46nFU8PqBhR5cKs7EKz6/D9WvyvNheCGPjcxi9M4emSebJR0TzsXvXFmzc2I0mQSJ5K08R4WrRiePqko7LC3rgiFKAjkwUXUmgXCii3FBRdXWYZLE4KoxqEsvvkg0zA2FjPMpYfw3FfFHei3hCD2LE67R/0nLvIhrTBIjkV4MRLhN5CUQIKGp1S2pwuEkyCTUeo36Im2AVjh2CEclIY3NIob7EgmkRRLL8j56YJpKKh8GOJPYNr8PWvgSO7NkGrWGjuLQCI5pEUzOQVxUcP3sbr717AwsrdXFLpZMhjOwaksCvidEJZIwYerJpbF7XjiMHtsPTM3jhZxfx5qkL8IwYlKiOisl+LcbmE0wFGSV0Qcl7LU28QQ8RE27DIQcRt4Y06hjqzeLpB+/F/j3DWFlt4uyZy7hw8kPM3rmGZnEGbTEPR4/ci6MPPypMqsXennoDpdIikklDwhZjcTKYPm7dvoOfvfmmONtYHBhEttflHiQQyabTGOzvQ1/feqSTKUnQJVtMYMkPOTBKcFqQskNXjbAg4soLnhWCKIJx02w0Dx0+9H0tpv6Xzzzz5cKvYMv8j77FJ0DkP/Oqfu97vjqpvd42s7S0e2Eh/4cX784eK3tRw1QNWKQLKbSzXKi0Zvkm2tUGtrYrOLCpDc38LO5cvYYb126iYjkwUlmopM5sG4loFLu2b8ejjx7DocNHkS8V5GG5c/sOpianMHp3FHdv3REgQkp069AGPPDgIclL4Em3WmvIaefSlduYmpmXU8q24S049uhD2DWyDdlsUhTpP3nxJZw7f15GN9FoAvliRQSrLLnjqaS7q1OYEKbutbe3STEUxzP0rTMAi4V3pKCv3biBpaVleSA4liEjQrqQD088kcLKyqpQ1qzZjiXbYKQ7MVu2MVtuwtbjsFUDNcuE51jSqBrhSUPCg0LCAnF0ozFjwYjKQpQv1+F6pNABzW1C/zsX0K89/TB+8/kHENfjePHFV/DWiQ+Q6urGlp37MLNQxWuv/yzIlfBsmNUiIlEDlhR/ufCqeTy0bwTPPXoUxdlxvPXKC+Kuue/AbkzMj+Inr7yInq5u9K3vF9p+cWEFywtLSGdzOHLsMQzfdwTnxpbx6skxcdWYfhiOCEfDUEmVKkA2EsK2tgiy1jImLp8W8r9v5F5MK524s1pDuV6THA4j2SFWRrYZi9jVsxHTPFmMqhbp8Yakc4LXg10tVgUb2uP4ytOH8dmjO5Cwa/AYGR7LoeFpeO/cHVy4dB3XL15CGDaeevwgjh69F+1dXbg7tYK/+uGbePXtU4gmqTvyYCthVEFLZxh6IgMtwjwIUuF1ieqGVxcxKsPTmF3iaYzBjkggmQhzmqwzC947blwcxZD9kfEUS7uo+WBiaDgsJzhZFFtMgkTbM7Zc0kQDLYEcmbk40oJKAMJ5tojqfqE87CPxastN02rMldOfgBDqDwiXySBRLEoZasuyK8wJA9QYUBdEcct1B62zzcCuK1OXIDNChjcuxwgMBCM7F2SOiJRUmA+CGDcw6IjeJwhzY2oJX4roEfhaXBL7umywvuaL3ZT5JKTVFeIfinqZM8KXpAdWYv6bsOUhYxfw8KCBkV4dZmkRvltGRHcQ1kOIJ1NSvjgxsYDLF28IobNr+zC2bB5EvVFAU1gAH9WmB1tLYbmZwLX5EG6vhlHTMvD0GEKKg5BVFG2CFiK7p8ImqGRYXYTJoh7sRhO+6QVAJKZJOme5WJbrEI3pkl1CMO3QwaIF1tuIbgTjG2ayqBCNQ5PuG6YZU2gaVmFEeG8ocGwLTauBiB5HNJIVe265modlNWTEHQvriKsucrEQNvbkcHDnFjx8YDu602FUluaQS7ajUrdxY2wadxeLOD02g2tTyyhWKTRWEQm5GOhO4be+9kVkcnH85bf/BpcvXcNg//rgIJbOIdbWjdG5ZVy6eRd2SEM8kZR1kWMhJsTakp9DKy5F67T4Bng5zLZf34ZmltAeV7B/xyA+/eQxbOyO4/q1Cbxx/F1cv3QJtaUZKGYBm9dl8OyTD2Dnrh0omx7qFtNak5iaGMe5M+8J47137x75+SxApUaMgW4vv/Iqjr9xXAA6x9DUlHV3dWHr0BA629skkIyaHVsYDwLnwFEmn61UXz4ba6LVNSDCZ2sNiNQbDeuhBx/8t5GU+sePPfbF0n/mlvkP/vNPgMgveVW/8Y1vKLkDB8Lj46t9TdX/jXcu3vnD0ZKbg5EL+aSyab3lSZv2Rp6CaqtIhWoYWZ/Cpi4D+YlruHj6Q9RKVejRCMLxuCBqSb30eIKJyIba19OLr37tq3jiqcel8p1NjPMLy3j55ddw/PibGB+bEGVzTxfV0IPQVA+FQsCe0be+uJAXNToXjqMP3S8Fdr09HSjmV7C8tICTJ07g1q3bwohEInERuK0WSiiXyzJf3LBhQMAIk0anpibQMGsieFpaWpG6bTIjXNhv3LqFsfFxmXWTTicTQscMKcFcrk3EjBwr0JGTSrTj6c98ESu2jxff+xB3lorwInHZw8KRlFhTeRKVynLQghcRoSBL7hKpqAjczEYT5QIV5BpsWg08Bj/V8KmHDuJ3f/0pdKeimLk7Kdki8c5uvPj2BXznxVdRtHyoTO6kw8MP7LXUfzDH5OH79uPAts24deo9nHvvOPbv3oQvPfc4OrNhvPLyj3HywgWhs4c278BA/yYUCxWcv3gJsVQSX/u930O2fwv+t798Ea99eAUNLYNQuh2uQXExT9keMnoIAxEX+uI4pq+ekcK8jbsPI5/YglvLVZi0+9JdE02LTshjfbxtQWlWkNJ9dLansVIsouI4Ys0NReOyYeu+jbhn4uF7hvD1Zw9jZ7eB6bExLK1a2LxtJzq6GXoUwuVrE3j/g5OYnBrH1pFh7Nx3ADP5Ml559yTuzq6i0mBbLx0BzE3QJHacDgb2oNhMrGVuhk43TBBgyXGBG3hLKXyA+HkbTTm1MxwpHGHjrhdk33BTJdjQdXG+iN5DKtpbaaEa02kDFw3n1gQtIm6VD443mEUSjHAEJ7Ss4oHGIwAl/Fj734GVd23cQgwTBJsF8lmyZCzi02Xz4y/EeT6tuBqTLqWklgAmEJby1MjfiQFrCivnPTbD0gHkyusiM0Thq8xdhMHiaZ9MiA+X/1AEgAGbwbwbAqogGIvOJja80vFD4MIvCOynXp2bJV9DE77OCxpMi5hZolsK9GoBWzMeDmzpQDZswqktIKbQLhxAIi1sCMBhzg6zTyIsbaN3yHbQdE3YsNGgSDSUw50lH3eXbNYeoqlnUPVU6brx7QrCDNRzbel0or2YOiE2QZutKH41xPRNWnVVCcqicJ0iSrZj8+o5zNfx2IukIawrMvI1TUeucyxOgaeLep2aEUuCviIGdQsKLCsIi4txHYmnUKs2Ua7Vg4ZminKbTaQVB9v7snj86F7sHNmMuflpTN66haceegjd2Rzm51ZQ8zS8dfkmfvzOh5hZLUOLRNDTlsTOTX3ozWYwOz6JbNLAZ597EkY4hLGxcQzvGcIbZ8fx7RffxK25RWiJBFSd4INJth6Smo6uXBbNZgPlehUlVhfQGhxLiIZK8kqcBqJOHYPpCJ4+dhRPPnc/VgpN/PSVd3D+w5NYHb0Fjw3q5XnEdRcH7tuHJ59+Ctm2drkeyVQbLly8hRd+/KP/m733jpLrzK8Db9WrVzl1zg10QM5EIhFIkAQJxqFIagInSrY1I2u1Ojp7tLs63uNztOv1eteW94+1d6zosS2NNJqRJjBnggCJnEMDje5G51hd3RVfrnq79/eqMNAcrXwkj//QavqcPiAbjequqve+7373dwMunz+NrvYGPPP0k9izd798Dw+CdMbNzM7hBz/4AT755BM0NTVhw4Z16O9bK2CJWUPyKUF9nvWc+wDvFbmmyURSo0WALfolz6FX143Iveg4FO0br7zyyj/zl+1/c+iFF4p/yy3zr/1nPwMif8tX9cSlkZaTVy88f+rG8K+fujO71dfY6zMjaWglW8KAgkoAYVKxxQIiFQODXSms64xBWxrD0MVPkF+aFlqRdjY2a3IBYt6knJ6oX+Qi5XCBBLo6G/FLX/+HOHzksCzEFVfBiY9P4cOPPsGlS1eluTWViMuIRlEIgDyVfph2UtNFvliUReypZ47h+eefhqmXMTE+ipaWRrF1vfbaa9i1a7ckEy4tZ1EskQ4sePNNZjxwoXUcLC8vQtNL6OzsQntbu5xk/D4VajiM2dk5zM3PQ9M0mVmGWNimKGhpacHAwIAIyYpFhhMVoRV1vPjZL2LPY0/g3XOX8cevvYMyeCqMw3FUoRoNbUVyCKrVkDAfHPvQu19hxH00iKYUC5l80rDLzpJIJIxyPgulquHxfZvxq195CXs2bsDVizfx7e+/gVNDt1HmyT3ZhoLmyLyeTBLn8WR5uHn4Kyb85TwC5RX0NATw8tOHsG2gHZ+++xrSDXHkTQ0ff3oa3V39wooszGcwN7+I1XwO3WvX4uizn0G4sRWnb4xitqQi70ugqDJzw5sbh30VtPgttCuWZD5UHBP+RBtmK82YzpmoGAYCDXREpeAYpiTnRlwTXakw1rbEESTILBQwtbSChYINX6odgXBcRgA+q4zexhC++uRefO3YXmjZBVy5PISW1jas37gRiXRMNhDd5+Lc1Um8/eEZDI1PIGfYEuBk+EMolCqIhpvlxMVNwnDIghhekZh0k7BNlGMWL+WTUdcUmlaZE8EMCO6l/iBCFLQybM21YTgUUVK8Vzs1KoqcvuS0zx0/4AETKv35wYWRoxsvmrsmSFVD91T89c6XOhChfqQOTO7vhZF01dqHF3hGcMBGVo7K6NgIMEQUsUQapkaXmi6tshlh4XoAACAASURBVJI7Ew5DoRuMgW1VFp6RovYWbXktLAPR2n1Bh5QIlKU5mHqYGviR2QxHSfys/SIEIUxgvRdNwrFV2JvZMyyLceVkfWj1ZViXbUMJk1VyUFUY6MdhfgB+wwdV15Gs5rBzbRPWtapI+TVEKyX4WQlgG5KXRjAYVANQ/Sps9laVTdFa8H10Ai6sUAJTWhRDCxUsFl1U/VHRa62yTdvr+4bP0dEYZn+TBx6LhiV5OzZHD4EgYtG42PyLhVWUSwVhPxmWZZhllMslqAEv+4bsSKmURy6XF+a1sbFRxryFQk4272gsAhemCO0rVVp3GxHwB6Vfx6B+xHbRkIiiVFpEKgSkfS66UkH8/NOH8PSju8Xqfub8Fbz6/VexY+N2fOmVl/Hp+dv41vd+gNGVAlZsjt9UEXQf2LkBv/DZJ7B9fS+W5wo4f+YsFhem8MSxY0g1teH1E6fxw08uYyJvwlCDoPGF14rLcZlGEFQRcNbe1iz6Elp/i6bljWk4jqkaaAwBe9atwZdeeAqbN7Ti7LVJ/OmffRfjYxMoZTJAfgn+0jJSYYK0KoyKidauHhx++Ah2bN2GTz89gx+++iZmpifRmIxAL+tQA37sf3AvnnrmGTQ1t+DChcu4duMGZucWkEwksHnzRrS3twvbx5ZqYejkWqPVWIZ8XtZJTfhNFx5BB/+K708dxItYXHJF/HIvarquffUrX/lvA7GG7+zZs0f7W26ZPwMiP80Xbs51o9/+0TsHzg1P/qMbk8tPZUtuTA03BDTdElcJWYtsvgizWETKstAbD6O/NY6or4SZsWuYGb8Fv2MgyECbgA9Wlbkb3jovscqSpMMZtCeYkwXUZ0k/zJe/+iU8/exTyOdKOHniFG7dGsXY2AQWl5YQjYbR3tGMINP6LBOhkMdUZJfzWFzKoqQXhPY7ePBBtLc2I51MoKWlCVcvX8a3vvUfJOfigT37sJLLY3ZuUYBIqViWBESCkEgohHgiKicdbvrsWCEjkk43oaWlXcJyrt+4Ad0wEE/EZexBbUB7RzvWrVsPw7AkS6TAjgjNxO59B/DUS5/HjYkF/Ifv/QgrRhWBaFI0Mmyt1O2SAByLBXNUnqtMgyWdXpVgsHBQQTxJzYgnltWKJfjViARNBas6dm7qR2djGlN3xzE2OYEK2zKDMZRtFW4oiVAoCbtcgMvETWlqoYXFRLWUQ9Qt48gDA/j1X/gMbl86hX/9f/xLHH30UTz51ONyAnrrnfdx7sJl0WFEQ1xA/TBsS5iaww/txgMPHoYebMcPP76OW0sOKhGGgtGSaYklT4WJcCQE2++H5ioolJhSH5ZQJUagE7RJZ4RrYE1jFOtb4wiUFjE/PoK+/kEUbD+uTBWQ88VlM/FH4jICCDolHB5swa985hAe3NiJ0mpO7JKz80VcvD6Enk2bEGpqwYkrN8QtNDazKBHTFivhGZ/OUzQL8ZhhYRlwOAIiQycgRPWsxWJH9jpMGLonegjTC97ihsJWUs7JKUaV0xbHDKSua5oOqvWrHLfUWI4gN30JLavKoleR/BwicUV+JpkF/kxPjkr248cFdOLGqZ3w6mxI/U8CzHvMiaSvyjssziUWsAVph6XmwbClLI7R33FfGf5qCdmVJXlNEm29UNLt0stStipQYklx+lQMCyECMTIrMmrxdCB8rhwZSYCYnEI9gSv/3gu9IktAXGJ7rAnHMoxXJ53vssagymBaSmdlnMv8EfknFGMym4KCVn8QrumHz2RnShFdMWBTawSDTUG0Bm2EKyX4nBLcii7rCkccusbxEgv04gI2HCWIUtXBbLmK4ZyKGT0G3WFhI+87S0SP1GLQkZFMxKG6fpiaJmMSWvPp1KJmKBiOg87kAi3CiitpzBRN0uVCABtiLDzHqgz9M3R579LptLRo5/N02ekyvlVZjFixoRll2RDD4QQqFVVySnhn8jCUDEYQtspIVJdgr0zjkX278OyTj6BUWMLNG5fR3tSERx48KJ1Zi5k8Lt4cxrunzmJqeRGrpRzCkYikS6/pXoOl6XFpq/7Sy88jGvCJi2SpZOBH732Ck9fGMJYpoOj4YAdCsBVVkpFF48TriCN0F7C1kqTVRhnjHgjCsS1ohVX4LA0be9vw/NGHcOTgbolHf+P1j3D14mkszt5FZnwUXY0p7NqxXfRmwyPDKGskGdhyq6O5pQlrentxa+gWlhcWEA0RjBk1QWlVUmW7e3rFBMAMp46OTvQPDsj4koc+Anq+1tWq47FyLIJkmJ3Pj4BKZ8+PmUOC5r/0/7WDQN1wwH/PEVTFcYpf++rXjoXSSxe3bPlcrU3wp7mr/hir/3Qf9e/4o7mu67948WJiz5499+ZhFKR+//zlw++dPvuV6xNTD88VKh0lJ5Jw3BhCSgJ22UBzOgTTzGG1kENMAbZ1NqM95GJl+g6mRq5BL6wgTMEf6TIujQEKLm1vwRCqjH/HMCyGQHnBTKrfRZipSa6D1pZGvPDiZ3Do0GFcOH8Z12/clkRT5l1kV7JIpWOIxZncSEuWNxMs0kGyuAxNL2NNXy/61vait7sL6wYHxBI2Pn4X77//PsYnpkRItnZwUE61Q7dvY2V5Rfz8tHyx/ZZAJJGMCWVdLGhobm5FKBiV53Lt+jWMjI3ConU3SsBC66ofqVQKg4PrazdOVsStzBt5/NgzOPTYM7h4Ywx/8fr7KFk+aZzlKMBlDwIthgLVmTZJ8aAHzBSGPQmKJ7XuItXYKBvZcjYneyIFlY6lIeA6iKqM5LYQCSmySLJorGC6mF81oDsqXBbS+W2JVJaOGOnZsBCBgb5GFQc3dWHi5kV88tFxvPL5l/DCc89gNb+C4ZERXLp8CVcvX0Exl5cMFjaBpqIqXnrqEXz+C6/g2t0lfPu1ExhfDaCIGIJRNl/SVWTAck3Rj2i+kCRcVhFCorFFFgXe+GTFqpaGqM9Cf1sSfQ1B5CeGMDM6jP6+dUi2rcG1mRJmDQV2pAm+RFp6QWCV0BOy8bkDG/HffOFppFVbcmF+59//AJ9cuoF4ewdCLS3IlB0s5DXkNFtsu1xIg6GIjIUkJZY5FgQhdMDUQskIRggDBQqS4WH/CQFItYKAryKvIY1MNgdoEkDmxXXT3SUNGswSIRPCcQututL8Sg+rRwVL2FadJRERa03cSjZOUlMFVtzLOPhLzMh9i+u9rwtTUhvP8IKlSEH0phXRUaiuA4X5MNllNLF51G9By0ygvDoH2y5KeZ8bTSPcugZItcFSk/DH0mJ75hSFnWWMp2egGwVA91wHfEpM3fSMu7UxDHteSCPR5UM4ZIstn/HwAY4ea+FlLnMpGK1C8SwD8SxmmxhIRH0IBhzPFaGEULI4vuCj0Ra6ipYALewqepMK2uJAOupDJMhNxpZ/oyphOBWOfZk7E8GKZmFptYhFw48ZK4ZFMwLT4ZiIqIrA3BagTJ0X39Ry0bPK0pkSDimIxUPC4pQ1S9JYQ+Gol6Jq6jLCJRhjuBnxFwMGyYARkNBWyv9mySbHN2ROeM2XmZtkWwiGVBHIcw0sFg3JFmIfC0GjnSvAyc7g8Z1deOrgdpRWMuLma+tsxfCdYeSyOTxy4BGkGhrw52+cwImz57Bq6CiUc+jrbcdLLzyPvds3Irdawo9++BZmxsfwuZeexeGDD+Dc5Rv44PwQLo7NYmzFghmISZw+49cpPJWCTQo7FT9CHBFWK17oZLEgQIFMDUwNEZ+DPVs24NlH92BDfxcmpzL4wetvyyFteWoU+vIMDu1YjyMH96Otq1sOXeevXMeHxz/G0tIskvEQAhQBk61VFTiahuWljAAJjtmkiVnyPshGqcJMP/DAHjSkG+6tG2T9eA9w1CXjR2quWKQokQKeWLwOPupApP7//N772RD+v2UQBPkKr3zhq7v2HDo06ROv+0//42ejmfte05GRN0OnTs1tnr47/g8WpqY7n3n++e83dsZeS7Zvjv27Nz/+8s2pheeXy9qWkmmmA0rA39vWg5A/jhtXxmTTNznLj/rREvOjNeGTtNTl6TsoZRfgrzBJjxseT1ISDu2J6BjzTNxPylb8hhQUceZMOq0iyusY546y8jlIN6bx0ksvCQXKunYWTLGfoFguoFBieJmBEOf7Mt9jFomNctmQmW8inRLnS19vLzraWwWtZ7PLkvFRKJVE98GpfEd7N4rlsgjPOBJhk2RIDUraHpMaeWqvVnwolzXJtQgEgigWS5ibn4Nm8CTkbTKkmemcWbduo9wQ09OzKGollB0dP/fzn8OBw09iZHQJn566Bs1wYVYrWM5nsKobMP0RlF0fbBZO8SqVXa6KgMMgMD8qVRvVgIsAT11qWAAInw/Fj6RIWYOuVAoY6ExgQ1cL7NyqWJ2DiTSWbT8mmfioxqUGnTepRNTzxnVthGEjRD1AaQVucQH97VH85q//Y0yPT+LiufNobIzLzHvo1k1cv3YNpmZhsG89nn3yKB7et12cEUMjt8l7IFP04+5MFtnVAsp6CUpYQSQVw1LJxlTOhS/VJeOZVS7q9PdTryJW1ooIS9uSIbTHA6isLqKil5BINIgIdWRJQ8ZWUI01wo2SEWFmp4W4lceO9ih+9XPH8OjOARh6Gf/sd76Ht09fhS/ehIoahWn7JcGVBmJGi3M0EgyEUdRt0Zt6rhHbE6SqDGajBoOAgSV1JEEY9uHygC7QJFTLTTBdJr2aHijiNeAPw09QTecQQQgdMQS1YbJlLCdkq6xdm2PXXDQ1LYhYDRlcJsyCVNv++KNugPGSymqR614qZC2jWpwn/Hdy6Ujcu9dpw9h5HuP9eglBu4gOtrqvLsLOzkt6ZdUs0lQNs6KjEgxicNc+bDt4DBdGMxhZKMKJpFClhkYCzyi6DQuI8vGTYlIm3EicuFewx02s6tJayS/WY+X5BDybqnfXe8JY6dThtc3Y9DIBcUVAaE/Sh6DLOnobBYQwmq9iSXfgD4dFZ6M6FuIBiqFdNERdpGN+JGIsWKM8lusN2R9IfUCB/UwVP0zHjxUdyNphaBSjEtlIIJofiah32NCY8utT5FDD1zUWCiDMw5NtwDIohq+NsQKqMJ5ku8iC8P7nf1PgzPeEaZ+SDmwYstGxg4ZfI0ih845rDDUNbJ2lPoJYNRyOSmiaa5VgFVfEWrthTTP2bevG4b1bpW17dPgOmppbkUg34eqtu7hxZwo5q4LLt+/KGLklFsTeHZvx4O4H0NrUgGjYh7aWFKanFvDhB6clm2nnngdw6vINvPnJRehkjBINMMnAyTSSgXPM5HG9nBcW7KnkZIEI2QVdg5HJoEGxsW1tB546vA/7t28UjcjlS9fx0clTuHHnFnLZBaQDfhx9aA8eeegBea+Z5RJNpuAPhHBjaFgEp5OT40gw752sHasrwhGsZFelCJQMiIwMFUVGXez64hgmkUjIdciDokHgKh5cAhFbAAfbxAkMxRbN0WQtFLAOCMW9xBG8Sr2fN34jgKmLVg1N40E0/8KzL64/8OSTyz6pnP7pf/wMiNRe0z/6oz8YnJ2e+7mZmeljwYB/Z1QJRhtbmkYD8fDonFZRh1bdLeOrZveqYQW5Ca7vbsWhrZtRzOTx7tunkEg1yTrT0ZxA0FhGdmoIC3PDsM0cImoAsVAEQX+YpZUwmS1Bt4acmHhyYRCPF6nLT970pGnZ+MllJCjhXfSHV+S01Nnejs2bt8pJxDC96nCyKqZVRi6/LBQfWQkuQqW8Jh59ntijiTh6e7rR2twsCzTpRC7YLC4zLRvLmWVk8zl5XBbHWYaFRCLpzXi5WCSY5lkR0EHR2eoKY9sdRGMJEaktZTJia2OQkYAWivoCKnp61kj8+9T0DNRICJt2bcVjx55CR+cgCvkKinn2i3g3DGno2xOTeO/kRZS5CEY4yKDjgUdFH5SKZ0ekndmWmEpHNrZ4JCyvEcV4IvR0TET9ZWzqSaInoWL25jUszc2id/1GVBvbMGoGkasEYdnc8DxjBn8+zXcszQq5PjjFMvzlDA5t78Bv/Mov4u0f/Agfvv0Wdu/ciP37dyGTXcSlS5dksTq49wA2Dw5Kz0/V1qCGHCSSKRi2D/miievXhzAzN4uWjlZ09fVhWfPh6ngBtxdNTBV9IqrjSMrxiaJCmAjpxVBcxGgBJECilgh+5A1uRIyvCnusDhd61SdWQdUsodE18NiOfnzjs8ewlFnA77/6Ma5OZWD54yjrVTBGgr+zymrvUEBsfRyzWHYFboinYLpTvKhyiUWQQDL2vVQkbIqjKG4eFMqKO6RqolI1UGGpHIkHlTHdKnw81ZuMFvcEpTKekRMdFf5e3LtoLsQR44XA1e2FXtqqByz4inDTuPdRy0DwUIYHNjy7rHcalP+t5SXU1mXJN+EvzzyXID+tIlQtg5iRRXlqDKpRRpDASOyiJSQboth36CE88cJLCDf14NUPr+K9i3dQiDTCCETghmlZriWgcnQZ4GnZB6fiAUmCPId/L4mbDL2SX9YDQiKu5fP2ivNoI2XOhmRBUOiuO1DMKppVPx7oiCJUmEJufgTReBThrkGM2zGM5gwUublwHCnNv2SmbKg+E6rPQjjAzVIV94bX8VNrYqHLh2JQurKcgDijOJbjuEpVmOTLNUiR0kKmF1MDw3wYOuGCfo4MNQE/bAJXeUhARezvPCepEtnvF3bDC8lSheUgA2zodFu5AlL4df491wyOdznSI0i1Tbqt/JLAzORap5hFDBo29rTj+cePoL0lBjVoSqlnUAnDMipizV3O63j9+Bm8f/oqNJ8Co+pioLsVLzz0AA5s68bCzAreeecd5IoreOjgPux+YDdG7y7g1bdPIs8snGAU48t5FGwXaiIu1nuPSVBkrZGSZHFAeaF2XKKDvioUy0RQK+Khjf14/uG92LFuLfKZRZw7fR6nz1zE7ZFb0KwC1nS24PEHD2DX5s1obIjXtDLLCEfDEgjJ/eDW8AjOnj+P27dvIJddRGNDoqbnCMjrxHE7D4Ts7urt6RGNHkGF5IaIzdYbCwq4J5Lzcw2p6T5q1vV6TgjBBkEgmSleGwQgZKz4yb+r60OkpkPX+d7nX3j8md79Tz9d9HnJfT/1j7/3QOT9999vu3nt8oFMdvFZTdcf0TStX1H8/qbGZgmTYRxy2Q1hyQhjNm9LoE0iEcBgdyN6G+PIL2UxO7GMVKoJdsXE6vI8MpMjyGdmAZdagICgVZ5+eLEoipfAZ/KCEcW+t3jy1OlFI1FlLtE4MouX0iaHUwMHYVr4KmwsdaTqub9vQGy3PLGUykUEVB9sx0ChSFutI90G3HQWFpewms+joakBg/19SCXo3XcQCYfkZ2WWM7KYaGWde72MBu7cGUN2ZRXxeALJeAKhYAiJVBLJFEGHIc4apq9Sh5JMNSCbXcXs3KxsLLFYzAMV3NAk9S8iGSJdXT3Y8+BD2LhtK1aKGkbHp1EsmmLPC6lh+Rm9vV1Yv2Uzrg7dxXdeex0LJQNKIi3R4lUfDa+1cjQAZsVBRU4BVWFsQkwyVYLQDRuWVkJCsdDbGESDoiM/e1dEqa1rB2CEU5g0gihUQ7WWWC42wlF5vzOTQ7lRc+F0DLRFXewe7MLM8DXMj93AC08/imeOPYJcIYvRu6My504n00KVtyTDWNvVilhUOtWxtLwsriWm0M4vLEquSHtXH8LpLkxkK3j/4iiOX5lAzg3DUEKoEggoLHtTEeCGZTFFSpfxHJtoSReXWYgYjAOhmIw5mMURCHBwbcA1LKgMh4sreGzPBuQLq0I5Z01uLPwNuYjXZvdQoNtV2A4BqSWuBfbVyAImTbheTDyFoyJso8NFRoqewFR6NagZEEDryIYlVmtexWzQZdcOv4snLtLKksZKIMS5s3fKlhwRMhWe+MN7zFovDa9/YfYo474n+CTw8EYuPx7XiAyvtjj+GJgI5Sz25woCjokILDRG2O1kYnV2FL5SBoq+ivzsNGvoUNFNhFU/Nmzsx8OPPoxde3ZLkeH0/CoQbMC5kQX84MIwSoEY3Ji3UfBkHlcDiAf9UH0VWG4VRdeHkhuQIR8oDhX2pCpAgeMKYT2oT5HrrTZmBEGEN5p1GIluA80hBVuaFGiTVzE3cgVNzQ3o3L4fi8E2jGTKch0gGJE8HYkalz3CQaBqs29WgrT43vBlpeMlFE1I8BZHKpbIdLwuHVo+GQzGRFyKf02LTidGp5OloGPJE/uKoJvPgyoP0cRUYFUIQl1ECczAUYwmmxs3NYISaj+oMRMgSju76wpQ4Qc7UOh6I3tCsEIxJksCAww7M7xsoIHWKA4/sB3PHH0c5UIWN0euYWDjJixkNUzMrWDVcDC5tIprd6axsEpXDYGOD4/u3YHP7NuBde0RjI+M48MTx7FELUs0jqa2bmimHx+fvYaZ7CoaOrvhBFTv8KUzHI7XONGGCodsFo3XUspI7Q8ZqCICZh5rmxN4dO8uHN6zTTQsIzdv4xxdiEM3kc9mEIv6sH1LH3bv3Ia+nn7Y1JeEIiiXi7h79zaSSS99mqWmvFXmF5Zx+fJVnDt3FqVSEbqtCXtEK3EsEkZXRye6ujrRkE7LIYBAnvcRwR2BHv/kKI6HMW+U6o1hhPFka3Ots4lsCF9zgvV6dkgdeNVHN/UxDXVbyWQy17dxe8cv/uIvsrHvv8rH31sgMjIyEnr3zTd35wrZJ3TdeNIwjR26rsWEneCpTWVpGjdnA2owBTfgbYYglataMLVlKE4ZPW0dUKoq5qZnkaEwKptBYXVVNB/M9+diw5vMK/SqeFS3SntclZOGWh8F8QhPn6S72V/hZQyweKvi80MnhctTJuu22T8iNj4XjQ2NWD+4Hs1NzSiVS9ANTR6fbATnrmyfpN6ETMXKSgaphiQ2bdwgM0Wh+wKqRLhPTEwgV8gJSZxsSKOs6bh46QqmpmdFxBqLsK+AdGoYre2tSKWSEptMCy1HNNFoQhw08wvzIlTzdAVexwc31GS6CQMDgzj8yBE5AUxNz+PshYsYGZ+AzhAvxS+jlbAaQmOqEY8dfQKHHjuK9058ilffOYFM0RIthROIyFyVCnBaPXm65HLusDumAgRDcQTlpOqHrWsI2BqSfgepEMWFBmzJjk4hZylYMlTYPK2K04FhWbawIdK4Wkv5VBldzblpoSh5AIHyPAZaI/j6l19GT0cjRsduYSm76I3W/FXs2rIeG3u70N6UQDG3LI6JhewC5hfnpGWU18PSQg6lkov2NVvQvu4BnBuexzf/5C2MLOsoqUlUQjGEo0lhPuicYYOnv2JJmyvnx9y46dLQFOaIxOAS2LKAzSETY6Fq+xBUIogFfYj4NClOozOGSbQ+XwjBSEyK2AhAdaMqsf7UnwZCVZGGCEMhuRgePS0x7KLAJ63rjXGkp0XEpd7Ji9/PcZgwJcKeULVP1T3Deqkd8dp3pZ2Xtnae5LlISjuvt8jXF8B7xXWCYKS6TrQqIlYVZFRjPrx/4G3AYuLxdCgSKsZ7iN/H8QyZRMtAyCijASZaIlUo5hKm71xBLFBFV0sTJkbuQi+X0NnehgMH9mH/gX3oWbMGxbKBu+OzUNUodmzfg1M3JvDPv/06rEQbKjy1+31ojASwpjmFoK3D0PLMOkemqiLjBFGqMF+FQKSWfgsdAZbQgSF9BNYUufJ5OMLCMYqd95Oj8zXnSBboDNkIaQswV2Yl0TTeM4hlpQlTyzQvsB3YD4ebJJ9w7azKuj6V4ItjVF/VS95UI7BdBWWdDAZfSw+6cUMLhchDOLBtCr8dOER9PlXqJPig/DoPQKqPWhWWuzGbgmWLZGOJhUkX8KX3EnAlf0Js8aw1YLYJR8V0vfG07llFg8KeBGCTdmHuSFil+Q1Vo4ik38WW7jbsXt8jQKQpFpbriT9nRS+hd+M2fHj2Ot49dQlzBQ2lik9KGJVAVMBMNFiVcWxvOID13S3YvWsdHNfC8EwW752+gqGxOZgIIa87KLCIk+9lyI9YOILKquY51nwOKmRzQjFUea+RsXYI8otIV/LY0d+Kx/dvwwNbN6GYW8Gli0M4e/oCJsZGoeWziKoOdm8bwAtPH0F3Rwc0i68jUC4ZuHzpMi5fPoe21gbs3r0Da/rWyMg1oEZR1mycOnsR7773LmYXpqTcjgx2b1e3xCiQFfGuex6cPCZQXI01lwu/JPemZOzwraq3VVMDzm4csmOekFyUAfJeceXj/uMdCOTrflrcCSJtpNINuflssfX3fu/3+Gb9V/n4ewlELly4oH784VvHjLL1lUK5/Gi14rZwIaN6mgplVkuXLUMYERkH+JhlEUEsmUYwEkBZX8FyZga+qoXO1laUciWMj45hZWUZqThFiRRYQhC2YfK0SFseb1hZHYXrJtNREbrWo05J05I+5iYhwlX2rzhU5fvgSJ9IAJZZltRBnmMsnY6GKpobm9HXtxZNTc0wTB2FYkFEYNLHUNJRKJSglcvQS3lx1nR0dyMYiWN+cQnlUhk9PV2o2ia0ckEWGrpdeOq+dWcMY3cnYTlVObkwQIinWhbftbW1SP0X00WLBRN+XxCpZFrYE1o2NVOTkxAtnM3N7Vjbvwn96zbKeev8+TO4c+O6vM6ReAyhWFROVtRH2IaNpYVVuEoYL37xF3DoyFFcPH8Rr7/zIcaXCihTvUFAwhAtNlBGguKcMfSiOHFo++PMlQyFpGobZUn4jASqiIQJ4VxJh9QrAehSVOWVxXnCB/6+XhmZWDD5frBr1SWo4cJuwy3MYN/GHrz0+GGszE/h5u3rKGgrcN0idmzsxq/84hfRGolBW81ifnYC4agKf0zFwvIcSqUVtDQ2wOcGMTG+gmCqB1sOPYuLo8v4F7/zXYyv2NDVFCqBCKLxtGzWOgPOqjaSwapsoKmQC9XvQK9UseqLoIgItGpYchkqpuY5ikJRhBgxrwDl/JK4iLjgBwKMyOZrrXivNRkO2Qg5DiFg5Km1KjNlyyRw5njL63bhBskZNT95yTJwj+McOFKE8QAAIABJREFUWenYDiyCVC8J1OU9Q+1EIIAANQrSxOzI2Ez6Y/gA7I6pCVU9vFFnQzyWgwOy+viC/1a6lmp6EBlvCEDhrcSAr9r+y2tC9CQEUhWo3IRtDT5as8t5hI0iYpUyYm4JirmKUmYG0aCCtpY25HIaOjs78PjRw9i5Y4tcj7Nz8yjrDprb12Bt3wYYpotvffctfOfEDfhb1sAKU6RaQX9rAj1xPwrToygsLyHVvRZGugfTZghZm4wIxeMMOtPhd8uiQSKrR3aPr784bsg28HskGpyaGk84rVRtqaxvifoRV7mBWBK7v1oJIac5UJWgXKoVAktx60hRj+SPBHl/qAoiIY6H6OpyvWZnh+MhMk3UP3h9JHwfHVuXnBSh9BWGrFETpgo1z9eDLj9ufDIyk/fHL7okLxbFlRM5NQ1BVZU8EYrW+ZyCBDkKnSm26LDUgHcdVewqqD/g48ajIXm/qloB1dIqtq7twheefRSHdq0TgEcwfvXqDfhDCaS61uDOXBavf3gatyZmYfCwE46gqoSgmxWYdkUej1ZsN5fBloEefOOXvgBFdfHplWEBMGNzyyL6rQbCMG2WKzLp1xKhbNIXhF0uQzPLsDg8D0WBQFiC6oIVA61hFwc29+K5R/egOZnEnVtDOH36HG5eH0J2aUlE8nyPVb+F9X1dOLhvl7AYiXQz8vmSfO/JEycxNTmBdDqGHTs2Y//+/di0aQti8RQKBR3XbtzGO++9g5XcMtb0dKG/rw/pFB1JvCdrTdQSW+MFOnIf4H1LltubWlYlSVWyQgIc95HhYokmIQebncUeI9/D9YAyAQJa6XuqAXhCE15v1Ky1dnRmW+dXO77xMyDy0wNhN2/ejB8//uqBxfmVf2Lqzn7mdSoKRTrUWOgwmR7pd2FanrCKAWIcVUhanqqK/oE3F1P/VrIZzM3MStkQAQjpLhaTkWkg8teIrIWC9hZbT73MhdQbAYhgr94iKlRzVdCt9LKQEuW6QscAZ39SZc5ZO2fudMXYXqCS64oepL+/H4ODg9DKJayu5pBON8gMkTbcfG5VNrRIJASz4kO2aGA5V5DeguaGNNat7UKQleXiKFARjacwPDaJa0PDKGmmCMe4mfEUw6j3jvYmBIIV2YwymRJsy4emVDMOP3wYDc1pjM+Myxx104ZNAkLyxSqu3x7BR6eOY356FFv72rGpvxsNzU0IxWrqeq2M+bklXL85htGZFZT8aXzxS1/BZ44+jE9PnsT33z6O8UwZCKVlAWH4F2e2kWRMGCx21VD/UKGIUvEjEg4Kg0CQJR0lpMK5CXPDlLIy7r5Eh57ORMSGdJBwmyA166OegPw1Z+pRhMmSmQW0xRR0R4Kw8ysoGUVYbgmpiIZnDm/A1195GQ1KFMszM1jJLkKN+JFqb0ZV4cY2KgLQhlQrcgUfRud1LFoJnLw+i48uT8AJNcL0MUo9IcCPm0JZ14Vqb4sB65sDaAmayIxzQY7AbV2HOSuKqQKFp97ILhoOCLhz4INhlGGZtBgCiTAzXUJgUCsXaxJAQj+TrVA5CmFuhy0AmK24LDMTF1GFLImKSDQq1z6j1pmAybGf5IIw58ULIfVARo3q9bJBgp7I1fGKB71cAzmCe46Y2ulL4tnrR/l7ARvet8pohbkfjGGXGASe+mttuqSc6fKtARHaPEUkyxGVoyNgFaBqK1ALGbSH/ZLHkluYgKvnsLalUVwO2aVlJOJpHHz4MRx98igaGmKYmhrFwtyUgIK27rXYsG0fOtduwJWhMfyrb34HJ67OQGnqgklXSMhFf0sYYW0RCzcuwMytoH3ddoT6dmPaDGPZqW1iREtVXUL6CPbIPxCMEH7wrfCqeDydDJkIiqcF0Jns7LGkZygqwlMyWI6ACo53JJFVsk08ECNjNDIrZBfpUiF7VXXlQER3i7QBC3tURYBlaSq1IA5My8uT4H1DHY+Mw2SNccRJI0V6LLNkQzDvCGp52CvFdFVufvy3qopQrQCQuSwCdES75sp1Q62Jn6JyVuVWvZ8b9PkRDfulmyhglbAmFUWDUkF3YwIP79+CnZt6obo+YWCnFzK4PjaL4bk8zly9jbvT83INp5NxDAz2Id3Ugtvjc7gxOo2KwjWaNucSOpuT2L9nJxaXlzB0dwzZsi5iY5eWYYJBjl5sEz6DqcEVpEJhxEKqWNeptePvyeeXCqsY7GjAvq2DePLwPgTcEj748BSOf3Qcq5kMLL0snWHsYXJMjqe4drhoaWrC9h3bsGnLVpz4+ATOnDkrbeeS/UPGNRLG1i2b8dCBA4jFErh+/QaGbw/Ltc+xDbNBgoGQrGEycuEeUB9l1kB8gHZ6YQQ9xonvi3wfD7A115lDJoTvEzWHNcBqc2/jNUg9F+9ZjkKlaYOBkiwqrKBslqu9A/3zDY1Lfd/4xs8Ykf9iJEIWZHTqZl9mfnFXbiXzT/K50ibFH1QJQugCYBaFw+hv2harFVQsUzYkIn3G+BJxcjGmeJNvLm2vd4ZvC9pkzTIvBs5AuWASIEjzIi+OmpHv3snvvmdSn8Pdb0XkfwuSrV1spDpF1HrfBxcNj0XxRIC6rosu49ixY3jsyBF88MGHGL59WxoX+TuvLC+L0p0XZ0G3kcmXkS/pUhzW2dqCFgqoVsnmREUIxbno5es3cePWKEo6wVVYABZtvMkYQU83bJeLm4PlbBmlko3OzrV4+pnnoJslXLh8Hv3rN+KRx5/Bcs7An3//TQwN34Jlroq25nNPH8aalpQIsGjR46LIscLC0jKG785gtlDFJzfnoGk2fvuf/vfY2L8Gf/jHf4pLN+9IMRsY1OYPYiFfxopuIdXWAX84Js/JNjwBLvck0r2kNqm3YwMoKWlfgAFSDIayUOVdB7OmeaSOh4u5V2EvYU4+iimZ9tgAvz8gVLeVzwL5FaQDLjWiSKWATb0RHNjYjAe3rUNbqtnbIP0KTMeUoCI1QisqXQgmdCuAuYyJtz+6jLdP3sCyqcKfbENVTUCvQHQ8yWhQRlxZzYGrRtGcDGJtClAK07h+4nWsHViH5q2PYL6SwugqAYsnKk3GwjI+yZfLsHjNBhX5Wkhm94ZkYThVBSE1Jt9Hm6ZT0URcG6qliBpVxlS78vds5wwynp4hZAJCuDDTbs5m4ZCkO+omnUo8SXMEw/Zd3gNexgY3U0lUrY9ZeILj2K6ejipX5P1Kjx9nhNyzGBKIEDl59hevRE7i4F0EJIyUNHVV2mTJZEqSaTEjsdnB4hIanQKeO7gX63s7cO7MCVw7fxpr21sQk3yLCh555AgeffJpcYmdPXdG5vfr+teIoHJydh6xxg4cefolZPUKfv87H+GHrx+HFUnATCQRSoaRClcQcfJwVhbhMwyE0+2wEt3IVKMoulGxjCsEtaAugos7MQddUWRCaN/nCdbblOSi5XXGzUPyVjzWifcw1x95nvy6HG68Ekk4POm6CNTGuuw04ibMl5XMliXvOR+foIBrEg9UXvMzGWDTYH6JAjXMQkNPR+BILgxP2WzUZcYHy+00r2AtRBbG03lIQqeASm/t01ZzCLByPsCkkKoXhkfjMq+1AP8dY9td+B2faDkaExGYpTxKq4tY39WAr7/4JLZ1t2DizhCWlxawcf0AtmzehNWyhmsjE7g1voC/eOdjFHUTqSgTUpPo72rDwwf2YHDDBlwemsR33/wYN6azsODlHXEz1cpFz/3P7Bgy0bWGbJ9ULwRkrWczsqvrcEolpFMJRNUAFMeAreUQ9FWwfeMgnjt2BJvWD2Lm7l388Ht/hhtXL0Ev5OQA0L+mF+v6+5BZmMPQ9SvQinkZUZP1InBraW3C2NgYtFLZO+DKacC7rMnEtDQ3C3PEQy0TrXfu3Inunk5PL0XxPcXGtfWeI+m6/qOu8RDhKkE/dSO1+4VAUFSHFP5yT6sdtAIEKnSkMXCT5Aj3LTqFXM9Vw9Gez2H6LVDWC07vwJrhkqHs/K3f+q161PF/8X78kw/w//vRzHe/+10OwVKzk7c3hJOx3xweHj5mO3ZIBFy1ubJlejcVbyIvHRFwNBN6sSSbbSQWlSI6bvYsfLt2/bqwDjy5UiDk5SBUJaxHkkXrauX7Pdu1//bcALW+ilrB0E9mItwPRsTRy/NPLQ2PF5qnN/E+7qXkVSrYsGEDfu3Xfk1mkB++/75E/jLHoyGdwurKClZXV2FzUWKPSy3Ol6cnmjFMrVzz8LvIlzQMj45hfnEZrusXIBKiIBJVpGIhDK4bQMmkS8KP5dUi5pZWsXnHPjz3/AtCtTLXJNneh7O3ZvGDtz5AMV9ER0sMKM5i3+ZePPHQdviMIor5nAh5Ga7W1JCWADOmhl4eX8Cnd5Zw69Y4fuOXfgEHdm3DBx+8g7sTY2J8Lhs6NH8M82YU0/kKdDciYVzJ5kaxxRn5olCPqsqyLAolCUZcKcyzTB9Uhr0pFZh6UerJCUarFc7yOdrhodtAtcLQOUhyZDgcFyszxWFKxYJTWkUMOhRrCeu7o3jlmQOScDk5chXtna3oHxhELNaCctHTDXBs5VeTmMuaOHPlLt45fgk3h6YRDibRtWYAZdfBYj4LfyiIWCyAdMRFLl/AnB5GQWmBGo6iPR1EZXUa+XGKFpsR6d2NrD+JRc2CbvHk6khkvOoLQmPRGMFEPIJEPCz14+ViDpWAH2qYCa1xwCFQKANWUShn5t4QfpUCTFGhgJGiP0KY2oZlMhKfehKOclRP2+EPQNPKEsXui4QFnEjnBeljGWt6dAXBh0S03wPXNc1HfSxzH1j/q1Y46Zyrj29kxyYQYWldVcSiUlrHjTOowGSPSm4Rip5FR8DG/jVtePqhXdi3ezsW5mfwJ//pWxi6egl7d+/AF7/yCppamvDuh+9h6PYoetauw5EjR0Wc/fbbb+PUmTPo7t+AtdsOYixbwYVrI1hdzmChkIcWiaISCSMci4hdPhYIIKyoEhBXsH0wfEE47N+R/JJ6wmrFAxts7mUkvjBzPOF6CS1e0Z5nBWa9gQTG+QiEIwgEQ5J4axo8aQsioO0FwUgQjmPAVzXFOUYgwm4Xr+PF9ZhAGQW7UMOetZbsFUfGPGVzrfE0HKTweermqJWMYlh4GxapURAZFCccmQw6Yii69TZYfvAwIQ3CqookrzcGajl0yfDxqUNQJYmVTA7bapmiavG6scpSWskR1PrONH75pYfx5L7NUP1+zC6uYGE5h5LuYHhqEd957V0UGSuv+NCYCGOgNYYXjx7Erk2D8HN8yLFCNIlTN2bw7984iZPnbyIYY0pxFCK346c4sBiNwLESx0x0K1UkBTtAYwIZSLJ7to6w6yIVBHqaIti3Yz0ePrwPjc0NOPHJdbz2w1exPH0Xvvws4gEHjzx8APseehBqNCndW2O3buKTD97D/PychPLRlWiYmqzHdKow2JGCfwp647GYjLP4nlCMzobv7du3o7mFUe8lb6+gU1B04p7rqr5fyGG0tgfUNVIe4PD2h/r95gEfjm28+06AL3NROMaTgmgywz5UxRzBJO0AfOzbJBB2TGPz9o1nZvPaEz8DIn8L/MUAsu99739W1cqazpJhfv7S5Uv/69LKaqCxMeUFAZF6snSESFN6PLDnVGBAUSCElbyBpZWcRBGnG9LIZJZx9cY1STElagxHorJQe0l2Evoimz4TA6mlYFeG5DneRzfXmQxPM+LN5O7/uHcKrH1Rxji0lCoeSyIdHLVZ+/1WRYniFTucie7ubjQ2NIjlls+Jfn3+XqT9eOrjiYpASRYQipq4EEjKawBLi8u4OzEpJ918sYxCoejR9Px9JS8CaEzF0NvbQ40/phcWkSvrKBsOHnvqOXz5q19BZ0cHzl28jj994zjePj8CJZKWxNFYVUOwNIVHdvVh72ZSrjr0UlmQOccebS3NaO/sxtDYJG5MZvDelXHML+bwz3/zN9AUCeD4h+9g5M41LM3fFYdQS99WBDu2Y3zVh5nVCqqhuMzKm1obpGVXLxRQNQ3RinCzYDASTR+FEhX6XBApptMlApv0rOPwFEn624DfV5QwtFQ8LhsAHT65YklyIEJ+IK048JcXkVTyeGL/Rnzt5WNY25bElTPHMbc8g8a2FvQPbIGlU5LIjo44bt5ZwvFPh3BtaAKFkoH2lk488uBD2L13B8bnxnBr9AbGZ6bRkIpj8+AazC+t4PTwMibLMei+uIxCKIKNVAricCopSazYfhTtKioUOvtcyV1QEZDGU9a1qfEkAiEFxuqSCHoDiZjonKqWAqOgQTHLaE8oUpgXcRm05qIUjmEub0CzVRgSmupZMXl24kbEUzI/uSBScE2tEvfFQMwb35AxqVA/wjENR4zSmOpF3NcjpAWM/+QR6CfGMt4tScBB9kDoAjld1r26kjjMT97H4gbgAmwR78gIzVmYwMF1Pfjvvvgi0jBglFcwsG4NbFPD2dOnsGPHDhnB/t+/+00ZMe3csw/tHWuwactOhCIxvPP+B3j/+EkBFgurNqYzugDMvo40xmcnMZ0vIOcqMBCBL5JGIJxA1a8K1S2hfLU2Vi+TxWvOFUGLxMESnHgeOc9S6YWTuY4NxzBknCh0u49aDuY7MK1WgVmh0JRghhsHI1j98HFDD0EcGBSxm4YutvtKhatPAIpfFYo+moiKJCq7vCxOGjKIHJ/x4CBaAHYJkZ2sxe3Le0RhKari9OBfGmS/uOlzfBPgeNr2wIxCIBOSqHeOBG29JNoUjofIGBM8cQUJhaLCfhqlVdhaEelYGIloWCoBstNjeGhzG/7xl1/A1s2bMTm/gqu3J3Du+hhOnL+GFcOVuoC1HU145blHsX1NGqW5UXQ2JLF+YL1ko2TLDrRQEj/89Bb+4Ds/gu0GpQtJjUXldZOOo9pa6WmJKGquip4Ghi6sYCIcRmFlEVWtjD2bB/Hzzx7Fvgc2IZNZwI9eewcffPARFufmoNgaNnU14suffV5KRFm9MDY5I0V5na3NmLhzG2+88QauXL8u/TaRaFjuI76vXKeZfso1l4BPWJFEHFs2bZIeL37QTMDfke+iynFWbYTH/aB+HwlbUmNJ6qBEgMZ9h135d3UGndy6sCMeoy5uMo7amOwdYOAdR21cGyMIKlERErsVR3vk0INvD83MfP5nQORvAURGsiPJM6+9++zkxOT/NDub2RiNJRXmJJCS94sy20Ha1dEWUpDmiaDqiKJfc4CSGgW6+6HRujczi8uXr2AxsyRWXlLVpCe5KHPUJhXy4bCHNmsXAEc9Ml7hIlNjP+oXRP376pRafcHln3WkW3+695gTplaSTqx1ANyPdusXGdE1f+bCwoIwN9SM8PTDCmiKZ6l/K5XLMlP2IiIoQo0I6CgbJrKrOcwvLUsaZmNDszzO7Oy0KKkJbMhcOLYhYtm2tnbkyqZs6qFYCvsefBA//9mXRXj32jvv492T5zBVsKFH2xCINUmkd9guobWyiod3dGHPtjZEgpb07JBt4GyW1kWOYm7dnkHeDuL1j68hp+n43f/rf0dXWwMuX7qIu3eHkZkfw0p2HhbCWNSimMqpMEOdcCJp6BVbKtbTsYA0a5plTcAAxVhKJIRoMi7rdy67CrNoIBxPShU6hXN+UOBWRbi6itaogd6WFGLhKJbLJoYWMwimW1HI64j5Kmj1lzHQGMDhXetwZP92dLUkYWkFEXxWFQtnz36CxkQCbR1dGJ1dwaWbU7hyfR6LC2U0xUI4uHMQTx7Zj57uJlh2HgoZkHIOxz88IV0gmzbugmYHxaXx6Y1pjGcrMAJNMN0QWtpaxGlUtjlqYXiYCiUWgxpWEKDSn6evkolAJIFQslFEaNpKRqLalXhUWIuKXoXL8kGfhW1dSaxrDiE7cQOaWUSybwCLVgAjy35kSgw3cuXkxnGMzJ+ZwRGJIBKLiQCR4xpuUmzi5cbJXAMyR5JtU09H/QlmUBbSmm7q3qL51wCRQMUT01WoOREA42kheJhQXFuEhJ4jgEmvNqKuCWthChubIvgfvvYK9gy0Y2nmNpazMyiW8piemYM/EJEW2N6+ATz8+DFcvH4N84uzOHjkEWzYugMXh0bw7T9/E2cv3BR30CBzKZ44hPVdKUxN3sX8agFXhmcxvGBg0QzBjrUCyWaYTLVkbUDtjEHRL2jjlYIeT48kH8Lw1BxAXDf4+zsS3OEl/FKbE/L6msjK6ozc56YjaWl8GGpKuPlHpEzONErCMnDaqCoECWSjfJJlE5TGagu5QsHLLOJ7EwwIUGByJlkQ/hyJGZBUTubxsOhORTwehU39FUW/7EuqrXUEqOR1+RhkxmjVlsOQo4mmiPo3AhAKj3kfhQkAjCJgF9GUDqMpGUE+m4Ve1oS9ISOrKhZe+ewLOHzoQZw6dwHfffU9lPxxEajrhol1vR34H7/xRRze0AB7JYN/+9v/Alohh8+98hV0DO7EDz+6gB9+dAYlV5VepbJto5AvwfWHhQnkiV9OIBSyS9ElD2EeY0VWmDoi5DNIK1U88fCD+LnnjiIeT+P0qfP48J03MXz1PDJz4+hoSeGxIw+Ls49mgWIuh5XFeQThIMJxaDqFeEMKs/OLeP+9D6WQjkw511tPUMpRqk/SUJlAPTgwgA3r1yOdStaszLWxDV1K9FVL4rYnUr03nqkVPdbBSD2YTOIxOZ75CVbEs+7WHoNCdN4zBL9+Hhg8o4SfP5aXZ5WjZMbpUX9mmvv37TmTWckc/RkQ+RsCkW//2e8+Ojk68auz03OPKj41obhqQLQWho3i4hzaoz7s6u9Ai2LDV8ggYLN/IgCLYUKhBNTuPswqEXx45SrOnj3nWeRk7uZDhKFCLHTjPNXl3N9jQ7jpc6PnB5kSPh6pSW78dS3e/WClPn75yYvrfjByPxCpZyvUL8T6nL1+wXmhRRW5cMl68M/m5mY0pRvQ2NwGq+KTvJBSflUcFrapexQdn7frtWmqkTii0ZicbMvFIibGmb2hyciJGR3UdDCtMRqPi9h145btePkLX8HmLVswdO0S3nrrDdwcHUOZtHSoAZo/Cd0NSpMkaJ+sFtGTAh7Y0oau1ri8nvTQJ2NxGBTZZvOwLRUfnboCW03jH3z969i5ZRCL8xMoa5okuqp0wLDZ0xfCx2du4Pf/9A3k3LSIPS1GMStVxCIuEhEFCltCdQdl02aZO4LRMKIx2l05XmGKKeTrPjUKFSrCFRM9cRPrm10EHR2rmRwQTcNINWBoYhaFnCWZEUppCbsHO/DLX3kRjx7YCb2wjMLKEuIxOilcXL16GeVSEaOTMzg/NI6lggOnEkFf11o8+dAOPPLAWrQ1KtCK81hamUYg7Ec0FkYhW8DF8zehOWF09W9HtKETt6ayePvsKC5OGij607CUiOg/fLSChtmQm4QrLbIaKmYRPmpDAiEEmDHCFFXDgVPMi7tFYYAZmTXdhl830OC3sKE1Kh0ld6+cgmEWsW7PHhiRJlybcbBq8XFrFkChbT0rILNCeP0z1E6iv/1e9wjFkCwpq3JD5ffWgEh9sbwfbIvmtHaak431/+Me5zZOICIMXo1Sp8uEmzrHUfwUUMLvIyNQLiDg6AhqecT0HPb1deBzTx7EgzsHkFuZxJtvvoYLF67gwf2HcPToc9i2ay8mZpbwv/32/4l0WxMGt2xCyXFxd2YJs3PLck0qjoaOuA9NkSq+9vnn5BRvmlVMLpTw5snbODWSxXwlBj3WBJfMQ5T0vyS/iTAT1Ipw7Ff/nbniS+YHDy8UVDMoiDsArRBMClahctPkDF+slrZnuSRYkeodr7snpDKHw9OxOSzyo2uIGyyqSMSjMmq1rQry+aK43+iEYaFkOEbthE9K6mjPFA1KwBO2UiRNPQl/BzKqPL1zY+P65gmWHdELEbgQlPBxLP58QxfgQq0JBcklikJdv3QxMcQAZEEKC2iMuvjci0/h4IH9+I//8Y/xyakLSDZ04NnnX4LhWBgeG0YxnxXjwErZRlGcctQpqehsiOHRbf2IGss4tn87GiIcDepYLOi4Or6I41dGcWVkEpVACMEY3WNkOX3ILxcltI0skMt8nLopgECQYybuvnYJZm4ee9f34x994SXs2NiPybFRKRY9f/4SFibvQrFz2NTfgWeOHZE1z6AwfaWAplQD5ifGsTQ9irVdLejq7YJJRjDAnKKqCFRZLFoqleR1lHW9WpFU1DVr1qCvr0/eK7rkZLRfCxjj93FNl8A3arBrIKa+d9RvmftHNNyn+J7V7bxkXe6NbcTJ5INCRybrJFgFwgZy6duSrGAEBCv7Ua0o0CqiKXQbWttzTz333EtKf+epz23Z8rOumf8cHrl8+vTaD95778uZpaWXTdserFSrcRGhGgZcRtXqOnriAezvb0fEzsOv59heBIf6i2gKbrxJgqVuLeTw9oWLmC8UxJLKN03EYpSbMYmOivRwWCh+UtGGactmTeqSYxreoEJZeka3e6LSOvtRBxjCctTmfPVRy/20W/1rInq6J1aS5dyT+dW84jIzp9uGJxr4BIjw9MKMBVp516ztQzSRFl1LYXVZarQrtiWjFxZL+UNxxBqahF5liRz1IO2tLcLAsFE3m8uDbVwBhfNl3hgKHnvycTz/8ovI6zaOHz+Os598hOWFaW9Ri9C5wXr0MGwlCd3nMQ/xWFC0Ie2xEHZt7EcqGUYo7JewHjYIT01OYWUlj207d+O5z3wGuYKJt177Pm5evyaJo/5wFK4/hFS6FQ/t24tHDj2Ec9eH8a//8I9RrLC6vgE2q9wDVSh+G+EQbaKqsFyG472GAQKVVAwRP0Q3QzpSisSqCoKuiXXNFaxLmlgcv4PRO9NYu34rlIYmhBON2LnzQdy8eQejI+MwtQIeP7gVX/v5o9g+2Aa7uIx8ZgXFgoN33v8UN8cmUXaAVd3rjmlIRPD0kQdx7PAuJIMmqtYK3GoBulOWDXZxdg6tqQRNEnj/4/OwfDE8fPRZDGzajZNXZ/Av//h9XBzPoxpplE46x+9iAAAgAElEQVSeWLCKYJRdNSoMLjx2WdwvtEayjIyBWaSjXckiqcAXVoEotUF+uATP5TJCVQutiSBawgqsbEbagJs6O1FwFEysVmAgJJkSIv5VFNEqiFiRPammJSp+6Y7hplgDIiKmpHiVbGAtSdXbcn9cQncvjEyAcK21tnZz36+X8q70qjhjBIgQRMmlX+txISARUOJpRqhJEaONY0LRcmj0O2iAgf6mKJ46vAsP7d4APbeMkdu3JNNlYGAjDhx+DNr/m2Xzv/yrf4uLtyexoldRMmh5BloSAbRGGZ1eRSqiwqamBjb27t6FTYMbEI214+ZECd/78Ao+GV3CihqHFQ8DUQoiuaJzLMMTd1RGMaxrYOsMS+8IphyX4yQKB/kUvHGLXw16o1M6GrhuWRS4cizGO9sblYiQOKQKI2WLZsRLZOZjskgzFlERYq+RbUtpJcEIfEGEozHPnu1YEr7Ix+V7ynWCbij+SaErG3PZb2IZHgiRGHG/pxfhekcBq6xxTkW+xjFcihZa5oQA0Hki96lIJlNQqCnJZ8TifHBLD7b0tWJNdzN2730Ad6ZW8O++9WcYGl/CZ17+EgxXwUcnT2J2+i4Un+0FFgbCUktg+SLS0xUz8whqWfzy55/Dk0d2Y2Ypj7945xQ+uTKEAqPrfSpKlilMNF+DRDQiIvRcviTJwQqTiCmcpTYmoECtGHDLy0igiGcfPYyfe+FRRINJnP7oOM6cOI6ZibvIZxdhlXLoam3A888+iaeOPSnXf063RG9HLcjrP/oRbl69iK2b1+PZp55A/9o1ni22ZoWemprCN7/5TczPzSKdSqGrqxsDA/2yb3j5Kl7xJjt7eGj24vJZk+AXd6Lorn6CEbm3n9SCGHnvcN8hWyVrHS30dKnx2qjpjshUSUaRCxi09VYd2LWWaBoafDZlvl5LdNlyUaywKytUDbWvHd93YP8/jbW2vvFbzzxY+M/txX/Tv/87L1YdGxtLvfrqX7y4uDj/ULlQXmcW9XV++Nt8SkDVaRuj+4UoP7eCLgV45oEtaKyWUS0twTSLcFhS1dCEUjCJW/N5XLwzi3Hm+1PtzyAgzntrdJd45jnzFpuap+CXhlHXo9AIWCRFUMYyXmiUKP5rH3UWo34B1UFH/aT4l2boNR+4WHlrZUT8vnuOg/uKvupMS/1x7iHgWqJh79q1SDe2yM1DNTd9+XQ6MLis6g+iGohI4BVV03w+LNqLx6LYsnULOrp6ZU5OvUBQjcJ1qmhoTGLnnh24PnQdH5/8BLPTkwj7K+hqTaOlqUGeLX+WGoohk7Nx9tYcAulOFH1kayqI2C4agwHEw8wVoEKf1tMQBtcPYOeuHejs6sTYyAg+fPddTI0MSx6CEmIdnYqyHYRmK0glU3js8EN4+vnncHn0Dn7vj/4MCysVVNU4qhTecQNj7HkkKJof0/LD0mtugHAAUR7cGFltmNBKGlwu1KoPvUkL3eEiVmfGsTCXwc4de9DRuxatnV14/pnH8eZ7Z/Dd1z7GfGYVHS1x7Nnag0f2bcLmvi7oBR3Xr07izXc/xWLRRqyhUdpPc0vj6GkCfuFzR/Hkw/tglXOYnx1HrpBBNB5BU2sHSrkcnGIOTQ1NGLo7h7GZLDZu3Yu1G3fj/Qtj+DffO47bGROBRCtC8RSC/opoBpgpQgVHUAWC7AFhPiYnkCIYJZ3hE40B53FOwBMu+pm2aRqyYQeqDuIBBU3hqCjlOVPIseq9GoApXSlM3aRw1RtHOlVvoZNgKlmwGAHO0jw598p1VS+280nPhacPqX/c00HVR5b3MkT+6tGkPCPmvNQYEQmgkw8v60VUfJKgWrO/UmBHXZWpIVzR0Rh00ahW0NccwaEdG/DApgEUshlcv3oFmzZtxuHHjkpC6e/9pz/HOycuYj5TQCqZwPYNa9AUMpGfvon2hoiMOmcW5nHl1i089vhR7Ny8DQODO1BRG/AHf/4B/uT9C8gwIK8hCSaRyW/skrmjXTVEJbC4Z3jN8fmwXqHeB0JhCzdIFgGSZRVXDF/HepQ9k0alvsez5ErImGOJY4nOPgpSudkQnLADieMfyyhJZDq/TmBBfQa1HOJ8Yg+T6pPvZ7YH03659khgHd9jFk5alugZGA3A35MHLK5/XmIqv4fCVltAU4TR4AZzhXQRnPPnyLWia7Dzy9jc3YQXH92Lg1vWIB120dyYhI8AKBrHuaE5/M6338JC3oJVVVAo5OFoefS0p9HW3oK7M3OYy+mww83CsATMEkJOGY/v3SbrzZ3JWdy8O4c8s2+Y3EumTkojDfiptVFqYIQcomZInDqTgcXdVWFJgo71nY146fEDePCBzRifmsKnJ0/j1pXLmJ8YkyJJ1jZULE3Y4K6uLhx86CB27NwlurMr167gnffew61bQxKdkEzEsGX9IB57+DD27NsPu6pgeHQUw8PDOHnyJCKhoOhA2BNDMFdnsnn9ynsleSBeT0z9tWdY5P2s4v330r2v1+4xjuT4vvBDgAgZII5haMWv1QxwnWe5s0HxM5l0KYfmhWdI3xDBiMP30/FD88VRDKZgNXZQ93R7/4b+P+xJJ//kt/7hC3N/U7Dx133/30kgwkPPxddei4ysLv7c5RvXniqVyrtMw+r2+/2kLxSKcVigpll8UW1ETANpU8fD3Z04MNCLwswILLMIJKLQoxFMajauTGdwc3IZy8UKXJ7qqVwK0AJnCcDwvCteJAyBiJf5yEXAs8aJB7tml5KeCwn+4Ubgvfx/FeNR//r9DMk9lFu3atXsvPfT2PcDmTqrIp7/WtdGHYjU9SOc2Uo5VDIplKBeLMio4//h7j2A5LrvM8Gv+73XOU6ewSRgkDORA4nACAaJFCnJss/ySucN5y3veutqy3e7563y+aq2akOt7duV5RxlK1uUGCWCBEiQiCTSIGNmgBlMnukc3+sXbr/f6wabI9rrNX1b1k4VBBHT09Pd7/3//9/v+32BOnJ2LrrNjZO200RwyKimUyjwxFNPo2/FGlwdncBMOo+WeCt6O1rx5JHDeOf0eXzvL7+J0sIUVvZ14sCe7UjEQ8gXc9DrG0AwEETN0nDh6gTO3prHuJ1E2ROC3/LAZ9DroQCfp4L+3lY89OBObN2xFYVKGefOnMSNSxdQycxiVXcr+rvaEI3EUGbGSrGG6UwF49Mp0mdx4NBBHHnqUdydmcHXvvUK7i6UkLeDqGmEYTkeoILS7Qosg/bi7nVRfCyCHIQUR7rOSsn1d4j7dMS9WYQ8FbRFgji0dy8e3LdTQg1XLu/AhSs38P0fncTtiQWUdFM6yVDIh8H+XjGgu3t3URj/FYvFUhA+M4eYN41dq8ny34ptm9bCMhwszKfEGIzSx7bWFtiWiUJ6HrF4C/KmB7cm05hY1DE6X8WZmzO4OV+FE2oT7gfHJQwQk4A6zSfeISxCOHKjyRy9YkiWpJyW3ASiVCwIDLgW4+L3y0h3OrHSUbZmIaYGJG2eh2ClZkFnYVGX6HIMIEWGyTwaSn7rcnIW2yxexHU36KYHV6iYMEUBRBWFa0T249vMx41ilnKk3NmGSDJklMEO88P0O1dl4v7hr2DDwHwCaqfd0EOPUULM76A9rKA7qKE/HkJbWEMpPY9cegG7du+APxLDxGJW4gbG79xDOZPBoR2b8MRD2+E18vjg7AlM3BmT+08JRdC+YjUS7T1u1IASQk5XcfLyGM6NTCPtqLCYWBsKilGcSnt3W0FNJ+HTD4cQuG3AZsYHM0ykSAMUBg+yKKjxANXlcHIjIfjeIaoOkhopkRWeDgmgetU9nGhQpbKocMcuPMRoFkg0hGs5IMULRxQ2KhzH2rb4glBPTgifTZT4gpBcS1lu/RBsFBwsSHiw8UBrZJGwQ2fXLmR92rjTIK/MDJiAHPIkEjulLJYlAuiNK3hgVQ8e2bsNfe1JzExOCN+ob+VajC/kcfz8bbx08gpu31uQIrY1omH7ql48+MB6RKIRnBm+gbfP38BY2oAaoYzeTVCOE121TLFCJ6pJozQWqWJCRhIcKAijMscN4uNrozkh4wXMagmeWglt8QD279iIw/t3Y1lnNy59cAan330b169cRDWbRl9XO/q7O5BJzeLmzevyeXF0HYsmsGP7NnR1tOGdE8cl/JJoOMUOPCsCmg9rVq7Ejp27ZBx27v1zSKfT6OjswODAgKhn+HkKeij+LXT3cE36+NUQM7AoIRopyGN9wTQKj8aZIbWFmJi5CLk0IHUxhJwD9X/niaWK9N0jysmqbqFKd2+OfOQu4joyxMKea4fnXlH3oKzFYSS7MadGoQbCWBb0jXSG/a91hMN/9FN7+ocPHz78dyLp/YkrRI4dOxbJLNzbfvv22JOlcvHRXDG/iUaCtGLnDJWdMNnVlXpVqJk1RKoVrAgG8OymjfCX80C1iIpjYdYycT2TxcV78xiZz6Fi0ZM/KgvTUaiBr0lnzy8uQjdUiMQ4klHryTCyYbAJowy2HtxmuzcEA5Ia3WCzyqW5om2kHH5kXl6/eT6uKFlaVTYKkaWFSuNnG8UIVT7kjIRDQXE+LFWqqBiWcENMsrJJOBOVAuPadcTicTz7uZ8WWPQHb57A5HwG7Yk4dm1YjV/4J1/G//Mfv4JT77yFDd1RfOrh3RjoaUM2l0Y6n4Ma9LuyNFURw6hSBfj6D8/hzbsm9GAnvDy8yhn0xEPYuWk1dmxbj9a2KManxnHq3DlMjY9KzsSjuzdjzbJWmMUsLCoBKAH0+mAGo1goODh57hZy+RIOHdiLz//0F/CDHx3DS8dP404W0P1JOAo3XJeMpTDJ2KvC6/jEP8FmboSPFNUaIuwEHQ3VYgV2NYPBDj8e2rEeawa7MDcxLg6Kvd2d2LJ5gFNVzKZKmMvruHR7AW+evIJbdyZlHCU8Q9uDWrUqxU/AqcBJ38VDmzrx3MGVWNWpIhHyIZnoEo6LooZF2kfFC3lH7EhLuo2bE7M4e/0uTt+YxvC9PFI1H5R4J9QQvVfc7ojKTlpTU9XD+pfmTQ6dZNnhQIWh+qTjpMyTI0QPC2NKOOmSysdUKzKK4abug4O2YAjk75PgW7UcVEMx2EF20W76qsg2if7JZMTNgxEGP9VfPJA0N8hMxgk8SCUmgf4EH7/FNBciSwvxj9zj9BFB3dCMDND6ZvphEeIWIsIOlUKFZER+IORdVODz1pAIKOhPJNBO2KiSh6dWRijAObkb1JjTbbS3tiChOegOKXhm/wN4YGUvSvmsyNgvXLoiRnB9qzcCsXbcmJgRQ63Fgo6c4UHR1lDx+EFv2zKj47k3+MJQHJLgmbjtyncd1U3UFr6qySLECyVATxYiE7ogGPJNokw2Jb0eIawGfQFRDpH8qVepYnMDGsX/w0/HY6p03IAynYeWqG1oQKhBU7wwjQpskvTp4cfRHN2a6bEm+xibKFeRd59XcD+FtSYHGUcEgkgxHJGST3FmdR1ZXbt+RwiyhPTLhSJCqGHdsgQe3bUeG/uT6GkJoKO1RRCf6dkUbo5OomwpQuQ+e30Uk4Ua8hUdQY+FFe0RvPDoXjy29wFJDb88No1T18ZxdSaP4fFZGPS7IEIsNudMLSfR3QHjGHgfELEzqYT0u6F4NseQlgW/wgBJBUqtCr9dEpXboT1bsH/PVnEmfvu9czh76iTGb16GzzGwcfUKbNmwHr3LuiU/h+GWp04zA6YkcRe0G4hHgpidvodMNu06l4pXCz1ffJImHI1EBTHiZ9zJ1HNyQaJRWTtiw8B1Um80ZZU0LQrXS8pdCSw8hUtUV7s0r5eG+oxFbINTwr8bikyam/FpiW6519lNz6Yakvs/XbRFRSP6YDcSgA9iqnuRPBFfDHqsHQtaDGoohhBtKlTvQmfc91JXPPx7j//yl859nmYtn/DrJ6YQOXbsmDp953p/Llt4vFIzni4UCgdrZi1K4h4/+Gw2j2wuC4sENneNwEP2ec1AzDKxPB7BZw8cQCWzIESq0dlZvH/3HoZn5jFfrsHxhRAJRuAn4c7UYXpNGI6b5sqbhTCaaO3ZkdCwTC6sC3txttqQ6krBUW9mWIjUjSA/kgzafM3ExbBp9tdcfDRuOPENadhaN+7O+pOw2XSR6Q/v4ubOkhsJq2peaBYH5LxQRUPreEaCF0o6TzQhrbqeJBaKhQLWbNiIT3/+ZzA2l8G3Xz2GdElH3KfgM4d24Ytf+Dx+6f/8Vdy5dQ0HNvfh2Ud2wWMVMT83I4d/S/syxKJRIQ8STp5PZfD62dt4+VoReTsicfVrBjpwYPcWrF81JBHil4av4P3zH2B2bgYtIRW7VvXghScOiINpenYKxVxa+AldK4bQt3YTamoMb793Gd/4+ovSDf/H3/h/MTJ1D7//ze/ibkYXSFF3KHvkYchZBTsW+opQxmvLbJ1XTbUdhFUF4YCGkGqJP8Ghbauxc9Mq5HMF/PZv/wFS6TKWLWvDP/nyc1i5YgAT01nM5U1cGJ3D0TNXcHtijktYZLQexZbo8rDXgM/IwklN4HOP78HPPXcQPmMRc+O30JKIorOrF+FEBzL5omzksdZOZMvAB8OjOHvpFi6PTWEsXUXeGwbC7bD9cckKIaFNfFBUP0KhiCQG1AoZBM0s2gI2IgG/RLenbC8W4IehhWHZzCmiSZkqGUXeqkGoT7qfWNCD3pYQ2n1MG06Lt0DB0TCrJJFxfOJYK5JxEiVZfMhIkuNC16mTIzOuBcrV2YXLfSh6QLq0un8+7qtxtzbftz/+uHqQW30S6kpRXMdh8dzgRn5/NMOXRf6K6x5K3wxyMdgj+7wOWoIRxLUAQl4b7Ymg+OFcH76Euel7MkZd3tOKXesH8MjODdi1dhAxxUJmfg4zsylML+aQLlvIGF58cOMOrkzMYqZQRdHyoqYEoASjdaO9AAwbolDhqe8R8y4TIWZLGSUYCosRFkxEStzPTQ263jUVFpEsDAmRkxxKiwAaKAZCoqKhERadfzlmIUmY/BuiY/TVMKyaoJDs2D2aHwrHMB6WMa5XhMsHoa+Oq9xhTgzLHGm4mINFwmY9oNJtjFzHVP4b+XB8nRzNsBARG3AJRKyntArXgiWIDU+1hFbVQbvPlGLi4Pb1CHo5HjIRSyQBNYS7s3m8eXIYR9/7AHndRr5ShUdxMLR8Gdb2d6E3GcJgW0SMyiLRONIVC7MVG6dGFvEH33kFZY+GWkMaLXst3UwtGXdJRhd5N5yDEQqlnFo3oHBEWS0haJbQk/Bh29pBKULWDPVicnISb731Nk6dPolsahHxUAC7t23Frgc2IRryy2eQbGlFsVTGj370Bk6fOS0kX+aCcUwm5pemLWNuKnvoRcWRCuM8uOe2t7Zh1cpV6O3rrY9dyAchqsg9uR5XUFdPNQqR+8VJndDN84HNgDQCkqVEOwd3DbrTO1r0u8AEzTd5HomHSN17yl0PLFzdka3D5pNNKMMziXDW17ZMaLhiTBtF3UbZ60fZH0E1GEUtnETFQ9l2GLGAH62+Wrov4f+zzat6f+fffOGZ65+wDrmPBn3S5/n/9eePfe97iXPXhzeVSoVnNFV9vlyprCSESKJPxdAxPz8vBlAu4coUfoOfUHQ+L4qYoG1gWWsSP/P8Z3Br5BbeH76OS6PjGE/lUaJ3hI8ZCSpChDjBi1ORICnCfOwmZc4u0jbqvlwJFaFMRli7KEIDN6sHP9XH1lIQfdx8vEmqu5Sc2oyWuBt/nZoqZjQfmtQ0P+7jkJP7pD+Xuu/m10gUux+BEP0xQoKGFEoV6eQJl/J90hAsFI3jsac/hRUbt+HYuWEcPX0RuqMgoQE/89ge/PRzz+Bf/8q/xdVL57B7Uy8O7F6LziQJugYUNYJIpBPBQAg+jSnDBt4fvoSj79/ExVkvtGgHHtg4gIP7d6CtNYrbt0dxkof5nRnp9sI+BQnVwKObB7Fn40qR9XLRz89TXaJgw7ad6BxYhYm5LM59cBV//CffQaniwa//1m/j6tgofv/r35D0U1MNoVChGogANX02mCVj1mfjJBpr0JlyaqvwWAaiYRv7tw3h+UMPYPfKbiGzXhy+g6/8/p/jxkQaulnB//FLX8LWTRvx4svv4vrYIlImMJXPI1uuSqqp4yViUJFxU8zMojsI9IQVPPfIQ3jy8AEoeh6jV0+imLuHaCyKls5emMy2sL0omCreu3AXF29MY3qxhEzVQcmrwQhEUPX4UaQxrup3w9FopiWOtD7Yugm/UcLymIWeYE38DQyvgnwgjmslD1KmDx5/DI5FISXttAG7qMNL0qFiYKA9gLVdYdTmRjAzehWrVgzCCLXhQi6EqaqKKvNj6moZgYXrtu8shtxwPI5zKH3X5Xsij6TPCFGB+wXEX789/LXFiFiINPxD6iZgdeSORYgYgDUMAr2a5DdxxEhvHDGnA8cPlPp6RRkV9qsCyUf9GvKLaaSn78FTziLpN3Hkoa344vNHsK6/E6gWkJqewSSRj5Ilbp3vXbyBkXuzSHN27o9AZ+6R4pfDnxJWkfYHgqiQyFsqQbNNBBwLHVFKmy0UrSoKRg1ViwVTCIqPJnDMnGHibVnGMrSAD6gK4hzx1AwxbKMkO6CqWLV8ED2dnZi4N4nxqWl4gnFkyhUh1xKFcWg0F2TooypIBXkB/IyY+cNCgao3Vq7cAyQDiF15fYTDIoUHV8OdkwgXUWAiIAZ5N/X0XF4OFqY8HDny474oZEujiqjHwJef2If+KLBz9SD6O1uQy6UwtTAvKcGmEsKZ4bt47+JdXB2ZlNGAT6lh7+ZBPP/EXrTTC8Xh6DgnfJNYSytCiRZM5Sv4zrGLeOPsMAw1CL3uSCsdJ+8zdnv0k3FM1xWUnL6a6Y4k6bxbqUHVy1je4sMju9bioV2bEQsHcePaFbz22hu4NnwJXquAnq4O7NnNvKEtiIX9yGUXkcvm0N7aju6eHjln3j93FqdOncCdu2OSKi5hkHR6pvU+0UDHQjBI1DOK7u4uLOvpk5DRhtcTmwH5TCkoqI/SuToa/7+xFhpcwPveUbRuqCs3WQzyeQQNt1ykpPFFOwk+Tpx06+M2CV71EN+33ARt3Q2lJIpTs9yiSCgGDsfziozqy46GgqPCDEdRY+NK7g0R5niXeGsF9QyWBazby9sj/+kXHt71hxs+oZrmJwIReeuHL2+/NDz8i5P3Jj7n2HaYXTahOZGOWZZUtSTQkZTHaxVQNZmDW+UiIpoXKmqIRYPYsHU9Xnr9DVwfuyczfH+AslRCZYQd6YdAchNtvU3ZXAi1NZIJhUXW5GLnZsHUIeqmAoHsZEJfMqcT434JLf9YslHjBmzM/RpOePz3ZjUNCWnSgTQKkyZUZOlIp/Ea788S64ZJHJOQh0Ayo1cNuLHgNGFyPCgU6BFAG2YV8dY27DnwMNY+sBOXxibx6okPMDabFdQkGfBiz+oe/G8//TzuXr2Kv/zmXwBmHju2rcam9cuRjEWhepgOSZDfK7Hy6VIRp4av4M2TF+CL9mL3Q4exb98D0kG89c67eO/sB9JtaqFWmYcHHQN9EeDpLX3oTfqxf/+DSLTEMTJyFaZtoKt/ObIVGydOX8L5yyO4ePk2orF2/Lvf+A/4/hvv4Wvf/T5qdIKNt6JmeVHKV2BWy/ArDG/jwitL6J8/3IOyqYhzo1EtIxnx4qmHt+HBjX0I1wroSiYlsO+td07ju6+dxd3JKTz55EPo6OzEsbfPY3qhDE84jpLFMLGKnLmWVQUUHapVQtJbxu61/Xj24A7s38xCrVWCvXKLoxgbPY+F+VmEo21QA60YvZfHhZuTuDAyBYRaYWlhcecsskAhe12nwybEJKo9QqKtD6l0DoWyK0HujEexvjMEZO9h5u5N+CNRRFdtxA0jiAkKPYJxOGzVpYDW4NA6vlwRBGiwM4RlQROzV05i9s4N7Nq1E2p7H07PAgtGQAossW4XkqSLvtEYip0yi3QiIZIjw66OnBThPShu0S7RMH+VMPdv1ru4/LpGRSOVRR3CduW7IomtI35e3sMchXA9kigrbrEMQ+TBKVNysU9n/CG76EgojGouAxSz8OlZ7FrVjZ979hHsWb8cPruKQi6HxXwVwxML+MbRMxiZTAlhkpt0WQvKSNNmTge9XPi8EiJHm3svzHIeUa+JwbYYYh5261SAeDGTK2G6aKNokUPjOrPyc6KLpm1UJD2WXXnA48DgmNM0JFm5syWO7Zs3oLe7A6O3R3H+yjUZCeVpfun1A/4wTMVHOz4pUsUsjdwDIlJig+9eB6HrMK+KzADLlNdN9QiLOTZ37K4bnCIalkkWlu0RlSBfp3DmLI456x25fN9GQAESqoX//Yufwp61fWjz2YgFWHAB569cx7sXruL2dBZXx+bEYTiebEMyGgAqi/jMozvxqcPbMD85iWKhhJ6BAcxl83jv/ctAIILhO5N45/x1eCItQqw3HI4YJDqWDmwuIVrIy665nZd5U1YNmmPCZ1vSVKwd6MWhXZuxbcMAStk0Thw/jrMnTyA1N42gCqwc6MGhgwcxsHy1fA6US+dzGbH8T8Ri6O7sQFis820Z03zvBy/h3sy8ayxHNg79WTii8kIQzxVDyzE4OADek0TViVY1JM/CtaoXIo1V0Ggcm8c1jVEMx6L3fUHqRYiLXpPyVzcnq58JNRaFRFvIY6yrMiUEz2OL8pCFi1V1EWEpVqneEqM8WxpTRw1DC7ei4gSQNWwEkq0oOzYyxSxi3T2wY20y9gubefT4auZgS+yr/+IffeHX1sRii3+zFf3xj/qJKEROnXjzU4sLi788Njb64Pj4XSFb0YKasfNMW6T22l1Afng8Pli6JWS8eFBBT2cLvKqFkfFbuDxyHfOZCiLxBAJaBD7TB9VWXKt3IiF2RcyI2KVQay3OhrzgLAxIQK27S8qszWFn4I6FxMNwydzUJbi6K79RFDSQi+ZLsZQj0qyKaRQZsszqhmnyHE2VdKOYaVbk8N84G5SoZ2HDuwvFNTOiN5Xv7osAACAASURBVATzB4BErAWhcATFQhHxZCv6h1Zj+/6DiHb24djZy3jz3GVM5XTY/ig8vpAE57X4LTy5azN+6bOHcOnUWXz7O99GMKJh/boV0lGEfQyICwqRrWIaGJtdwPGLVxAMxfHpR46gq6sN54ZH8cqx93BrfAJV9i+hGJRITJQFdiGNLT1x/NJz+5D0V6UI6ezuEN+TPJUlUDA5n8fpCyOYmq/gzsQMHnhgE/7hL3wR//4/f1fQG44WAvEkopEgvJRn5xaAYhqWnheYWom0QEsOoaJFUPEoqBDSNqroiPoRVg34nCJ2bFiNF54+gsGeDrz85nX86Te+AzUeQqpYQLlaQzTSBo8SQaFgoFYpw4eaJPxqfhY/KdjVHA5uW41//rPPYPNghzg3sns3zALGJ29janISjuXDyFgaw7dKmM3VUKPvQTgE1g7pSk2cIksGJC+nJaai1adj87IoWkI+3Lo1jjvTi8jVvGhp7UBXIoKF8VuYvnsb7d1dSK7ZgglPAhM0zKRBnzidumMVx/AA+ZLwY1rifiQ9VViLE7DLOXT2dMHwxXAtQ0QmIqRLN+KF1u6uGkLuRSm4GW3gjg0p2+FsXDbHhrOjjG/++7enj4wWZfbvOqvKaEb0uzze+IfwNr1EiHi4RZbX0eSQJD+FEH3NrvJ/3Y3Z9fl2n0soGuwoTdhVHUoxiw6rhEc3D+HIzrXoTviBgB96KIkT18bxRz84jtnFEsK+sPtb2ajUU2SJBLH5kcO8VhWvmqjfRqtmYetQDxZGriG/uIiegUHx2LmR1jFVtGD7AojEYjLeLeSz0GAjTN4SVS+5nPhktARUFFOzqORToG+rqRdl1OoLR2EHk+jsX4OqJ4DZTAU504MqeWpEq8Qx2JEOmMRYr9fnpoI7lqwlh+ign5JiggmmO25WqLzhHkok0VU/iaU/R151M0UZC9QVgfwZDsKEf+G1oJkc33rwzKG9eObABnQl48jS+O3aLbz89hm8d3kM8EXk+VYNLMOXnn8ExYUJzIxew5b1q9DX0wNOUdRoDNen5vEH33oVw2OTsCmBDcdk7GY5qnBjKIcWvJgqMN7XRHh4nzJcj8WHacBvlNEW9OLBHetw5JGHEY5GceniMI6+/kPcvnYemllAMujgwJ5dOHzoUUGK0pkMAqGgcJ4vX74MXS9h3ZohDCzrlOtD4q/PF8S1W3fwzRdfx607Y8KfIt8q7Fewom8ZhgYHJJOMa0ES3Osu2m6Wj1s4NM6EZg+Qxh4vVgz1kT33cEqpWUw0UI5mtISFRfMXiaiNfV/OAbluddEEXXQp1a6SZF9xuUtEjx0HZdNBkcrIeDtCiW4Uqh5p0mItbchVy0hVMhhcMyRFYGZxHgmvjq397diwovdPPvPwQ//32q6uO//9K/3Dn/iJKESuXTz7U15F+VeFQn7LxYvn8cH5CwIXUr7mErPcyp/wqF6lH5xX5lhRP10zK7h2cxjjM/fgjURgCzRGmFaFz/TCQ62jpEd64eHj6eNDMYKbRuVuanVPDrc7c5NwpSIXJYHrY8AqkQWKFAr174lioIntvLT6bcwCl3qJNBcusm02ihl2Nm6zU0/vdWeMzQWO/DcrYSlE6omasgDc7kZR/dIxkdwkYXZCdvRizdoN+Jkv/2OMzmXxjVeO4cLYNEpqBHYgAZNBcez8+D4tA4FKCl96ZA++9JlHce3aFbz44l8K8S8eDSOkakiEOZ6JoGQYmExlMLhpCx7cfxBOPo/vfuPbeOvUBRSp+gwGQSP8KmPkoy0AYddyBRGnhJ/atxovHHkQd8ZHJVk2EfS7G0w4hnzFwvGTF3BvtoCt23fjocMHcH10HL/+O1/HQsmSQDxuTB08ZP0WzMwUitN3Uc6n4eX7jbTBDHfBjLTDE4lL2Jyl12BTVWCV4PdZaI8Gsaa3H889/RwKVQdf/eM/Q8Fjy6LkPLot0QIPQijndTilHEJ2BetXr8DBxw7j6FvHcfXqZUFGfvqph/Dk/u0Y6GyFbRooVgq4NzeDi1euYWomi1ujC1CDA/AGE7D8Xsxm01go5lGVTCA/ApqKhM9CT1jHYIuCfRsG0N0Sx/RcARNzGczmKihbHhSrFrL5MspUQmg+lANxzNhh5B3mv7ihY0RWCf87ZQMeSpnZNdK2P6CiLcB8CQOGY2OxrCPncOxALgpzZRjl7o4mhdQoyc807GKCGpEHF9aX071+r7pFOMeaf/32tHQss1Q5444upb+HI4eP3O3uH3LkvPTrITrigdfmEJxcJ0UyXsgXIyDNRF5G1fPh1IVJ71rPrOF9okCFppehLM4gYZawqj2Mod52qJEIpko1jKbKWKz5kKVjLXPoFFUCDfn2hajuEIUln8ALXWflZyAWcLAs6sWa7iRunz+LzPw8BlathtbajdG8hcmSKQZbtP4mcZjhaUHYaI8GsLyzFQvjYwg4BvxWBamZcZTzKXBYXCllxQVTDUSghJL42Z//Rczmazh2+iJmSzUgkoDjD0JnXpaEb5LHE5TOXFQ5zOjhGEbh50mo3iXHuvb9VH1QkaO7vjF+v0uq5OdG1KvejUtRUnP5IkzklsgMFjdGVWTDTKE9sG0Ddm5ei8nxO7hw6TIypRrUUFJGkpQw97QE8Wv/8h8gHgzi1tVrmJ2eRVt7J8ItHfhg5B5ePHYWl8amJbOHJmQMxeRoyct7mdeWyA/5DlRHsYMhMZqZMUTJ9CKCjomuaAhf+vxzOLhvDUZv3cUbR9/FxYuXkZqfhi5GlnlsWd2LF559BitXbcDCQkbG+lTAvHf6LF5+9RWUK0U88ehhHHn8YXQkE8KhYARAIJTA7fFp/MZ//i+4PXITLckY1q5cjpXLB8ShtpQvuRwq5shwPNbEq2mYjHHE1ax2bBQiLDQaj5dRmV3nXhFnrift3j8jeN97ve64jFwRnhFNtu/u9SOxvD56sxyUdUqtadfvwKRZp0dFxUOCe0CaNI8vAl2n5btH1r84ONPyIKIh5GUzCnRHVGxdsQyrB3r+aM/urb/aE2yZ+J+6EHEcx3v72sUv3B4b/WVY5pb169bh29/5Dn74wx9JhdvVs0zc9WjExS9KpDo72mCUihi5cgW3b9wQz/wQTXmUoMiVGBJGuNavMi6bcC9Zw7RPVl0radNELBh0U3TrpB9hFZPvQdOYenoiF7NY78r3vCKParCUhfUss8sfvzzNm20DPmsgG82FBW8obm6KqAE+JKTe37zrr6dxA7NMEQ+TOkmpAfPRgIxaCvI/2EUw1MjdxxmwZSMUCmL5ytXoXrEeF0dnMF50oAfbUFbdEYEurYZLEuRhpBllxGpZPLnvAfzjn31KNtGzp89gnE6szNpxHMlOaOvswMGHD2L1muU4dvw0/uIvviXurrFIHNFwED7VkRnlQtnBrOFHQYnB8FNibKI6dROffuQAOlvbUEovIOJU0JUMi0nXjZG7cpA8/8Lz6Fg2iLc/uIav/Om3UPYEYCl+kej5nRoSmo5gLYVaZgpGIeWiVv64MPYp7w13DkCNdaPmDQpxl6Q/r2ojEFQR0gIop0tSuBlUmlDqLYFRBrxGEQkaJUEVpU2rYmFzTwJ7d23Gkecexm/8zov47kuvoiWRhGY72LhiAI8/uAOrV/RKp3Xm0nV8/QevIWd50dLTDy9jvm1gIZOTtONqzUTAryGqWYg5BSwPVrAmpsOnpxGNhrBu41as2rwTgVgL8vkS7sxk8NrpKzgzMifk1rIaRNEJwFCZURMGb3o5iL00PivDW2Guhgvt6iZ9Y3zQvG44lxIOwKD8koRTCdmiKsMlLIp3BM3KCMfLYV8vUqhiqJO2+TN8rBQQ8nl9MkK9i1+4xoAkWIpGgwUOT38pROqIDI8IypaNRrZLnaNC1ZTKtOWaG45Gvx/ZuE0ZRTK9loW+HxZ8PEhzGdhVekYQ3fGipFsIJdsQTrSiajjI5YqiiLKcsiTqCllcKnuuO7dwYyGiWSV0RbxoC6twSnnhz9i+MMpKAHMVGzmDsnKah3nhqRZhFTLQ9CJWdiTx5P7dmLh2GedPHkcxNQNa4QQ0droVmJaBcNi137YsH1q6BoBgDJ0r18nz3lkooGippOiKqaAvGJJRg8n37/XIwUgvJHqHWOL140cgHJJ7gXbr5Hl5/QGRAotrLq+1otYNzExYLFLIj+PnSMUFRwwyFWHlYyAWDSAUVFHKZKSw9dK5VaTUZXQmgnj2ycN4aO9WfPdbX8PWzRvx1OOPCwGXpPnLN+/gxTffxbvDd7Fo+GCpQVkbAZqzVfNSgPHzZQKLYGLce7mnieOo27DRFySKIrasW4mf+wc/j/aOMF556RjeOvoG8ouziNLWpZpDfmEaeikn+Vkrlg/gsUcexoZ161HI5fGNb34TJ8+crvvl2JI6vnv3DnzmM5+RYFGugytXruD9s+dw6dIlCT/dsnWrJOi6rqY1MYV07fjcM6KRLbZ09NJwS+X+3kBL+FiOx9xGl749riKUey+VdR/1knJVTzqvsaTvuv4+/CxcLgpVVkQmSTD2iLkdScdc92wGSx4FRiAMmyo5zTWipO2epgUl7iNP7xUmFms+WIUF7OmP4Mi2VRhojSARVBEJ+r+ydnX/v0kkBjL/Uxcit29PDL1x/M1/denS+S+n5qe9Tz3xGB7cuxd/8LtfxQcffID2zk5UjZqEefX190HTvLg9cgM3r1xBKZ2D5lURCRH+9KLMLpAQKitnSt48rCINkZ5RAcPDgBeLNx6Z6vRYELdSynZFtuaVhSyVJ/X6lkvaEqIRu0buR3VWs6A05JAQFvtvjMkbhUUDIVmKcHg5p29CPu5De3VkpBmqa2R4NFjtQqxV2AVSTuy+PxYi8p65l8t83ZWDOv4IYr2r4e8aQs4bwQLD0TwBSbblNF66SL7HfBZqcRF2YQ4Hd23Fz3zuWSwnwY8fYM2El4ZJNJVSvZi4M4J3j76C4eHLsL0qNm3aJF2D32sh4nNJwCPTKRy/fBfDMxXk/e3wBKJiRpWankRE88Nv6VArc/DoOfT19uGxI8+IfwhHc7/527+Hy3fm0N43hLxuoEojJhp1VQtQKovQ9EX4iHJInoIPNcsHnfkymg81JYTOvrUoWX5kagCZHjUFIqWNhhPQ81WROXMA7glrIr3LLc6COE5bJCCjop72Nvz8Zz+FJ3dvAc1LWbScvHANrxx9C5PTKYyPzcOuedDTkUBHewLlWg3j8xnkLQ8C7R0IxeMw9RJm5+ZgGK4CIeL3IejV0R4wsDxuodubRrQ4gaiXcmsPegZX4YH9j0ALM9hQgTeUwF++cwlfO3oeE1Uf0NoLUwuLE64XdIzlwVuFUclAscsI2a7ZE1UFnLlXLf4dhqUFxJGchzYVmz6NckRVyMy67sL3wgGhlL1BluNBVYeSZeOVzBe61brQXZOY62P3qaUISONB99cEradlrMJkDMLv7h93wsLTp84Ml3VI4jHHNy46yoKD40gSNH0e10iMZl42R0bBgBykcorSJ4PupUwsJsGvIb+n10fdvNWnMB4gIh5D2dQcbC/5QGK8UlfysABhgU8DMSAWUoFqDna1gGQsLJ9D1VKQIyzOtUQ7dNULP/krhRSitoHeeAB+vQSfUcTi5B2U0nPw0QRNoeKJhQtVETU5mIhSMEU5k6sg0t6Gz33pH2KhXMMbJy9gMlNDrHMQWiSBdLEi0LuYnYVchIPqDhqtBcNR8SapUvZLjp3PJym7EmZYLUvzwUJFSKwcf5u2oJh8HPc1FioWCzp6kSg+WR/mfyV1V8oFN8+Fz1mrob81joc2r8T2Vd3oTvjw4K7NSKXm8b2XX8WTn/4Mxidm8J3vv4YrY1OYzOnI2UHYgSQcBvaxyKkUoRDV8nI87o4S2FQEfRqYxMIxvFEuwqqWsKw1jC994Rk888yjmErb+M3f/n2cOz8MtmIRj44IyogpHMWWUMimxG06m05hef8yPPboI7g2fBUXLpwXkr3luOpI7pl8Q6vWrsGhQ4eQy2bw+muvolLKYdeOndi6ZSt8vhBKZVrtk88lVrmyB5KD1xAkNJrN+3uzcAv5fe7v7vhfHFaXFCK1KqkHlqAadN5lMXafLiDLzyOjSY7TyD1pHDcuF4Voiheql46t9C5xXVrJJcpaQI71YzAGX6JV5LmiNmIx4nA0U5ECx8cRpV5Ff8KHT23uxcEN/ULAts2qY5nmr7f3rPqVvr4+kiz/1l9/r0czX/nW60feO3vun83PLRysFPPhaj6FqGrh4b078MJ/TUV89Qffx5lzZxFLtqK9dwDzqTSuXh1GamEOGklYUmAoUIgACMTr8j1YTEiDX9+k5EIK4cg9qMW8jIdpnfdxH2HgzLXu8SEoBIuOBvbMg1dmlnUHav4e8TNompkvUcvw9xJSczXj/P0uAbdRiCwd3TRfZReac2Fqd3boclEaX25HWifJClLCRzp10zJ+JrTvkmgUF+jxqqh5VCjhBLzxLtixDuQQor0vrGActsbOikZCAcQUoE21oRfyGLs3h/aODgwN9iJKuwG9gIGuNuzasU0UTH/6e7+L8twYOluDePLJJ0RPn80sYn52SrqRRCwOxx/G3XQFxy7cwfk7JSxWvPAHQwiRIEd3xvw8WkNVHNy9EY8cPAzNH8ex987h9ROnkMoXJQSOUjpaWzNavJyeh13OQjFL4gkQVB34VR4wTJN1RNLL2TcdY7VQFJ5IK3KeMApqDAgl4Q8noHg06eq8lOMqJiKxkCSOltIpeMoFbF21An0drUIkjAVUDC3rwsb1qzCwvFeUUorfIzDpKz+8ju+9fBJ3Z1OokuynOPCGVQQiQYG6K6USanR2NR1h4VM15JQXsGNdN57cvxEd/iqmbp5FZvKWKAIGB9ZibjaLTMHA8rUb8dinXkCiqw/feOltfOXPXsbwbBlKxwogRB8LjrICyGUL4jUSUEz4zQK6/RaSHNPYDhaLJuYqXpR8rdDVAAkpFL0gZGYRINXT9Aipt8bZvMLv0yKb1UrdqOxDHW59ZOJyN9zqmyvC9du5f18238R17bnctx9jetZ4KOsNQotesv6lEKFvRn0UJN+icoYun2SnUh5J1UxIRrS1KkduVTccz0sTMfrmkMCrQcI16m8FBtdIQF4r1TZ0xKXTbK1UhV1xoJgBOZQCCW7oNZTLBUl5lpQ5Ks6YpssNn0+t0NRKQbVSRqmUl4wjfiIeaPKafH6inCY0q4LWgBcxbw2lmXFJdXZKGdfR09LR3pJAS0sShVIO6UxKkCBfQEMwFESMRcZCSYyyaKhHpDfa1oW9Dz+FkieCExdHcC9dlawkpjBrIQ2lqpsxpYXDCDFDqWrCKFWk+CIZlVufxAXQICzkF38YUYIw24ieJTKedRFjoinkHXF/Fd6EX5UCqUKUon4tSSaOah70xIN45qGt+Kkj++G3DOQWFzEzN4vBtRtx8cYojp18H6cuXkNGJ/cmjBqjJIh+WRwbkWPhjh9c5IPolu2iuTUdUUY2eHQEzTI2rezDF3/2s1ixuh/Hz97AH37rNYxNZ4AggzVNRK0iorUsog7l9bo4C+cLeaRSC9JAtSZdwzQG/OXyOUHZifTxd4cCQSSTLQiGg0JiZhjgvn37EAkxddova4kom+u0zeaP5GXusa5qj7JaQTmIVNTlsuLELVlkbrI1H8sv99xxFUy1SlW8T3j/s3g1mSvlITIoxv5Si9Ptmn/4WstE9WhUKGgkC2nXFE+RBF8N6UIFNTpNqz5kOXoJRcWpmXYANKMjD4eGiIachZT6lqFZBWzoS+KxXRuxsbcNyQDN0YSDWHEs+99t3XHo1zzMC/gEX38vC5FjV0dW/vl3Xvpf7kwtfqpY0deauhGu5NMIcA7f24r1A504tOcBDPZ142t//he4c28K1+/cw+TsvJDnqMFnxczD2e3L3KqzHtFSn2e7h7j750OuRWPTJImtYdXefKgv7dh+7LNv8vVwHfM+HKk0VDH3FS31oqZhPvNXKWCaEZLG/28UHY2fWVrANKpv912yQyVMyJvV/TxYiLiCTu7FrkU0HQrhD0KNtkOJtaOsRlBkHLQ/IRtEWScUamCgqxVD7Qn53EbuZTCzkEJAZcSGDZ9TxoaVAzjy6GH4FA++/Se/i9TYJTz/9MM4fHA/iqUc8vmsxIUTpyEiImZgWhSX72Tx5y+9j/EUXRRjMqslurFtwwo8/cRe9HW34Oa1mzj+9llcvzONssfNP1FsHeUskY+y5MV49KIUICSP2TS3KxWFSCjFl9hPa/XunuQ3G7oShJ3sg5Psh6ElUTaZx0FLZH5uZJvrIscjvyLodfDg5o14Yu82rOlrQzWfxckTp8TmuaenE//6//qXYgZHRVAw1oEzl6bwxolLmMxVYfEQDzJ8i01kTdJSayUSXVVBQUI+rxRdxbnb2L+5H//r5x7HhoE2FBYnoZcKuHHjNiYnFzE1mUa+VMPA0Fo8+ewLkmlz/N2zMqIpeuMYJRkylYXmVyT8K6c78Koe2bQ39Ldhma8KOzsrR7uuxjCaszBR9cMTa4XOjb+ax9p2Hw7upI11Aj86cQY3xufgCSfhBCLuRtgYz7hlc93Mpo4wuOEp9XVVl1fWF0rzhtPoFP+6QkTub0Ly3Kwla4V8VY5QWUG4BQA5AuIIydfOukDIjF6YFV1ydXyOhbBKCbsl+Roli/JuBWBIIbtXNiIkn0plwoqd/iOW+M4orFTKHtgFjzh5erUSfJqDcCAgfh5FZgm5lYsgKapjIxrwIRqOYH4xJciR+JeZHAX7REniNYsoZ2YQ02w8snsrtq8bxDf/4KuYuH4BiSAl2TTN0rBq9SokWluRyeXk4C6VihIJMNDfD0M3cevGHSRjMWTT85LVFIm3YMvuA7CDrRiZLyNj+lBRwqjYHuQqZbHyDseiQvZk9lNNtxBQfPK6eCDqJKgqXpcbInlCNHWkF1DQzdqiSqpahanTtZWxFn7hQ7DCtyxDDkGqk0BXXcZjcH3bhqTa9sY0HN6xEc88cgB6sYQ//tqfQYu1YipTxK17c9C9fknZ5RiYiAdHQxwpi3JHiLSaa55mOwiRiMtCMM9xVh5r+9rw3GMP4eH9u4T/8NKx4/j+0VNIGQF4I21iMsd7J2oWkDBziNSyCFgl+BQ3HoHePMVMThAcVSPywrrElLRijrXoC0JnXBYMdBDu6enGunVr5f+7+ztJz644wOX7uYUTxyNCk2LDaZtuXAjNf1lQ1c8Fjvn51Ri58PkUaSxZiFiocVxaY9gCPRB9sHwamC7EETWfTOWeRiC66prNVTnKYQq5W7q4r0mcvjUYlir3flXRYJAAHE3AH22RrC3bYT6SFzU22IJw8qYtIuRUsGWoC4e3cBwTRiKkwacQIa2Spzlumta/37P/id/6BDVI/Yz+pM/wd/TzjuN4jmez8R99981nr92Z+lwqk99SKBkdpqH74poH7UEvVnZGcHjnRqxa3oXywgzG746JjGpsYkrkXpJcqfqh1VnKzXJYaZzqjOVmcmjjwG4ejzRDaUvfXjOUvJRo1/xY4XfUUY7G75DCZEl8c6MCbhQngs40Ef4az9FcvCwtTJa+h8Z/3y9O6putBD/LCmjAgW5FLTN4FyKS2bOthEQpo8U7EWrvl8KEc+dUuYZyDQgGfOhMhtDW3oJUroyxuxOoMTVSpHI29jywEZ8+8rDMt//0q/8JnWELzz31MDasX4NiIS+2zNI1WzUhecVaWnBvMY+Tlybx9vlZ3LyXRV4vobU9gSOPHMCeHRskYfTsB5dw5vywWKhzsxLImj6itM2u5uGp5gGdZDkbXW0xkdGVizRamxdXSjbekrtCpUzJjSu3bEM8UoxgEk6sBzVfC8qmDwYRACJEAT8s1UY47BcS3vOPH8bT+9bCzqahE9LtaRfl1te/8zJujo3gn/7zf4beFavxq//2NzGTLqNgKkiVdBkFaZGwjKeqho5KpSRjMeZ0aBwp1ApQS4tAYRZxXxWHdq7Hvi0r0RUPIhEIihLsxHtncezUOYRaOlG1VLS0diMaCKJcyiMS9WHtpvWItXXj6ug0zly+hclUEUVvAFa0E9liEcuSIexY2Q3MjWDq5iUEIgkkl2/CjBnEaN6GRT8dR8eutSvw5AOrsWloGWbnF/HBtdt4/+Zd3J7Jy+Fm+qMSDcADll067x+JFGc9sgTZcP/z45ul+/f5X4GIuAUKCxEiHrZLC+F4xlFhe7R6MeIimJLCS2SEzpZsmgnVl3OIqxa6oyo6Qx74PTZKNRUzJRWTWQMmDeH8jDy34dVcRJSdKd2ZmULLNSFeLRUHTsES8qhWm0dfRwTxCM3LLGRKJrI0f+L4y8vCl0wWL+JUwzgW0otpWNDgV1REfQqM7DzsahrxINASVKS7jPss3Ll2AeX0LCJ+VQiYpmWiraNdOHC+QAD5fF74VZZp1FN1qQTieCIo+VHZTFbuV4Mjl5YebNp3WNbv68dPCVGUKrJYaztKpo2K6aDqeMRPyK9oIuXkgU+yquLTxF+CXTUty2nQxSZOiJVMVq6jIOzu+VmJUshidk4NlhDliTSpUoDRMVg1OQYsQdEL6I4HsW/HAxKH8KOjb2F8ZlGI5eRsmWwOeCUbSDVl4hwTCK+Bii+i2yw9PVCtMrzlBcSgY+f6lXji0H6sGRrC+L1ZvHL0OC7cGsXEYgFqpBMIRElXRkBxEDFyCFcXETKy0rRw1MOCSYJCC0U3h8uqiJcLEVPx5BBStutUSt+qVatWYmCgXz6P+2eBBEO6SpjmQqSulHaLCsdyDTEdd/wiXMK66EE4N2KzX+fh1QsZFmAcpfBvPhcDDcl34siIr03oO1SKkSRdoZTfFv4jLS3oK0O7B3KKBHlxAqg6QVS5Y7IIV/0IxhPQ6FNkaqgx4JKKSrKw7AKiahn9SQ2bB9qwdeUg+ju6RaKteWvQqwWUikWeJW/4Nf9/2Lnn0Tc+aRnw9wIR+dMfXgrnKqUHAVOJcgAAIABJREFUj31w8bOLxeKuStVYXdWtQDGXFx7BwW3r8fC2deiJKQg4ZRQy83jnzaM4dvwECuWyVPis5BrmNuRmiIqlHhjXOLgbtroNpnLzSOQjSpWmfJel446lM+2l3196QZoLjObCqIFkNAqWxmtsvKbG87iV8YehR80FSeO1NKMhzb//flEjNtmskN1CRKh/Mo5yE3PoSCjgEb9JZQR8MGwVgVgH2ntXIdbeC1ONIG9pmCtbSBVJ4nTQ298tJLb04gIKiykYxRLscgUbV67AF154Ah0xB3/0W19BNTuJf/FPfx6hgE8sp2lFnc2mJX67vb2VWaRia35vwcJ756flIN21fwd2P7gdiVgSY2MjuDh8A7fvTiNdrMph7lcc+KyikFAtvQjN0qE5hqQpkw/QloiKioebCDvXUqmMfL4o70+kxeWqwJ8exxCb9CL9XrUYnAC9CuIw1ahskB7apIeCUoiYJRJ0d+DLzx5AxNJRmp9BRzKMeFs7xudyOH9tBFMLWeieIN549yImF/NQwmH4YyGoAW5sNVTKOkyDowNVuEjs5+nNAD0NpEbR4dfx5EPb8dThfWgJqpgcu42Z8WmU8ybGZxZw5up1hNraEW/tkK7cyi5As8pobw9haFUvBpevRDjWiZmsjjffv4GjH9xCPtApyid2M2uXtcJeuIO5sRsIshAZWIcMwpguO2IOGLZ1PHd4D/auGsCOdUNIZxZwfewOJjIljC6WcelOCuOZGjzBBHTxJxCikVuIuElFrkxWjEVcfoaMQBuISFOh8tcV/PfXlcQkuPREL0l3Ml5lIVKXbwoi3Ch02In6JF/EzqehOSX0J71Y1eYHMpPQc2nE24ZQDQzg6nQJs1WIcaEapClVPUTPDR51ER+Z3SswqxY8OhCBgf5gFWv7E8inp2QExyKdZOvpIt18NdRYkOh0JXVI5AMTCHU6N3PG3h5HX2sYxdQU0rN34eh5GIU0jMIiYkwj4CFo0xnTEkSAqHo0FkckGnN5ACLHrSGdWpBCpaW1FYlYApFASLKLFtIc2VWhRuLoWr4SwTgLDy/C8Q6M3ptDxXI9UIhq2QH6oCiw6ZYqwYhUV7lmZW70PEnKATd1t8rul7EI5JrQf8gd49Ro+y9uurz65A7RKI0cOjcMkVeKni0qx2J0NrZ1RAI+JJMJpFIZlAzKqxXYSsDl/XjJjyDvhoGNLC4VqAwSlPG2BR+L0loFXiOLwfYADu/ejIN7tosy6NTZy3j79CWMz6VgMt5ADSFb5oGsiSLS5zHQggrClZR4xnAsRsECFTk8K1TKnGvM6CnCrFXkPYjrqGlKLEZPTw/6+/sRj8fg82kysrrf8PGd1i3YP9x/3aE9b08pQCQ1mURQR3gcLCaEgEoWV+OsqjfLglRLUULunuOGWAqqY8LHtcCxiIx3WLgRd+KeakA3yP8xRQJtsSh1HEFHXH/hAKp2QBzEo/E4FI54qLBRAkLWt9iwcKTMzylgYE2Xiu0rO7Gprx0t4TBsxy+ImG2VUSxkiE5dUDTfVyPAi9sOPLXwE12IXHUc3xs/eG/5xZuTR2YWs8+mSvndxaoerFUKHp9jCklx44pl+OyRQ3ho+0ZhOh997SUcf+sobt68hWy+KDH3GjMkCKdRwmSxu3clfI2Rx1KP/mbmcrPC5OM2y+Z/+wiUXDcx+5sUKh8nz11aMDT+u7l4anBEGmmKjYr744qfpa+tsUjc1eKGY7l9q8vkdg8K15NBfBhk0+BDOabRYFkKvL4IwvFORJNdiLYuQ6i9DwUlgpmyjrsLC5Lp0NGSQIIkuHwGTqkEH2W58GLNyj48/cR+TN+5jldf/BYe3L0FO7dugvQ9Rg2ZTEqIvbaqYCFXkI3y7lQO6ZwHazc+gJ0H9mIhn8V7Z4dx6epNLGbS9S5EEfKiapehGFmY5Sw8JLPa5HvXiFHSnU5UJ50d7WKDziKEEQAk6clBWU8kDQcD8NhVIYLlKwZKtELXYvAwpybQCifYAjscR4WpnhzhFLPoCmt4au8WPHtoD9b2taKUX8Td2UWkDQ8m5st48dUTmMsaAjVznqvRIVMjyVCXzIoGRB8MhOVQZfJvtaJDswtQciPYMpjAL37xs3hs/054dR0Xzr2PE++dw+RMHhMLOUwt5KAFNWxe14fOhA/6wjg8tZxsIOSD9PWtwJp1O5DsWYFr9xZx8toUXjk7iqzFubuGZDwiM3V2qbJG/GEx90vlK2Jzf3DnFrSHfTCyGTz1yCFUivO4NzUOOxCC1tqDK5M5vHTiKhYrVIH4ZfOyeXjIFlsfhfIkF9Z0Q2z7Ue5S85r6q1DFDwuRD51Vpa6p69fdv/gPxGXcO1rs/BGEU60AxRwiag3LEx4MxmzMXn8f8+N3sHz1DrSu2IPRlIXRdBUFy0EgQYdTklzJmSjJeJfdPvFpdukk61JKHbJ1bG3zYTCp4srFd4VL0r96I3K2HyMLZWQMRRJgaVkustJqFXFK5B0HuZlJbF7ViycP78XY9cs49sYrKOUWoXlMCWALMIAxoIqBVjwex/KhISFKzy+kpStmbkkbOQyOjfm5WUFsSnoFQ0ND6Ei0oZAvoVCsYC6dEadV5gUpgTDWb96OgRVrcfT4aeR1wAq2wAklUFH8KIspmEdiGDjOkiLEtEQxROTQNeKqCvooqo+64kaKEKo0uN+Kfpm+LUy5Vt1CkZdFSPr1AtIjGh8ZeVH6Ld4zVGP5QzB0Cx7aA8gP0R3VcLl2tgeWQRNCTfhfVrkMpVaCVsviwW0bcGj/ZvT2LMPsYhon37+IU+evYZqFfyAMfygEnz+MfJHIjgmv4sDvMZBECbFaHn4jD8Ui/8OiC43rnE2ESGzZGfJXkZgLFqLt7W0yimFQHUcx7l5u309OFj4HR4V1NOTD+9ldCxKPSrEDM3FoCV8fzdAbpOH3wUKEqIbsxg3jTCFoi+BNyPUcFbNIZSnjCtBJHCcv2ysaASHK1kzUmK/Dz07xCSk6Z3nEPZzIk+3xSyJ6S7JF4hCKzGBUqTSkE6+BoKcqKMiWgSQ2D7ZgqLsFyXBI7oF8vizvvWZUq45jHvMqyrf8/vAb+/Y9MvVJixBZyn8XT/K3eY4/fPWd9mv3Znfdnph7Kluyn1jIl4dKRgUKasLqbw96MNgSwsN7tmLHxjWoFrI48c47eO31H+LmrdvSAwXDYUTDYXEl5Jkq/DV2Tawo63M23hiN2V2zKqWBFiwdczRQi4aTXeNnmg/65kLmrypEmpGOpVkyjcKoGfVoRjcaKhj+W3MWzdKbvflnlo5uPlKI1G2PhS1Csl9d/uY6VQnbSTaNIGevNUJz/GkSfNmm+aH6Iki296Jj+VoEOgaQ8wZxt6jj+t27oPp5WUsUA/EgBlsTGOrtEg39peERdHd34uGD2zA5dhUn334Dm1YvR1s8DFWSgl3lwGKxjDvTc5hN5aD4onhg+y4sX7kZN8bv4o0Tp3F1ZAaGJBwzG4XErRoUvQYP47ntAjF4CbzyWHRVrEFlsJviFUkykQ+ua7q4FosVOXgbRnStrW1oTcagUzapArpF98AqClXOjQNQw+0ItPRBD0SRYidJmSuVUXoFPVENRx7cgReOPARNtfHq8Xdw6uooKk4Ut8eyKBsKtGgE4UQMlteR+7NilMV2PBjiXJ3+NuyULVGjUI2gWHmolQnsXdeDf/TZp7Fj7UrYxTIW51KYmEvj4u17OPH+ZSws5LFh9QCeObgBYaSRm7uFmfGbcKwawuEYFH8CiY7lWLNpJ1q6+1FRE/jV//JNnLg8ASPQBq8/CL8GhP0kKteQjEQw2Nsno4OWaBgP7tyMo6+/hnQ6h317diKkVBEOehHv6kQtEMWpGzP43tuXMJWjmigkhYibsCsBBO6YROyiXY6Ia7jdRFb9GyAiHylOODIUJj87xHq2jKx+Vge8jwi8U9PlFiK2JwyHLWSJXhJVdAcMdPsNVOfHRL7Z0j6I5LLNmC56cCdTRcEhATUiXSbJqU6ljJCXVB4FNq8ds3dMB5Y/AjZHm1pD6PSZGLvxvvzunsEhVLwhjC3WsKhr4ILw+W0Q7PaWynAKOQy2xDDUnYSVn0NrzI/Ze+O4df0qTImW98r1oLdGKBRArpAVW4J1GzZJOvbMzBwymZw0CPFIFMlIWEZP84sLWMynZFwQC0URDUWFTJ7KZJErFFGqGjK6amnrRKK1CzXbJ8qyc9cnkDEV6LT9D0agUD1ku3bfQjwlquF43JBDw5SCg3H3HNuwMKNzJ0MjiciwiOFow0sVlUKeiSmkSf48I+d5D7iZ5czccj1lBCzhuEP8MDTYBlEQXl9eU0pN6RXC4ZYi3iGKbUOleqVUREdYwaEd6/D4w/uEfH/u8m28c/4Kbk3NomQQnXNT0eluyp8PBOOoVA0xJQt4a4g7biESMAtQLYrxWYi4CbVeEtdVmj/yXq1Br5TR3dmJNWtWI56ICwJCaS4/K6H9188Vohwslj4cy7i7ekM3wL3czYqpuY61TCuuZ8aIwqwuUBBia92m4f6ZZDkwmCTvKIJycPPyuql1UohwnEiyNKcB+ULZzUFrFCJUwykBZL0BFDw+2DSZ9AelaPKrfhltUjVoU1HpqSGsVLG6VcP2gQS29LejvzUmBH+Oe/KVIkoVjtMxapnmj0Kh6HdDIfX9HTsey/1tzv6P+5n/4YXIsatXI6+fHh6aSuUPLeZKn55N5fcUSmaI25VqV0UVs7IrjhXtUXRFfFjWFkc+ncKZ06dx/tJlLKbz8AWDAmfxApPURZc4ElOZNklZmeRh1HkiPKybD/7mYmTpOKZx8PODajaaadZtN2645udZ+sE2NtKlnJBGMdMojBqPa+QGNP67ucBooDr8HfcdK+tEp2Y+SfP3liI7LtHPVeTwUBBdg5hM8gTnkxEOdoO2GCRG/xRX66tK4i3nvuQTxNp7EOnogzfZg0q0A3fm0piZm8P6Fb04uHklVnXE0d+ZEHXAD49dwA+PvYe9e3bg00/uxfD5Uxg+fwZBnxeObgkBjvBgiQvcttHS1Y3lazYh1r4M7567iTeOv4OFTBZBfwhedkpmBn5PFajWUCtUxFjNr9LDoAovNwWjCr/mRSIRRygYkI0zXyihWCrBIDxukLVOQqKrVIrH4pKFQ0dU8lS40AvlKvLFCsoV+miEgUACVX8MJX8UZY9P8nnE3lgFEn4vtm9chWU9rbh0+zY+uH0XjhaHrrsW96FYTIzACuWcbIQUVlA+yYwWs2ajXCgJWVCMwhQqAAoI2Dms7orj8LYNWNXVDs0wEPIFoYSiuDhyF6ffP4+7oyP49OMP4cvPP4pq5g7K+RmMXL+EMv0vLA/mcwZMLYEdew/hwYOPIFP14ld+489x9P1bcBLLYDqiJUE86EVEc9CRjGL39m3Yu2MHFMvCjQtn8d6772LZihUYGlqOiN8RXx4nEMQHI1M4enEUtxdKKFPDUyeD3xfOiM+mK7VtGOh8mJbUBFrXTfeam4DmjejHUBJh/POI4X1ZJ8KycBCLd/or0F2VihjOv0MuYbJUhqdSRBQVtAUsxPwssFm00Fo9iYWChbmiKQoNJUQOThmaWUVnWMOyqA9BjwufVxwvpgoGUiYljQo6Qn4xdNLMHDx2RTS1hZqC+bKCgu0XRZEHZYSgYyAZRtTWEbOr2LF+EGdP/Ag3r1yQ+5XprDz4iBJQxtve1iLREqTjspCI0v05SEjcg1KxjEK+IChDG1OEW5JYSKXgDWhYTC1AsR0k43FXNk3+U7WGfLEshQn9QjjG2rR1B4Y2PIC3zgwja/tdwzpfVLrhGn+O5mT0D/FQ7VORg1dRNASCRIv8rg24ZUoh4qIgdaRKcxVobkxGTVRLVOKxEJHrKx0i5dZy9dx7hv9GxETGeNxs6z43MkJ29UWCJZgG1FpFRmKrO+M4vHsL9u/eh/nFRbz81imcHr6NNHNw/DRc5Pmsw2sx5I6GexaCoaQQm6tGWcZeUauEmFVEyCpCM0ti8igSb74e2uPwXpJcIxutiQjWrBySZopnQZGcCEkoNmX/4EiaxYUrSHBTVqX0buL4STNaNwE0arobDsiDv46qNDfIzC2jlLrZioH+V7ppoipGfl631mf4XY2J8DYUnwKP6oVhmyiXKjBMDyoVW7JiLB+dd+nLFJQkbkZ0qD4iOtz/aPnPj80PxaMjHrSxtjeBnat6sLYrjlaS3G1KuHXZn8u1qmkr9mkH9ouxSPibExPFmc9//vOfzCBoyaH5P7QQ+aNXjnVdn5ncM7FQeH4yU3h0tlDtrtUsKEYVCa+JvpgPXWEVawY6ZT6enp7EteHLuHDxkiS4hmNxBILR+yAwLxphIy4iOWQIj9EBkHkDdTSh+cI2UIKlhUXzwd0oAnizNNCRjyOYLi0+lt6AfC3NBUaj8m1svo1xDf9uOO01vtcokAQOrVv9LkVuml/zUoTlo2gIQQ8HihQjXCmSziFzcHcRurNx23atsqliIXTKG5XrxWRhR98RfxgaI8ljScS7l6MSaAcibZiYTeG5Z47g4NYhLIwMIz03i0SyC3NZHS8dPYXpmTk8/fgBfPrph3DzxhWMjY6gotODgCm1lN16sHyoH8vXrcLNyTRefOMCLt4Yl/k4xw1JzYRqpKDqKficCiyDOQmMtQY0pebmhhAq1qvCQWlpbZGUy6peE+4HLY1lHl2uQqOrKjdeuUeoCiijr4uQqw9VJjUHQrKpZFNZFItVMEKLxExP2zKUtSgKNRWOPypdKLX9ejkHze+BLxaD7acjI8PLvPArYUTCSZSKBVRIolXocxOQ+7RctqFXveJPIV/eGuCrIqBYiCga/j/m3gNIsvs+E/v6vX7vde7pyTntzM7mhN1FzgABMYAEwykfJVGSJZ19Vb6y7CuX7aLrzi4Hnc6y6iSqJFkSRJESRVIkCJIgQESCiJvj7E7Y2dnJsXP3S9329/v3WzTHlM+SBZYXtQVgdqa3w3v///f/fl9IhkLoSkTQHjOQZKaJxkmWi61cHoX8GjZWpvH4Ayfxiccfg+ZVxcFRLmYxee4srl6exOJWEX68DUdP3o9HHn4Cb525hmeeew0rpZo08TJoabS3Hft2daMlHsba8pKc9E6evAvdbW144etfQ1tbBgfuOILhXSO4OTuNlfUtXJ5fx9mb61hhtkwkBV8WYF+iNISIZNkczEb0mMBmdXLc6eqTqWAwFnz/6Nj8bbeBSONYKamQssyLPPa2IJbiVTqbNBkt0t6ow+EpmyMajwld1BOUEdV9WCaBeKO5lOH2LK5jCbFkEYaZiYB0qIp9PUl0hMuorM8LA5bpGcRCoY7Lqxzj0CYbRtwKoTPB5mZHxiElm+JPztqpnaC7poyIm8PRkVb83E89iJkzb+P0my9hbXEWNY+EeQjxWByJGMvS6DTxRDdB5qC1oxNr6+vY2Moilkg2WCa1YdNB4do2YtGoOLOiqTRy+Sx8u4B8dhMZghcrikKhinyBj8vXxmA6TVp6w7E0Bvcdg5Hpw9sXb2CrSveQhXA8ASMWF7DBMSEZAt4nvF/IhvD6Yz4PWRDiCzIg4qJpaGm4Xsi622CsmMcSdHOpFmbJXlVfkmZmXeyyVJ8SlHFz5VhM4Ie4+4hnaG+2BRjevX8YH7n/EHbvGsEb787ia995HZNLG2I3Z8qtFPlpDsJ1Wk0rCNGujTCK1RBCVhx6LIKaXYZVzaIlVEWiVoTu5Bl0Ip8XwbLvqsRsPgtqR8ZHBrFrqA8WxbvM5mgwFwF4CKo5mvcG/newlivQ8n6GFAPlhBFhIKYITRm9rrR/UmLXACLB4VVcTMxFsl2JVVcAnwcu1QjP58xgPbJ2FL9zH7VrBnKugSK1IJEWGMkWGNLuLHeqCPCpHWGiasirCkDvTevYN5DEiT1DGO7tQpQur4qNar4Iu1p2676z7sG7ZCZjv5PPh17/8Ic/TNPOP/mvnxgQ+e0/+0p3yHN+5urC+ufms5V9hbquSfhXOYf+SA37e1rQY4ak9MzQ6li8OYdzp0/j1s2bchFTsMWNghZTfhCcawqlFjRz0kLFO08ssbQrqXNaM0AIhKA7RaN/31ij+fsC4BA8ZkDNBY+/UzjaDGSaRzPNjxlclMHFu/N5BKxL4E2/HZ62w5mwk9kJbprbz4nvU9ASfJsV4SlFdW4QuHFmKaMtLi4e5U2NBYGCJsZEhw1ZnBj2ZcZbEG0ZhNXah1C0FcdPHseewQ6cf/sVrC8vYmxsAjBTuDq7htXNLLZWl9HX34VHHntAwGQtFIXtUHxYQ9QMoVjewulLZ0VsNrNQQU2LIBph/P42LHsD8VoBYSerhGrU/3BkJDktyjZocPFiH4PrSHQ12RZeL9F4QgANQUi16qoqc1oAGxtcreYIzR02dKRb29DS1gq36mB9cUWi5inWyzs1eMk2RLtHYEfaUQlFUHbYUuwrhiNmiSjMoZDLqyGWzMCUqHoHpUIW4TBj9pnWSlBEIMIwPEbQM3adJzBbAZGwhrAbhlnTZR5OkMF0WDqBNLeA1lgIScPGSG8Sj9x/Eq0tLVhZWkOMOQBGBKfefg8XL1+XtNaKGUNb9yA627pxfXYBS1slEe1Z0ShOHDuAh+46hF0DGUnAZM39y6+8jnMXr+H4sWO4+/AxJGIW2jpSkgtxa34BF6/fwJnZVdwo1LAdiqDE6HemcTrM52AFu6BacdLUJMlMSaMVaPgxR58fkxly21wTnCx/5ITJrVuOgwJsFKQmsxNSQKhGLYEvpV5VaeUjZRGRDS5ULindEH9WNNqUuuqgRkcPR1AoluCVKtB1H12JEMY6IqguXcfshXfFgnv45P2oGBlcXCxg0yWdHZV5ulVny7LqceEj1sNREBZz7EDLqlZaxUDcxn/7Lz+L+Uun8c2v/hUKuU1hHiOsUW/JgBolbt6MLl9bXUVLpgV9/QMolitYXd+QYLF8sSh1CXThSCJmtQynSj1QAmYsiVQqAbu0hXx2DelEHMVCGbkcu2QshFmd0KikKFbyKDkeHvjQxxBrH8CFyQWUQnFUwnEUPKDi1tShgwnRpiXXCu95JbCuCMhjjg5BjRyQJNCOBcGOWHqpX2DnS5jjGlGXNsYXgjUb2bgUGPP64FiHlwjZI6eqAAzdV3xs6b6h5drBYGdGRoVPP/kgYoaNL3/1e3j+tXPYtHXUYi0ituXfa8FGHGVEOap1CvAZpGaxEyghbEJVMlCAaK0Ks5oTjYjFMS+BLcvgONIgEKnV4TG/w3exa7AXu0eHhF0NGokJSPjaCSiCErtgH5D1qKkVVxqJ+biNDh8CLNGIcK0gqJMkVJUhRT0O2RBVJ6LGSwQqNhkROpUaII6Px5ZfMl0Ed8x5YbdMvkJWWZN243IoDkePQY+lYcQTYoHme8uxlSMOJAdh30FKd7G3O4Y7dvdg31AbelvV9xZLVRQLFXiOX/Yc+7pTKX57bGzXH+89eu98I5rqnxyEyJ76gTzqjgf9o1OnjCtnZv6rU9fnfm3DMwfLujoJxGpljKbrONyhoyPECGsXG0srePf0GUxen5aLnml9nPmT8lM6EE3Ct8h1B+iRxVey0aoJtYo/bpT/NG/eAQgIAMnOUUkzcOHPBY8fsBHB9zeLX5udN/x6gHp56g50Ijv1H82MTPBWNYOJZrAS/LkorZuigoORU/M453Y1dMNKdlvfIu+NWhhE3S1CQoU6hFAUWzOdHOpUwAtX1N3UcjR6RPjfZB74O2LF0NU5II25tMgxarytrRXpdAxjIwPo6miVYrhUpptJAnj2W9/FX3/1a2jr7kYy0ym19JpBhkCD7ZSwlV1DNpeVg5FWi/Hoh3i4ALNegF/YkJMRT5+S6yHBcyq8TSYDtNo16Hq6DajkJz2dSCUlY4QLdiKZRqXiYHlpCTYDmmq+COAiEVO0JBT92WTReArUNFg81bqeWHxtyg10C5VwDF1jR1CoW9gq14UZYVEfjwdMNJT5ejQOXbNQLXOzKIvt1IqEJPAJNS5eGhyHSY3MneB83QUzwlieytcQYr9DiTZJFUSk121YXg7R6jJ6jCwev2sfPvezn8bQQBeK1SKe/97LWLiVQ7VqYHJ2BbMr26gacUDyAZIi3F5dWpI+pd62ND7zkUfwwF0HsLp4HW/88GWZLd//8KPoH9yFv3v2dTz/wst4+hNP49H778HG0g1cuXgW+/YeRLpzANfWi/jW2xfwgyszqJgJ1KNR1BvaImpCZJfnfSkgQ1lp1UlARV0HgWXNDhr5cwEOZDyU00JAtIgJ1CiR7hE+FEGy7zMNVmlBmJQsuTAcvbK1lsFzbKzl3J0OEI5zWKBGxsSnXdKXaxvUJ7i2uJWSmVZhQ/Lrq/DrLGyroSdtAoUNbC8tSIBXz8A46rFW3NyqYp2txQQ4oTqMGp0g1CXxObOvg/UOPGnWEXZtmNUNxJ1FPHJ0F0LVLcQjGhaWVjA7NycMDtNWk/GYgBH2tmyur8s9yM2YCa5sD+amQ6AkeTq6jkxrBtFoBCsrKyItj8bTkt7JEtvO9hTWV1ewtroOmrDkwtJNYfjYuVOXzh0d+bKDzv5R/Mwv/jqKtRieffUULs2tiHWTG5sZI/PJHBFe1x58jgH4+TQal7lh8rNhpofK+PDkPSAAIXvAZGuKv6WFXFEycg2wtdiXwsKQjJDk/hUQqzJb6DJSVhwHEa+CI7u68cknH8Hhg/skJ+oP//xv8N7lKdRiCUTTbcJW8iAT1x1EacctrSLm5ES4XvHrMOJppNoGUTMSuLm5LVqXZDiEaM1G2C5I2CEZEUmcrtXFQl+u2KJ5IUAYIRDZNYxoRIW6Bc7FZt1e4GjkZcx1Pyi1CzpkVLaIYuHYKWSaFAC7yjXTyBzhn/HrEivA8VYjEE0st5LuTR0JwaorYNH2aMklYGTKalQi2bfKNWyLw68FRjwJI5aAEaE+ToNLoMx4ADMMx69Cs/Pot+o4uasXd+8ZxFB3UhKhPeYtOUzZ16FfAAAgAElEQVSStuulsl2y7dq7iXT6dx9/5Mlv/yQwwk8EiLw2szb+Pz7z1b9ZKHlHt+qW1A37uXUMRn08eWwYEy0OVq9dwNWzV/DuW2ewtlVApqMDyZa0SqaTki32HijlMdEg43/Vht5QE3ND4mmeK5VUc4fl4uGHzg+/Ga0GjEEACAKg0fyGB5t+4KoJmA8hnZs2+mDzV7n+CjEHXwuATfAzzT+3E5wEICd4Ds1AQ+xfTRfuTqASgJgAOP24v4d+mcbOoDaG2vtJrCIulG4CAikdHl8fRwLsLuAi1oDC4q8P1RANs100js2tEvYfvRedQxOowkDf0AiO33EIEbOOXHYDLS0ZXL46Az3aSuMZvvfi6zh7ZQoFUuLMDWg4Luo1hlG5AgDiXGDrFdSKN6H5WUQo9nJJuzKQrC6R0lzfiN6l14QnZBnJMaKaorcaSqWSnCRSLS3o7esXhoTjGdqGOfcsFnKS6Dqxdw/KVISXSlhaW4FhhtHZ2oq6bcMpldHR1i6L8ezKmoi9bC0Gs6ULiY5hKZPbKLtwjCisljapCCDI4WkVNS5oOiKWygegbYaJ2Z7HQDVTNdjShmf44tZgS6xToXUzjLqrsgRgUwdTQaReRKS8iP5ICZ/7zJP45Z/7NKJxE5VSHteuz2NmZhMvvHYRZ6bXUNRpy0yhKqmKhIAeqtl13LlnHP/lf/qraI3W8N1vfBnPPfs37MBD38go0h29OHzsJO685348+71T+Itn/hIj/QMS3U/F/NDgEOaWVrFUsLHu6bi4sIqrS5vSUSHBZqT9CWpFRKdEpNTcyelZNh91Ir79K9AlBSCEm7ekJykgIpkNTcVePGDIqdNzEWZRG+/xOkXHAaMnWeJiDzVYO0/qmzN15llwg6Htk26xmrqeqSVioqbkG4ZCiCXiojnLba/DK2aRjhroTieRtJRdsWzXUHDqyHt1VJieyZEPpZAEDTK/5P2h7i7Zd2l99RwYlXVECjfxmSfvRnljFsXcNrp7R7G2mcXlK+dQKWxL3xIBcTqRQGu6RVrEZ6amkUymxQ04PDKCSrWC6ZkpuU6ZqMp7O9PeimgkicuXr4sW7vC+XZJrkmP6KkLI5qtY2czCr2sCxrmRVewiXMdG3+AwWjt7se/QcUwv5fDmxXkslzUYyVZEEgloDMyi7ZNrgOg4AI3BXY2UaWke56m8UpVxDFmTmBURgMTCv6qt+nCUgJmOkSBdVwUo8poIlGpqSMwDjnI9CbD0HDx68hB+6ZOPIW3V8N3vvoxvPP8SZtarQKoVjq6JPsOo+4jBgV7agF5cQ49Vx0h7Snpert+6BU8zEU91A1YCq6WqaMBiYWofPMApo+5Q3FmVrBfOSWPMi2mse5VqGaPDg5gY3yVjMLIfASsSMB/BATc4bDaPZCQnJAAUjXZcsq7cu8R50rAFB2N51SsTklJCte/oMjpncBzHYWT8mNUiQITMPwsMYaLkhJCr1lGsGTBSHTBTmaBlACazXORAzuI9aiprcO1NDGZMPHFoAndNDKE9osPUPBQrJWRLTJIt1aqOkwNCX29r6/tf77vvkWs/CRDyE2NEvnN+4a7fe/7VP16q+AfWc2V4xTwybhF7UzoODSSxuXARrzz/HWys5ZFOtskMUg5KEtNOB4w60QcbMEcFymyqYmiJqBk5K0l2nD+yH4AfbAOIcMEJSoR4Efw4oLBTBxIAhWaWJAAlO0WlwcbfbBfeObJRM8P3VdLN+pMfp0Fp/vnbr/t2YI5aRAMAFTyf4PuagYh8DxdvshyMSpY8AiYBqlM3nZdUaxuSRqkqtYuVslRhx+JxVF0bhWJRbgiT6Z8xC5tra4jpOibG9+FXfuU3cMd99+G1Mzfx8tsX0NqRwfGje+CUNjA1eR679hxAqmcCG9sOOts78Ad//CWcvjqHLduBTbEYp7L87HwXLB1jPkc6TFHqEiqFTUTMhAoccksiSjS1MPgPWRGeuChQ5uLDXiC7UkQ8Hsfg4ACisTg2t7exurYOy4ygq6tLFoDtrS3pqCjk82hrbxd3QSTONk0T2dw2trc2kbCi6OroktNyxbaxlc2K/Y4KfD2aQrytD7VEJ7JaAsVwEr6R4EEOFKTx5GlEecohOxCGbRvwXS4sYYQMHboZgh6uqZ6TRicKai4cMjUijfdh1CuIhypIGx7SRg1apYiwW8XD9x3DZ3/uI9I/cunsedxx/F4YsW588Ruv4dk3r2KxBBklsesjqXkYb4viMx9+GB995CQmL53Dn/3JH2J9bRmD/d1o4Wbb0oKtQhEXJ6dlBPGrv/kvcfbsJP79v/t9HJjYi8/90s/D1ICXXn4BtxZvYf+xOzC47xDeOD+JLz33EmrJDqm1d0wKV1VWumwu3Iik44ItrxyhNpgP0vZBQ7XqU7gdby0uqgYQCWscv5HB9yTtkmVqNSZMchMkKNYt1Jl0aZnQDII7MkqujNVCQVeGDwnrMiXsriy5FHQqMTo9GmYOgyMizXA8Jom3Ydmw67BzeaDqSIs0N0bS4JqpIcxuDQDlAlN6ybYosTzqTB/lyZox2+qUr7tlYHMJ/Yk62o0KdnUxvZSR/zG0tvdgM7uBy5fPYnNjFV0dHdg9Ni4bu4SSeb5Y25nkOTIyosYfnisumeW1FaTbWgTgz99aRH/fiDzHxblpZJJJdHRQ8Aps5nLIFsuwPZ6gCdwpvmzBwMCggB2Oz4bGx3Hu+jym12pwo90IJ1qhRThmrKFKey2RGsWrTIKVEkP1+fgEIDxwMareMIXtI3DkW1Gq0J5eVYJUzkLUCez9SR1JMnE1Eng08l9YXEixMa8dn/H4Oh668yj27+rH2ffextmz5yTtOZRIoVyj+NuB7tsYbNERzi8ilF3GaEcLDoyPoq2VKaEaZm7dxDunzqBU8tDZPwRE4ihUqlL4RlaV7DpHuRKWR9e2bcMgAOA1VHMFUO0aGcHE7nEBItLPQlaNDIXIAdRru32YbIBavs8KhCgtk1jAmwpL5ZDaaMoNMq1kJEMNjQTDKaYozFIhLSR6IP7dHGVx/aFOh2DYCcdRQgybFQ1FxxTtT3tHmwhXecDw665koBCsG5oFRuSkTAd7h5O478gE9vb2I2OZ0s+TK+ZRcasoVopwPPsaQvi9tpT1l6+9dqX8+c9//sdUtn4w0OQnwoi8eyv35Oef+dq/Xyk5e3hjt0XDGImFEF6fx9V3X8fM1AWh9uLxjKB4LkA88cao6m3Yn6Q5Ui54nm74WwW6KN0bWRDeLGrYoEYNKm43EAMF87lgttfMPDTrSIJNPRAjNestdopcAyYi0IMwGplfC3I/djIuwfPZqT3ZCSqaQUjwZwEIan6MZiDy97EkshaQ1ibbLT75RgY9T3YEIkwqlJGEoselJIltpFH2J6jGXvrguWyUZaFh3Hkan/nkp/CZT3wSHZ3dsBIZzG7W8Udffg7vnT2LlpSJIwdG8NGfekA2uf/9T78OI9aJlkgSi8sbWC3bKNGoLYl/FI6ypbMMo1JA2q+iNVJDPFyRUinp59J1eExCDLmSUSJRibQHhsNwmdcgdea0H7KLZRDDw0NyOKeWaHNrC7cWFoVuTcaT6O/rFeHf3I1ZZHN5sTdSkOfxObAHJhSSFFfHYZoqxX8WytUCctl1SJWO7aGKCNpG9iPUOYolW8d6nicZ9vREEU2QnqaGxEWZVjrXknk9nRniK9QZ9UwHB0cKfOmelAWS1heGhyMC5LGnO4quGKBVCwIc3Rpfq4uRXT3o6+yEW7YxxsbVnI23Lszgwvw21vIOyuUSWqw6Hj6+H7/40UckBPD1F7+F57/7TfQNDCgrIiOt8zmEdQ2ZtlaUXR+Ts7ew5/BJ/PNf/i3M3FjBn/zxn4k24N67j2Ogtx39Pe1oa02LM2Utb+M7PzyDF05PguX1tsXXxs1ZrVvScszDAMcmTbrFQC9yWzfSACJyam4UKvJ6JH8izJdjA14VEbeAFotgmaFwdWSrPqocvcSTQITWUWbDEAh4sIyYXPCcGlGgzTEf+4fCrodEKIT2pIWOVn7eLpa3sljJl1AMWdBa2uQ1iGOs6kJ3mdjLgDTVZYdICIZlQJfof4Z2WY2mbdpAHbXeNBgXv5RH3CvhYG8K/QnG6qexvnAT8/MbCIWjaOtqh1ur4vq1q5ifu4lUIoGR4RHELAuF7Szy2RwKxTySybhkWPBAsLG9iYXlRREmcnTSkmmDEY6KbmRjhd1aLNvjyJo9ITW4/M3xcjiM/t5+xKPM7HBx/fo0Onp7cOTEcZy6Oou5rCZAxAvHxK/CzBAKQPVYDFYiCc0kmKamwZdywLrtyDpBlpFMCMcaDAzk95AZqxuauDnEKROEfDXc3XT9iDhVkKka3dElQ0ZJvu760Cga19h4wrEPZ0xM1g0hkojLWM7UDZTXFmGWltCXqOHoaD/2DA/KwXMrV0ScADsVx/T0NG5cn8NaNieZGlokqkovHV+eb2A/ZjGn71QQdrm2+LIOULOya3QE42O7YJqR26OUADyIeLo59FIYNwVCghGOdM1IYSq1NA39YuPe4P5G9lzYJtGFKEaQYITARdJ8RWtdkbBD6jp4Z3HZs5nMHIoh71vI2WF4WhSReEpauUMSWc/1WlUg1V1XDowjXW04Mt6NgyMZdKcjSFpR5HN5VCq2BILmS6Vq2DT+PBaz/qIYrl76zEOfKf1/7Y75h8KVnwgQmck6v/Enf/fcv17eyg3poRrKmytYmryAtdlJlLe2VBKj70tDJOlxiRqXmb2OsEEqW1FXctoilcbZLH/zMmUttG5JtLFU0Hk2dOoJiHYbVqrmN4Vfa1ZBBxdUMzAJAESzQDXQggSb/04WhI9DpoWsR5BMGDymjA4ai/TOrzXrSHaOZ9SBojE33xH73jyGURd0E/3dsPcGoEoYkYZNLQBqMoNnRHCokewnLBJnv5xpqnJAVZNXE1qcs8pkKoHjx4/j4UcfwYm77kbMtHBrdgb5sg+tdRe++K1X8Mqb7yKeimPXcDfuu/cYapqJ3/2jL8OrW4hDE+FoznPlhqIDwXc81P0CdD8L0y4i6dfQamloTZpw7ApypRKqToWmW8la0AmM3JpcEyxmCpsGWltScColxKMm+vq6Zc5OpT8TILmQbGxuYW7upuhHWnlqEtdCFIV8EYV8WXQILLVjI3O1WkGhUEbV4fWYENakkN9EYWsdCWmYYk58Eqn+cZRjHbhZArZdHXqU89kETMOS0Valyhk59R8mjEhUgtsoCKY+hdoYggBSrlx8azZlC9w5GUNeQa9RxoGeOOrbi5i/fglmMo2+vUexbetY2SaVHROxKmOjc3ZVRIjlsotwrYYDQ+146qGjODrRjxvXLuD73/0mrl2+gIcefgAfe+rjwm7dmJmWzqBMIopEjJoHHbdWNnFp+hZaekfx8JMfx3a2ir/44pdks33iycdx99EDCPtVrNNlI0Agjr996T2cn9/AQt6GH4mJzVtKyUJsCKVNlrQm3wR1L1J3dFsL1XDPBCJVpR5QjJ3oCyoEIS6iehUTaVe6StyKg7oWw3LOw0LBR0GLwqVmgxoyndezJ3oYruKko6X0y7URCblo11zsbiW4C2Ft5SbMSBStDH1b2sRM1kOJJXnxmDTLskzNL5ZQZ6YOLcE8xVICY+qwRHXBlYhOEN4i1K7RMWKjTiaINexVF+1R4Ld++kk8emwEf/OF38OFd97EruExaGEDm/ksTObJWBbm5+YxO3tD8pBaUkkBPgQOqyuL2N7eEgcYD2MSOy+iaE+s6T5HRVUKRR1ETUvuZQJvzSBtT8tuHamWtARyMddjZXEZW5tZ9A4MIdXegYLrYdsB1twY8vUEfM1UIzYyHGzYjcVFh0c7sct7lDZZJr6GDcnnCXOU6yi9A7UtZFk0w4JmsZqRCc6B3ket3FIlIYJ5ZcfjfSBnIskYUa4gvdaoSBQXnyOsFS258GyYIV/qDvztZYRLWxhpT2LfSD8GersQi8ewXSji5uKSWKH37xmTMrqb03N46533sLCxLpHnhhGDyYZphoQx/ItjEjJmzErhuFejLk4VzO2d2I2xXaMCqCtkgRoHYNF8NNba2wy5XNdNXTPU0gk4Vnq25kMtGRFh6gnqGuGKqrRUsfhyNAzpMkbkQYAHd1J+7OAp1sMow0K1xtTUMHTDQpR6EGp6GPPO91xYGK6TFXTFTRwZ7cOJiSGMdbcgzZNUzUa2WEChXEGhXOLY9Fodod81rMiL4dHw0ofHPxhXzH8MmHzgQKRer+tbNXz+7MWrv/rq6691nz/9LhZuTEmdeq1agREyoNV5e/OitBEOq0pkAYdi/WJqKmfC6iI2OE9kwhwpUFoedBOuZqFSZ105S6dcGIwU5vCmEfEeKJuDTT9ArcEG3gwARBHe0GQEi2YzCNkJaoKf/RGE3LBkBSAieJxm0BMg6OackJ0jn2bGI/gzfk3S/Bq9NQHAaX4NAYvyIyCGQETufJV4SPaUoy+poJbxF/lFVbTEBZInUyLxcqkgY4aD+/fjkUcfxcm77kR7dxe2t/OYmbqOi6feE01PtHcvriwXceb6PCe3aG1Lo60lDt2M4OrsMoplF+kIK8TDWMttoSRNlTp8xmHXCjBCBcRrDuI+EOPi7irwYUYtVGxmgRQFfHKzZZ0WF/SypCZqGBnqR1dHGyrFvAgoqXTn19V4jqyLasZcWFiUttLu7m41qvPrKOWYMEq6vy7UJtMjCSAotnU9pUlwqyWZKacMDelkGla8FW40g3U/ilXPkHLAeiQJX4KNmBPAEUIEumUibLF3IyT5CxT3SQwiF90wYFiaxLzXXR2VQllOabGQjYGYj+GUhuLSDOamryDa2o7ho3ehrLfi6o0yPERlI2AKk48KvGoBPS0pPHTHIRFHdkWqWFucwqlTb+G9995EfnsLBw8dxOd+9dcxNr4b66ur8jVLC0nZHilnBsqVfB1XFlaxuFnEh578OJa3ivj6d1+CFYvj4Pgw9g50oSsVFao30daNqc0SvvrSOfzw4jQqVNzSZeFSR0H9kUhjoEVCwk7zXhYvjTjaZB74/qmSDguCB9H8kCly4VVYVA50xjw8ujsOb30Oi3Pz6OgZhRvtwOy2j/l8DUXmgpAJoCMixHfGg8Fqe7YGc+au6VJ6NxSrY0+LBmdzHhfOv4NkSyuO3vM41mwDk+uuxLTXSG2zUyhiwCSjwITSqgebGy3XIZ72ObMXMTdFxwqYMs+EiaBc5DnuDLl1RP0S7jk0hCPDGZx58duY6OvEUF83pqauSUt4NJGQ8SHXtaXlJdyavwXHrgoD0t6akeZesnjFIruZinK6bmvvQHtnl/zMzMwNbG9tIx5PiPCWGx4tnCQ6Wdueyqg8HYqm89kswhJZ7sOKp/HIh5/C7P9luz83fQvLdhhVI4ka21dFkBqRe5YMM9knCmnVuqF6eCis5GdEESs7avi5hahH4IHRoH1bWW+bXYvqPWqAEMK3wN0o42XFAggQkRA0xWaL4VSrIUwW1KtIuR2yq+iN+jg02otDu8fQkkxJOnPZ87C8vo6F5RURyh/at1s0XgQ/hUIJpy5exOz8vHyWdN1JdD83fsbNVMuiheGKx3FNyabCysfBfRMYHxmWdZEMSvNaHDAi74deNo5sDbAi+hiVlSDLrdKJqV98xWRECDCEAQkyU6QbphEAyM/So2vGFnu5b1goeiEUfRN2iEJiWnJNJOJxJBJqZLhdrlAxK49JN9dgaxx3jPfhjrFejLbHpX+LJZt8vVvlIrYKeYQt65kQwn+jRY13LrxxYfsnOYrZCUw+cCCyubmZmpydfebVV19+9N23f5iYnbmGMkvPGrM2k9GzFGYTPWpsgLQlSpcqYn4QRCUUQvGJ0uamMpTUosWkSuobhFKk9YpBZsFi1sgBadZNBBoNfi3YwHfqL5r/fycQaQYDzYAleKwAIPAZBjRe8xseABolDFXMSSBgChB3AJaaGY7g+TaPiXZqWIIbRS72hn7k9hinoQsJumWCFFpSnjJ2kcAhTjvU4mpZEVTLFWFC+nu6cc9dd+L+++/DyOioLIgLi0uYnprG9LVruHj2NGDEEOvfg209g+kNG0s5m5JF6ZXgZ5krVrCdLchpM5GMo04C0XMkaMyzbdTdEsJ+CRHPgUkdRqUA3d1Ge0tcgCntdLZbgcuTqsuNTLkw+LzpGiATPLF7F1pTSeTz2/I1nhpl82NuikQVEIz4WFxaRLFYkgU1DA1xWhwBbBVzcvKNp1MCRLK5IjxP0a08cCeiJlKko+mMibagqiWwWbOwWWdPjYlqnS2rTOMkfxyBHk2qhZl7FTMTeJKiM0YWYZ4ClfbAiseEPWCbql2oIOxUkbFqaIuFYNbK8Nwq9GgMerwV21UdG1nSWBHUGJDEMDdnG0d29+OJ+49itLsFS1NXMH/9Ijpa4/D9CuZuXMPq8oJ0+zz6+JN46qlPoqe7F8V8EcWtrHr/ySxFYsj0DODvXnwVZy9P4XO/8ZtYzfv4wl89h+lbq1LGdvfBMXzkoZMY7GrFynYJL5+fwqvnb+L6ch71CD8rvs9eQxTK7AWxE0iwmwhSG6xI00xVMSANN9dOIMLPsScGPDKWwMKFtzB9/QqGx/cj2T+BhUIIs5s2ijVT0jCtWhH9mQjaIjWJKN8suVjJ2ijUolKa1h0FBpN1lLfncePmFZixKCYO341KPY3JxSqqjIZnZo9G3VFIgvf4j+/zag2JsFqEg3Jl82uqX4SsFtM/RbgqG7AKvUK1gJRWRdzL4UPH9+KR4wfww1eex/zNaYwMDUtZ2a2FBYRNU5iLre0szl84B6/mo7enSzQ8drUiAuhcLgfXcdHe3om29k5x0qyurcG12ZNkyt8Z0PrReBLxJN00LHYsCpPHBNd942MYGd+DF15/B0//3OdgZHrxledfw9RGDn48hTrrCAxLGA+eytW1rxgsaqXEvh9ujMapOxEdhFqDQ2T7xIin/lyq5wkqGsdLYT8kwj2wdfMeCFx7knLW2I7ptlGiZKYlaw7F2raU20XsbUS9ojT4jvR3ysjUisZQdhzMzt/E1clryGa3MTTYjzuOHIJJ0KQZyLS1Y2ljExevXsGlC1eQ287K50ftRyQWwVY+K9Ho4ZAB22UzMx1GNRyYGMX40KDsJxxXN7PkEkLIRt1G8Z3qC1UJ3tStKaEuWUCxeN0G3A00I9+j1n8lopaQSRq65L/VwZDrFQX3tB/n6oYwIXWdB7m4BCvSdcj1hTkiNksSaSrwKlLPMDHQjUOjPdg30IHutCVBoXapCLtSRb5c9Qp25abtu18wYtb3E6HM1Q8qG+Q/xoL8yKH+H/LN/9Dv/fznP6/podBvX7566V/cujHVWy5t65JmJ2NCzsR0aLwIGajfSN0jrchNgh+0JNeFqEmjQ0Zt3rIByeldCdpIkpIe1Ul7c4zAE2mIm1BDLNV40gGICPQcAShp7nZpZhf+nzb2gNlodtQEoCUQwr4/A2zMvwNE3CQyDboGdv5dwUUfOGX4fvzfBKiNLIxmtobf0zyOug22+BdINQF9/oo25AwzSDysayrPkGIoVWEdQiwaw4F9+/DgAw/gxPHjaMtkxDY4NT2N5eUlbK2t48x7p+A5FXQNjqEa68Qtx8K6n8RqRcd6tiThOKT+DT2EfLEgYxY6W2Icv9WY0kha10OdSs9qGRoFiaUSwuUtHJ3owv7xAbzzxg9lXh5LRgV4FMu2ZJCojU1Vw/uujXQygcG+HiQTMbXRs9TdNCUPQWLeS1XJ/uB7omKzt9GaTKM93SInys1iAdvlkiSP8nSpLHa0JWqIJ6JobUkjasaQK5ShRTMIp7qx7VtYLvvIuQxm5AnLoLcZWjyOkMn+DGpAuMJQxBiCSYujwRkwGRIHFc7AWTUft2Bxoa94qJXK0pUT1muIx0yVP8JFya6haNelF4aULC2ollfEQ4dG8FP3HEDKrODy+bcwefmyLMC93R3w7DzyuXWJ4beiBnr6BtDfP4xdoxPo7R5AuVDGytKKpL1m2juwvJXH1bllpLt6kGjtxLdfPoVXzsxiteDIBjHQlsD9x/di90g3zl+dweuXZrFW0SWLQjaqWhWawRAp9pY48CoU2jVcbJyX00kThNUEyQGSF6Ks98LQkTURRkRVn7dadRxs1VFZmUU2u4KWzi6EWOpXqmO1UIdbMxDV6+hLAvsGMrA3ZiUp2Ex3YylXx/w2kK1Q4lFDJspgMxsubeGhGoxoK5x6HOu5MGyPPSBcTXgPeXS6CgjmpqNSQbkpcwzDDZXOHEXbCkPHf3Nj5WG/TlbCFVsqAXWosI4P33MAmbCLWzMXsWuwG2nTwK3ZWRQKecSYq6NpiER5beVx5uxpSYtOxKONRtywgBAylRRd8+8ol9mPpJJU6Lji2IbjxVSyBdFoUmy/FL5SONvd3iKMjV0p4Zd+7TdxfXELV29toRbtxJnpBaxUHdQiEemJkTE4R1EEIapgR75mUAEpDoyGZZfvA2vuKb4OB1ogpZOQPTgoPhSAqQTYKne0KeCuoVWVm8Tje0mxKHNpbJg6E48B3S7BrBaQqFPEXkB7TMf9dx+XokyKlsOWpdqhz57BlSuXUSmV0NPVgaNHjuDo4SNyH5B5ooR8YWkZb7/5Nm7OziJihNHX0y06uBu35iR7RdfZpqyhQht2zceBsSHsHu5viEspqFc6D7dRT3F77W+kC5PFYSCcpNvKGst1XwFZ2XPC3K/UHqZG9WqUJs530bP5khvDHBeCDG6JZGWLvi79XrVIUmITuAaZJkGzIbUTJZ9jQQem5qIrZeCO0V4cnxjGcEcaCYqy3Yqw2uUSXUK1rO3XXs1VKl/r2tX7rcfueCz/k9aC/H0Y4gNjROr1emju3Ln0q6ffOf1nf/rHQ1vryzpPGhyniGmLBwiqKIkY5dNghgUpcnYQNCi7RjQ5qVCxo4saVZ1yObvlwqUiQHnj82IhqmRqqELwwXqptgkAACAASURBVAbfrM+4rZto2AIDZqOZdQhYhWYGpFnnsVN70ixiDdiIZvvvj3vz33889REE4KaZzQg6CdgSG/B6gahPlSP9KNrmnDJ4PUJvkvHgaY6nlxpBiNImEITwplB8K9cbInAP2VwOsVgMQ8MjOHniJO697z6MjoyKYGp+bg5Ts9NYoEagUsHN69exeHMee/bsRfvAGObywMXlErLhFuk02S6xq0LNd1tTUTll5vI5lMu0qXLcTPBDoZqY5yVlNVQpQS8XYTo5PHn3AfS1xXH+vXeQjFmoOLSYFVBhERf9+ZITQwaMs10qzKuIRkwM9PWirTUjzbqiMeJCKbQ0UzDZSURRn4GFhQXRw7Cngy6Eou1gcW1dOhu4ABOgEgAnotSZsLkC6O8fhB5JoOAa2LINLBbqWC5xOEKRno4Qk1vJhFhRyUwgrU0mhJuZNHxygSX9TYs0g6IqjI22ETZDyER1dPDEWSpJ2Rlfp3yWYh+pS58FMxGyvgmHLKBjoycRwn//G0+jJ+rg+Wf/Grfmp7B3Yg/6ugewubaK7c1FmXsnkmzm3YVaqIbJ61OIxVI4euQk2tu6sba2JRkrBCJbJRdarB0bZQcv/eAM3rk0gy3fQFWcKBDLZCZmoiUZxcpWFpucRlAcSp2GHOmq0jIcjkelEp618XTPNCI1BYhILwlZUMmDCTYq3t/qs+TlQMEofzbk1WDR8aG7SBlkgmzUTB1spKJtsVyhJkxDi6lhT1ccI+0WLr79PCrVAvYeuxelUErYjs2SGgsZuo9IjKLTOty6R00q6iHm2aTYwyibfVCmJ9Bcbk0l1JZ+2YauhU8yaJilIJbWcgJN5QehPsOX0TGLGHWnKImtzvYKHrrrGA7vHsD0qdeweWtKBJG+buHS5DTSmXZ0dHZgbXUJCws3sb21IZs3xzcM57OsGOyqjezmptg6TWHyCJBq0BMRxJMJlYWRL8HjgaJO4KJh19iwMJk/fOs93PnAhzBx/AH8b3/617ixVpSkXRYzUr8U5AVJc7kwxnUJkGTMOxcJtrtyExYJEDNwWNDE6zVwQQnRpw6FfAwrbCoHCcXkjQAiyQ8hY833iSBccuFZVFkXXV+kXkKEn65POzaDyjwYTgX1chaRWgXpuIn21lb0DfSjs7dX7pNLl6/g2rVr2NzcEHYvlYhjbGwMJ0+cwGDfgAi8V9jLs7mFxYVFWbs6OzrQ3dkpY4rLV6+iUCQQMeGyXK5xAD4wPoLdw4OSrmtTB3Ob8SAj1ig2E/0Az3Nk9QJXJNdgpQuRw3QjnZqaNupAeN/LWJ7dnwwra+xDZGWk8Jlg00oia3uyhrI8E7EMzGQLIqx7kFwelVnj+A68mo1kDBhqj+Lo+ACOjPShLxVTo8VKGaVyAaVKybZd90YoZHyvHgp/7aMf/cQP/qGkwgf9/R8YEJmamrKSUf/eQrb0zZe//0LiB6+/gunpKTge3QkqZpYUuNDnYhhgrwlPiipITG0gjQu7IeORk1ODUVALOxkVlUInjY5qlHl7BhjoJpq1GgFrELyxgcg0ACI7WYWA6WjWbwRApBmc/LgMj+axUPNYpfkx+TrU61eggr+C5xuAjzpPWDJTV4u3iqtUv7lgBCCG7wM3YBFH0dIs6YeKQgwTmIkoSm3cwZxWwJtHZTap3zYcPHgI9953P44ePSantMWlJVyfvIbZG3PYLhYk+Cu7uY5L776DibFx7Jk4gFokg+lND6fnt7HshKGlu6BFEpIpUNzegAEH7S0JYWOKeaJzV5JIKb6T3opGkVOIYwgWVLkljHUk4GRXcGhiBIf2juGNN1/DzYU5RJMxOH6NwTuixeBoTiardV+o7Fg8ir6eHnS0tytrr6dqzVVuBFNWywK2+NncvDkvM+R0SytcP4TNbEHcMoy25s+SXWlJRBExdSwu3MTuib146jM/i8lb2/jOD85jcrmAcigGj/bViAbdIuBKwveoxOeCrHpQzChTEGnR4xpCkGwKla9zMXaKgJNDUqugPWSjzjmu7YvGgZudLOqajmg0hlC8FTk9g7IWQbFURlc6jP/u1z+MFuTx/LN/Kym1H//IR9HT2YOVhVviOqLLiZHhVjwK2y3jwuWLWN3YQjSWQn//LnR0DiIWTSPT1iFBc7c2i/j+G6dw7cYaNis+XOYosOxMnosuFlUmyIpLhqMnniUahV48FAjbSbBhUbvB64xWXo7flMtNZ5CdEW/oaYiFuQhwk1cNrQKPBZvypEwNKDdzFzFTQ81wUTfq8JknQuazSmuzh5awhhGW0cWBS6dfQdnOY/+xO+FbrbixXMUmSSYRYxKPczMM6HMmhBrSAsv7g8BW7s2GSDtwGAuhKOJL1dsi+fzytDlua2gfGj8ncShi5bWlu6lWLUKrlhDX6jh5+CDC5Q2Y+Vkc6IsjYoZxYXIWth9CuqUdGxvrGOzvQaGwjbm5WaysrUK3IuJM4ym4kMuL26lWdQR0GGFLRnvhDF1APqrZAvKr62hNJ7B794j0r5R9D3c/+BiuTi/hrXPXsefEg7g0t4q1oi0hZtTgqXeD64t68zkW57rB0QfTPSXNk0WTmi7icGpl+Bn4LHCTRUqTz0ocTyEV904Xnho/uCoFUeIB+K1MQ6WcpgKt7qDOFFWOcXUfaRTk/fEreWEtOttaRMO0sbKA7Y01WCazoXwZZQ2NjIrrbXJyEmtra42eHRZehiUuf3xsDHvGd8u4ZnGB+pAqYrE4unv60NnZKa9lcXkFVyavwaFbhwJRggHJKnJwcM9ujI8MyRrKQDmCMF7bsk43erpux72L60uFvKm+H2UeEEaUq5M0wdNRqdx0/DmlAaEtWIFf2R90E3UjhooWxZZdR4m5QmRAonFYTALWqUFTY38evi3dQ0s8hN2DGZzYO4ix3jZkzDD8UkW0d3bVQdmurNhu5T3HrT2fae/71oMPPnjrgwYV/5jH/8CAyNbMTNoz/X/T3tHx68V8znrpxRfw3HPfwszMjNhAqQqWGBvRJfD6ZNW6EhgqZTIvKjVe4TySv29bVCVhU33YDJJSp3v1S81KOV5QLEIzWAgAwE43THMi6U6gElBwzW9uABiaGZOA1Qj+3SxeDfQfwZ81AxEugDuByI+CHy4SfO0KeMhEpjF3VMDkfTZFPZ9Gn4a0mDfYpVBIQoDkRMOFhkCl5qlkRPrnAXR3deGppz6O+x94AOlMq8xSZ2du4MrkJBaXllWanx7GdrGIa1cuIl53cM+ddyIaTaNQMzGXq+PyWgU3ch4q4QRiLRlhv6rFPJxiTma+HPcwaKdYYOCYI6CTzg85KflMaGTJVRWmW0aouC3x/4/dfwLdrUlMXr6AarUA3aijUCoKNe7xBMMNjmIzgwufKwJbk5bFvj50drQrJ5MI7ni6pLMjhGw2i0Q6JbP3uRtzAkbqGk/qhjRUplJpxCOWiGNJb++dGJUFY35lC7/467+Fq4tF/O0Lb+HGRkkoU4+nwxhn6BZ0MhYVF2FS6Ro3UBftrXGYli5FZMWKBy1M66OFKBMo8utwtm/BcHOoF9dRo12PhXKSjGmpjBeQSQlDi6agt/SgnuxA0TdQLOVw/x278ekn7oFRXcOt6+fR29GGe+66Gy2JJLIbm7g5O4OV1SWZISfbM8hXSnjtBz/EqdMXkG7pxIeeeBrHjt+P5bUs3nzvFC5cvoRUSwZ79x3GqUuTmNvOoRgyOaWHT89IiLoXTX1uvD3J1knYVkL2Z7oB2OjJHAmNgW4mDwueel02K+CpoYkhZCVEZFqXIjoCtkbfCBfkRhpn3Ser5AN0FFFnY9RpyFEx7bomltU6s0MqFSkh7GlLopBbkVN4MpOBizDyJR/ZoocqBcRc6BsFbMotrOzaQqPLKVYBdxn/Nm54MRM3DjjciHi3yKZB67uk+zY6nIJge25kogFwZcTgloqqzVcPobydRS23ik8/eBD37e3F+ffewNT0FO695x6UKyWcOXsKrZkM2jvbJP9jamZGtCMErlwTOeMnq0mGjC25yXga6dYMVgtbWF1dRmciiYTJIDYPh44dxdihwzg3NYf1vIeKF8Fr710EEhnEWrsQspKiadLZMszU2UaQVqCronODBWmVqgouEybPDEviK4fgrDWgLkRttTo0SQJm7hPDUcuoV0vy2CzVU/AyLCBchnBkbNiU7VSguRWJc2iL1GE523BzKzDqHgZ6u7F7bERi67c2mbtyGTdvzYs4lyNkdu3wEMYRK4EI81Hk8MoiVNPCxMQ4ImFDMlmilomenm50dnbJdcpAzKrjYmllDdevz8i9zZGUMjGoUrmjB/dh18iQgCuGylFsLmyO6M4a+0qDzRBwQkakkdkiIe2ih+JHRb2aim+nm44CYBH0NlwxbLet8e8OR4T9oCi14GsIR1OIJDPSDaOxLVfC4CjoZc6Qg5jhoTtjYv9oB47v34XB9haJbq8WS1JPUfNqtarjzVcd51nHrz3z9NP/7PQ/BiD8pH7mAwMiy8tTHaj6327v7DimG7rO8JQ333gDX/nKV3D23DlZsETtLk4NnqSU9kOdTNQcTXzx9E9zI2mc9m9v0o3UvyAxlWMa2YiDNL8fE/i1k90IgEFzEFkARAIG4zb4aYCanYCkWcSkhF2qi6EZrOwEIs2MCs8RO9mWADwFp7MQUzjl9ajvDS70AIio5xqosynaZVaFig4mQ8I/I92qAJqaw3PDpg4iEU+IBuQTn/wk9u07IEmiM1NTuHrlKuZuLiCbz8ksM8xSQS2M6bl5LM3P4rG7DiEdZw+DBsdIYa5Qw3xZw80isFz05eainZZZMG7FRpZV5qGwRPaHNQJLphUSjHD+TQsdrY+Oit8WZqQiSm/draAlouPek8cQ8iq4dP40crltmHEK1ag8D8kCHbXYXqlJlgOZEb72np4e9HR3C8OULxSRSCYl6If9HaxLlz4Mx1GuBDOCVEurgBVeSzHTQNIysLwwj/HxMZmv/9EXv465LRu5UAKrVaDEqPFoDD4t5GI7ZdgKM3A0JNhwG6pgvC+BicEOpJNRLC2t4sq1OWxm+XxjsuDa2RUBImHQNsjFjqJtU0K7/JCptAiNdEV+hNRzOOEkkqNHsO2a2MiVcO+Jw/ilj92NhLuOqxfeQ0trEvecvAvJcAqTF85je/MWuvu6MXboqCQzfveFFzE7M4+x8f0YHTuI6zfW8Y1vv4Kp6SsI17MY6E7isz/9aRRsFy+fncLZGxso+nHAyohtlU4FT6vBEzcMa09JAyh2Umj4EBd0FSnOThpaULlpOxUbns3OFwOw4uLSIDuhqA8laKRmjICA1zjZLI+5FV4dOoFwwwIvWVsWm2HJctQlb4GfOYXRUh5G8aRN15WPqJyiPZQdiZpTOhDZSNTjqW1BgZug9iAAHkqG1QAmQo9wLKGygiSNWCabARBptLjy/qLrjtHl7MDhIzD1l/ZbsnF1F0NpCxmUMNhq4q6jY8iv38L3n/8GRscGUdPDWF7fQs/gsIyfZ2dmsTA/L2CaAWLCXGhhdHR1ii22WC5hZW1FnIR7R0Zw9PBh3FhcRj2WxhOf/kUsF0P4N//zf0BNi8FIZlDlz5tRxqVKR04tJIEr6hAnoxMV5y5hCfTHc02Gh0iUFig1DlCSPqWdET2E5yHCUTBBqOsiGg2jtyctB6jlzbyM0TQrIVHjbrmEkFuWDdV0PaR1H616FdFaCTU7L+OXiV3DGOrvFR0Zr/3e3m6srqziuW9/S1q0yU4puyvF0T4KxQKKhUIjmbSG9nbWTaQkJC6RiGGwv09szAQhZD14eCGwWFxZw+zMnADHAIhQs8YE2mOH92PX0IDASwFjQrQ3BNcEmg3dx+39guMWvn6JP1DXTWDFJSup8TBpEJTx2mhYnys2XP63mULJTGGxGkLOqSOeSAhra/K9tyJwGRro1xllg7jmodXyMNoTxaHxbuwb6UVnJoVqwUa1XJX3wvHcsuM580D9T+PR2JcfffRjiz8pQPGP/Xs+MCBy4/LlbsOqv5NMJPoty9AMOl9qPr7/ve/hr770JUxeuyZUF9FtQGHx/6kC58hFEX1KICRovQEwglM/6WGF4lV+BzchsYzJCUfN5wJGJAAVwQa/k9FoFocG3xuAlGYXTfAmB9/TbA8OxinBiCYAPc0/E1y0zQJTgrBmIBJ8f/B4tDtSXKpwhHK13M5baISTiQVXpi0KwImPXNdVFDKPKBx3cS7SAFMULnF2euDAQXzyk5/CiRMnkWprx+baBt5++21RoG9tbwsNKnQsxWqhEBaX13Dl2jUc2DOG/cPdqOTVaa1UM7FMzYRtYM2PYL1Sx2auIIFSjFmPWiwXq0qjLenJdILiTMX0SPJUo/2XgkiZGfuOZDm4TP3LbmLPSD/uObIfyzeuo7ixgo5MCstrq1jP5mW8I7NYx5ZumHQq2SiMssWRFJEgI8681Wk9VyyKRZFvqDiveIIyDMQTcYn75ntYyG1LEuUTj39I+hr+9u++g4986udwbnYVPzh9GWUzgXCmDVqMIESxMp7ti6ZBFPmwkdEcPHLHBJ687wgy0Tq8agXlso2Ll2fwgx+exsbmtnyt5uYR06ti/VRdLawv4AbBSi5d7Jii95FF2YZXKaJupWD07IPZsw9rdgS5bB537u7Br3ziQfR3mHjrze+jUizgZz71M4iGdcxPX8HuiQn4ehQvvv6muG5279mP7WwR33zuO3j51bcksVJjZFJ1HYX1ORyeGMR//l/8NvxYF557/Tx+eP4msg7TTJkky1EUWRJmwNQk3KpetZHSw7AEWNhw6p7kHlS1qESERyg4F0u4D9shHa00BnQO0S0nlDbP1tR3UfhLCtsuoW6XkNJqyDB0jpdGXUOVtDMPK0YYZjwKIx6TYCbO/6WDxopI/wwzi1oSEVkbJBaecEDo8iDPhP+lxKeBGFGSLTgybJx2JRdFTrZKzyI9VxxISDIuWRF1x0oGBMFoQ30o6aIiJCR7opxXLckEUK2guLaKhObhM0/chfsP9eMv/+B34OYW8Ku//PN479w5XJu9KR0iPX2DiMcSWJyflwA+aj/iiRQS6RZZ465duyog6ySZyYiF2evX8ZGPPoWxw8fx8qlLuHBjHZH2UVyZXYFXN+V6skMqwZNhaGQ82MGjLCpcQPgdzKxm71EVhtxXVRl36swHMU1U6hypauo25UiDrCu/x6vAlNiEGu668w584ukn5NDy9edexMytNcCIgxEvZA70uivamWStig6zBqu6gUjIlrDB0dFREZxyrLm2soR8dguD/b3YNboL0zPTeP57L8pBQgT8cqBSY2veIzyw8uvlqi1ApL0lg+HhQenzoeOSqImvXcIOvRoWl1ZxY25ejW6pu5IDsC/6q0P792BksE8+WYdieqVAbdiTCWR43aviVXGDUcjqMIStcWhsfE018PrCFHFNZn4JM4qYOsyMJY5f8jUTRUQlF8c3I3IY4miKn4ckYJMVQQ3JcB1dCQ0Hh9twz6ERjPZkhAUpFUqolF1pEPdQz1Zd/23N0H9nz8ieN8bHxz+Qttx/LOD4+37uAwQi73brRuQdyzT747GIxqj2MNMlfR8vvfgi/vwvnsHly1dE7S0AgUlyDjsgwohGIjIPk0hdQasqYjgAB4H2QyWYKoEmN2shWxuisWZWonlz39kh0ww8AvCwUzga/H0738SAAQlOE4FQNAA8/HqzdiSw7DY//vtjIjV62Qmg5M+1RstwMEtsUIT0uAcjKv4c6T5mB7Ddk+8NRariNpKKbfZ1eOKJZ//KRz/2MfzUhz+K7v4Bseq+995pnDpzFouLi7e1O3x8zjF5wuQmfunKZTCJ8LGHHkBxbUlcMbTz5h0N604E8wVIH0lJi6Bg16XJkT8XY3BWMi0dQ4XtInzbkcIqiYXSCDJVbgCBiZxUuRiwr4XalroDv7ANd2MR9xzei1/49FMobKzgC3/4H6QPo6uvp5FASNZMZcfwNEcaVIKCGnR7EPdvxRjlrah3zo07WdaXiAsgcSsldHdmkGlNYXFlHYNj+/CRT30W//rf/r40CYc7+pDo7gEiuowlGAddLVEc6COsW4hqdYQrWaS1Kn72Yw/hIw+dQFz3YIR8OLaN8+ev4KVX3sDVyVnJvFHNn3RAOBLExLkuE1dFkN2onBFdQ0OZT0G27rM3Q4cf7US09wBCHfuxXqoht7yA3d0J/MLTD+Povh68/vp3sbRyC7/yS/8cCSOC9354GjdvLOHA4TsxPHEQL7/xNv7uW89K87GhO5i6chp6zUcqkhKB8dbaKu679zj+k//sXyHVOYqvfvsNfPv1c8iG4qi39MA2TLi0KFIsV3dkU9nf0y6hSWHdx1q+iGvZOla9JFzdQtjSEedorB4SQCbMSFiDETPEgsi3QwsxISaMusNAM2oIyshoJexP+BjrbkPJC2Pb1jC/XhT9iq0RDHGCZSISj8jIt1opCcgU0M5MD7IrGvUUPOCo9lNFbSgEISNPAfINjYQACkW9q1/qz/j/XOY1luuxFVk2GGpElEskCKPilcwoAZeBjJLaaSPOsWiVc3tbGDvqZMxwSALr9M0bePTICP6Hf/Vr+Npf/R/4ypf+Ck8//Sn4uoGZ+QXRBpDxuTU/j3KxpPQbCGF7cwMT48PY2NxEqq0NT3/qn+HchcvS+bTnxP2YWs3j699+GVXPQKJ3hMUB0r5a4wmb96RpybrqkJGmsJuZHew2sovI1KoYabVwZFcPZqev4tVTZ2C19SHc3g+Rk1InJJqhMML1sJRSauV1tCfC+MWffRpPfOhO3LhZwhf/+lmcuzyJfMWW8khuvBzFExy3Wj5S3hKKy9fQagFHD+zDkaMnEIklJaV1a2MVs9PX4dlVjAwP4cCBA3KwuDp5HW+9+w6mp2cauSaGCLrVZ6DG1BSyj4yNYmRgUA5ilXJR9BtcC3jf8VqjNXZxaQXzt5ZuM/CNk5qw7/snxjA40CPyYzLHXEsY2iYRj1KrVFe6u0axAdcXvq9Ks6f2KgpT6R7jZ2YZlrC+PHzwGuEama1HsO6EUYIFI5JEPBZHJBoXRqrkOig5DdcoQY9XxHh/HHceHMDhsT70t6RgMAS46Mj4ruLadT1quiHD/G9Cnv7MY489tvpPDRY+yMf7wIDI6uzFropbf9t1nMGIZWipWEzidwk8ysUiXn/1NTzzl1/E1atXVSshEa3nqnp1ixXWyrLK25zZ+0rApgqB1GatfNvKUtdgDAQZKzFncw5HswiUP9PMZKjF6P3FJvj/98Nq3mdWAiAUMAvB9wRfb37cYCEL2A/+f1CG1CxMff8x3wciwZ/LSEesqCo6OwA4AeDh6Eqqsxu5KHLRc3ZuGDKaCSLnS6Ui8vksWtJp3HvvfXjq40/j6MmTcpKfujaFs+cv4PKVK2ILFHU3RxwSi1BTqY6+j+XVZcmi2Lt3t9TE84ZiKqgswEYc68UQ5jarWCl5cCMpWJlOVGo61re2hWJPZFqknZYnYrfMEYwnynhJo6SlW5IUPTCiSxwL4sIgGLHF0herV7GvvwudkTByy/PQ4KCzqx3Xp68jmy8glkgKeC2VVBohMxFYqS5MQM3H+bPnsL6+Lu+LEvPW0NbWLrNbM6wjboSxsjCPoaF+/MJnP4uyr+F/+YO/gGO2YaVioBZrA6JJRFKMmnZFr1Itsu2ToxgDmuuj1dLRm6jj0RP78OAde9GdicIIc469iRdefBmvvPwastsFYWmUqbEmyn03VJP47TSZlkaHkij6KPxDTaKdWXRFVszyPaGjEY7DbBlCcuSkgMBimSe5MrrTGj7++Ak88dgJvPv29/HWG6+jI92DfXsO487j92NpaQtf/to38O7p0+jqbsVjj96FrlYd3/3GMzj1zrvw/BhikRhq1RxKhSp2jY3giY8+hUMnH8bkYh5fe+kUJtcrQEsnHLI3XgWZsI/ju/rQE6nh+uk3EDfq6B7djcV6G86uAlnqFTVPxmmMaa+U2GZak6wXLabDF/s4GSoWZejwSzZCFC1HahhN1vCh4TimTr2B2bVt9O27A1qmFzc3q1jYLMk1ZjBnRacOinqgqrSIkl2iC6LGSFRxGihBswIhzcsePwl+D4ErqfcGw3FbJNKsN2P2i3gWVA4SQZBYVRvCcZ6CJbhNl/UsEGLLvuQq0a502rCN1uZrLKDNdHHfRD9ODnXgG898AfuHh3D3XSfwznvvYiO7BSMSw+xNMiI3ZLPlIY3ah1jExH333iPloN/4zgv40Mc+iZoRx4uvvYn5bAXxnmFoVhzVqiOncI5WYUaRJytJxw0NAWSOyCxwDF6rIlUvo0OrYNDyMN4exaP3HITvO7iZLWJ6vYjJ5SIWcz62Csyt4LpsoZxnwoWP+4/vwW987ufR3hLDiy+8iK/87bexvlkSETQdVLxHKffhpkymSneysKpLGO6M4vF7T6K3u0tGkmUGyNkOrk1ewZtvvI6IZeBDjz2Ou06ekAiASCyO1ZU1vPn2O7g+NdU4fNZQLBbko2vv7MTI6C50dHTIWsgAQ5LBZIe5t3C0w2uD/6ZYdWlpRQBEUMuhgn88HDm4X4AIRzV0K8kYKnB6BWsurblyvbDllrHtPPy9n0zNnyUAIjAKEWQzxbBWQ7WuYcsPY83RUNbiQCQl+rlMkoLUsNKSORUJ2NN9F0PJCA4Nd+LEgX6MD2WQjujwyxXkNwqolmoEL7W8U1m24sZv1lzt9cce+/+PLff/LXj5wIDI7OzFLti1t2qeO5SIR7mbCYJNZtKwohHkt7fxzltv4Utf/mucOXMW8WRc6DOq2ilAlZAXn6cUCi6VlkRpLQJVe7BSqE2aM14BHA1GJAAfzSxKMOYJGIkAgPy4uPTgwgxOQ++fkN4/LTWPX5rHLc1AYqdotRnMBGxIs2YkYGhuMyONoPUAiDSPhcQ1JLoatZmKSM5Tol6moRJAlApFCYY7eOgAPvKRj+Kue+9FW0cHtreycoI6Bp5rnwAAIABJREFUd+ECNrdzQmcS8FGsFjwv2ihJR2+sr2N1bRk9PZ0Y2zWEQiEHKxITJoAdK6UyBYqmtJTOreaxWqxDT7ejHk+hUtdQrFIH4sE0uVkYDcu2CvcKUSDWECNz4fYaTaayjHPD9aoI2WXolTz0Mn8XsHeoF/edOITlW1P4/vdfFDtfiEmrFUdcAMVSRTafgYEB+V0ql3Dt6lVp3aVmJZWMIUW7o2FgYysnAPjxRx4Sanhy6gay5Toibf149cyUACutpR1aPCE6EAG/HIFVyqJtMEwdUeovHRttVg2/8qkP4djufriFNcSjBq5cv47vv/Iark5NS6dPNGyIm6XmO5Jj4NTqyPT2wrF9lDboiKCNT9mq9ZAEbMPltR+OyGtkjT3toobvINPWhyMPPIWFkoGzN/NYLxFeOWhPAA+f3IuffvIBafHl4m5EUjh16gq+893vYenWPOpeCYcmBvDEQ8cwMdwBp7KFr33zWXzte6+LG4PNnPecOIZKtYSl1WXc+/DjeOjJT2JysYA//8YrmFzKw8z0SnJp1NCxd7Bb6tinz7yBhO5gYGQXctFBXCslsOlQgOrAiFkw2ERMx5NXR9gMIxTV4TGCg/d5iPkoGmoljuYqiEQ9DMd9HIkV8fbL38TK6iqGTtyFzPghrFV1LG65sP0oND0qzAQ1SUaYgWpV9VlpllQLcAxENkkjyybAXt3Dt90xspsQpBAxNBIvuM40DGq3GVFhQBo9YI3lh7oY9SuocaNGxJCoc9psqXEgyGHDL1kvJp2S1ud6xkLBaN2Dvr2GaHYVJw6O4d/+9r/A//T5/xqz01fw6GMP8qSL85cvYWV1RTbodDKJifFx5LMF3Li5jH/3+3+IubUt/NmXv47VvIu8r6FY08QGyhFoV8pCtOFIolJlsVRDJaRGpWKltsLQ/Apa3CKGDRcjMQ+ZUA7/J3nvHWTXeV8JnpteTp1zbjQaOQMECIJgpkSZVLBpj6UZ73i94x3XVs1Uzdqba3dr/tqara3aMGV7vR7bY0mUREmkSIpijmBATo3U3eiIzt3v9cv35a3z++4FHmHPlKdqWSNru0QhvQ7vvXu/73znd0IxvYKevi4Mb9+Glr4h5OHHrYUkzl2fw9itBaxs5GSt6OluwzNPncQzTx3H4p1NvPjiT3Dx/DlEggE8/eQT2L13n+Te3Lh5Ex+89y7mpidgaWWUCxnJD+rvbsNDh3Yj6POIkJPZGTMz0zh/7ixmp6fh91kYHRnGN77+dbS2tQmY4MiYWo/zFy7g6pUrwky1tbaK0LehuUnACvcaaj3sfB4eCqc1DXnqjdjsbHqlamJpeQXLK+tinCjkc0ojw1yjWgX79+5Gb0+nrKdkM12EKuuvMPBORoiTicX9giyLjGIcU4Ew4BSximDVg6rhQ9wGNqV93A/NF5Z1k3ko3BP53HiYJKNSKuQQ8GrY0tmAE9t7sa2nCZ3NUYkAyGZSyGWz6qxWwibg/V6lUvpXDQ0Nq0ePHrV/WbJB/q4gRN09X9IHGZFSzTxVKOQHDU3j+ybzZAY0hZzq7Uw2i4tnzuL7P/ghzp49LV0zHh+T/RgoRQ86FwMuDspmx4uIwklRN0u2iNJGqJGMEgmpqul76aL1QIS/d8cjLnvhsgv8t3qdx/26jbuajbrul/qRTb1Lh3/v9gu4398FLfWWXj4PF6i43/9+cCLPzrGDuW+VC1zELSSrKme+xl0GhF+XDZJUkg8PDuGxxx7DgydOYGBoWEYlt26NY2zsuoQBJVn6ZdvCQPH15TiHKJ7qfMaPs412bm4WPp8HO7aPSmV3jmwIBZUwkc+XEd9IoKGxAb39g5hZjOPzq5PYrJgoB6Pwx1pR1r1IJDcl4dHjVapzGak5GTIqR0bxPlQKiJjQeUyVQISlVIUcPEwTZVaApaE1qCNoFXDsyAEkNlN4+ZVXYXi8krnAa4YnHi4YVNBzflyghdLnkeAzWmcpkA1Homjt6hOQMDg0jOf/wW9jPV3En3/vZcyt51AJNCFPxbpXMXYy5sqyBZgtmoacuDjv1vJJaJkNdEZM/N5vPouje0dx9fxnOHv+DManZ7GRykgks1wX1ZIsxAwaoohz6/YdqHkDSG5msDy3CDvDGnVlRZeUCDaC8g+mit6WPEr2Kdkp9PUM4Hf+4A9xaS6DH5+6hbkMk8u8qLEkzizj0HAnDu/bCR4Cr16fwMTMKpLJNMrZBHqa/Xh4/xD6mkyUs2vo7WnH8kYcb31yFu++9yFO7NuDhx44hKXlOSyvLclr29E7iK6hnchUQnjn8+u4eHsNNX8MvkgDGhtiCBhl6LkEArWspPOuVSKYygbAs6puVeAN+GBUDdi5gpqlWzp0v4mqQQKc3AKdSiZAMFZktkMeLWYOW30F5DbmkKnY8LS0oBZtxnK6ivUUT6QRacOlpJKtv14/NU2EiMwdYfIku0U05TYg20a3j6P/cJkRl2F17y/FPCqdiNKqOumvMkJWvShqJKMEq6pk0wE3TuAix8oMpyLrY3lNpVFgSzQZXMdir9EumsvDYpGkVsVgaxRbWgKYv3kRxw7tgqFXcH38OoqVEppammXtWltbkbK5EycewatvfIDe4R3o27YPL7/xPm7OLqHiDaIimq4aOiJe9EdNILuGam4TvVu2YrHkxe3VLFY2eco34LPKaPFXMRAEurQcvNlFeEtxeIwKyqYBf7QZDR196BgcxcDWfbgwNo3v/uA13FlKyJryzK89jfb2Vlw4fx5vvvkuZqbn8cCRQ/ja048IyOCGGYlEsLq8jO/+1V/g/OlPEAlynKIjEIrJISDgNdDX3YFgOIKJydu4dfOG6LTIpPKF9Vo+jI4OY3T7NgwNbUFDUxPGxq7h0qXL2EzExR03PDSExsYGAXjc+GlnZjeOfAi4oJuJmhi1xtD+v7K6LlqtUqUsI1Y56FbYGl3B7l075GDC9ZDC/rvjH2dkp64JNcaj1oYuQHb/0F0osQry/bh1EYCQ9bMk+HDV1kU35Q82yPMV9pmARaspR1eVxYJZRLw6do/04/D2fuzqiSBKgF1gkWZZovrpFdQN8zqq+r8qF8ofPPXUU7+Utty/K7z40oAIGREL1gd2NrvFZBmnnCbLkmFBDUMwHJbUu1Q6jQunT+OFH76A8+fPwkOfuqTbcWZMZkQlXapkPybbUbypLHUKHKjRjMqJUGE5zi72hVwOd8OvZ0VcwFDvfKkHBu6C5YIS98/3Z43UA4/6kUw9K3M/EOGi4gKRv401ub9PhgCCr6H0wPCCdU5mvKHl+TuOHdoGU6mUCHiffvppPPnkkxgZ3YZgMILFpWVcuTqGqZkZJFNpOSFQjMnXWqX8MQadN50uAi86EeZmpqUDY3CgD01NTappky4nUc1zw7eRTiVELd/b04eWzm4sbKRw+to05hIFGKFmWMEYNIrIMkwuLUINYMgsyKoAjZZOyYPhe6qK9tThlJHZBbHQsi/Ey+dcKKCSS8NXyWJrVxRPPfIgPv74lGRlxGJRrK6tO3QoUwUZQw1xX5HipaCPwtRImFHwKSSSaXz7d39Pmkc/OzeGAq2pviiml9axkcmj6LSQ2hSjUrgrEd4VUbSb1CBQdGbnoGVXEaptYrS3BYd3bxO78tT4Ldy5My+MByPcCaSZKkw9DAWUDWRkDB2NDazv9ok2Z3l5Del0WgAZFfbSh+HYAHnBe7xsuOVIq4RSZhNPPf0M/vEf/Au8e2ES333nMmZyFqqeoBL7lnMwymm0NcckYj2VtpHKMstBRym1jsePbMd3nj0Kf3kVn7z3cyzemUM0HMHoth2YnZnDpbPnpBW2d6AbNLkkNjckEMq0/Hjg2OPoGNyDDy7exsRqHjNJhrqxa8REJOiDt2JLuFSyaCJR9qDIa9RTkVh1s2Ygn+GiT1GpBzUvxxm8dzlvZ7utDosamGIOpVISVjmDdp8On17h1AZFsgqGKaOzfNlAuUTUwXuAtlWOXd3wVse9IPeKcrw4cu271lwVCegGJToFV26ehkKCDtvq/p7QkGZV5mUoxwzvO0WduMSIcqdRo+TagDlyZD0BWVsvHURcx9hx4owQCYw91TI8lTyQXsOxfdtwZN8OnPrwXaysLCMai0kg39r6KoqlAro7O/Ff/tEf4dzVG/ir7/8E4cY+5KsWUsUSMiyULJcY2IuuqA/dVgmbM9dRSi1hx769qDb2YmItj+lFsXhisMnCs8d3YFtPGMvTV7E8fQ2p1TtoiITh84cxu7gBLdiEIw8/iUefegbnL43h5VdeR1NLB574yrMSCvfOex/i89NnJHfHZ+h48vFH8I1nH5MyuXfffBOTN68hubGKtZVFYUSpnWC3DvUgdqEow9hIOCKMxvLyIqanbsv4nu8XE265JnAkNbptKzq6uuVzVlZW5fVtbW5Gezsj8SNi2+caxlBLvl7iaOJoma48AfemABFuFpl8AXN3FrGxsSn3RyGXlfEMO378fi927dwhNmoengmIZAfivVihblEBHI5/CXjKpSqKTjYI828kbJGjba6RVkACAdcyBSTLGjR/gzjGyDoGaCVmCZ4UvPJyK8GqZCQP5+C2YRzYsRXtMR8CyKFipyV4MF9kaKeR0C3rHb/f/6cVf+X8I/se2fy7bvi/rI/70oDIxMREi9eovpLLpA96TMq2qOlgOZTKAPA6YMQXDCJLZuTs5/iLv/oLjI+Py1yTJ3TO/OWw7Cwh0kTIRYCzNt7sPL07FwWrwEV3Jr0FX0wcdbUc91ttXQBQz2zUg4K/zflSP6KpBxr/Lpvv3RGLg6TvZ0TqLwz339yfx2Vh6tkWjmFMS7ln+O/iGGLHg4QHKbHnli1bBIAceuABtLe0IL6ZxuTUDG7emsTS8qrK8CC9WWZxoClIm1Smm+TK94eAcW52BhtrK+jp7sJAf78IV+k+kBud1LqlwS6kkc1sin+do4eBoSEMbd+JlWQJL7/5GebW0wg2d8Dwh6SdlU5PmwJUOe2L+OHuf04fn4w8CDCr5bz8XsSsnLkXKHLkJluEv5ZHTM+hOeCR2Pjnnv0aLp4/K3NlXmtBv99xNLA7x4tgMCjXzPr6BtraO/D887+Jc5evwgw1orF7CGev3salW7OwuSGSVTB1+dEk1prKdaabkgmxDMkAYRSnncygls+g0VPAUJuFnpYQkusbWF5ckEwFUul06MgwQHY8Lmq2lKoN9PagtbFFQqrsHLNFTNE2pLJpyTnJ5G2x+vFUT7RmchOjuFOrCtvFL/ff/k//Eg+cfAo/evMUXnj/Mu7Y3NjDzr5IWtgWFopN1IUCn0dATEqwMxhoDeDkvh7s6AthfuIy3nrtZ+hpacUf/O5/ipamJvzs1Vdx6tNP0dLWLFqcaCQoFumlhSWsr23ikSefw+DuB/H+xUn82UvvoeBvQtkbhi8cpadSxZJXdMlBqDKJ01OFJ+CDXtGQS6VRY3uo3wv46BJS0g2jZsCqMJOC93EFhXJWNmzaFhmQRVAmiTAUJDNQjd0wZC6EOTXB3BEhMSRkjCJoPlmecAmyXTulk2xXZ8d3XWdfZEGVDu3uh0IsciiSdcYZxihWRDnZXNumMyxWaZsc42k1ydThAYKgo1awoREskOU1WU3P+mUb1XwKjX4Nfe2t8OkQgSrF+9RWMZWYPUqM62+MBHH8xDFky0W8/vZHqBkt8ISboPu9KNTKIvrn2KPZo6PHp6MWv4P8xiy6+ntEaEx9TTwF2Jsp7Gjz4Pd//SSOPzCK1fU5TE1eE8v6/Mw88pkyFpbjSJc82HXgKI48eII+N2EQwtEY1uJZfHjqAm6M30bfQA++81vfQHqd1Q+f4/HHHpJU4jdeeRnXLp2TQEOKTlvb2+REz1HN1cuXZC33R6Jip2XiMXUVqc2EMB25TE5YDY+lw+cLoLe/T8YfZJkikZgEkzFFmSBFvScKWtLqyoMb/Qs80CmWg/hDhQqSCdpMZTA+cRsra+tyuKOomOsp+3nooNu7dw+amhuUa1NsuUoXxIMIf68Onzws8GsyqEwxFVJuye/PTB2YKBoBEVYnijWYoQaEYi2qMZ45NDzoiM6PGSxFBI0iBlsDOLqjD3uGexHy6CjbFPdnJZdGYniq2lilZr6s1YxXfT7fxUceeUSdtv6ef3xpQGR+/lojStb/nU0nn7VMw+KLraLGHZeLrsmMPhyNCjPCyvfTn53Ciy/+CGfOnHM6TwgTHSuvOAdU9LB44aTITN3o6tiifnFgyN2oc/6dJNE5otR6+vX+9851wbjiz3/fY+/Xdbhfv94KfP/3lB+zLj1VNn6nZ8NNjRXrssQMczTl5BZq6rVSwITJn5ac8lXiPbMzFLvS1NSIw4cP49FHH8WBAweRLxQwdfs2JiZuY3p+CRvUQ8h8miBOBS/Jc2UMuaN/4KnN7/UKBTw7MyWn4pHhIfj8fmTzJWl+lGCncgE+L/UhSSQ34yqvRF7rGrbu2IXRHfvxydmr+PzydaznqoAvijKzCzw+FPWqCNhE6se0TlpQqkr0JydMShdrPMXkxaFAKSMXE/r0pdiQPTI8PSZXYZWyGBrsw8MPHcOnH76Lqp2FqVWRim+I9TASCsPrY26CgabWdknRnJyew7/4w/8K2SLw/ZdeR7II5GqWxCpnimXYtEyTxrMMlGxbri0GOjG22qjWYHI0aOdQyWbEaUCBaF+rB5X8JlLxpMyULeaAiJXPEPrZF2C5GXMM8sjn0mhraUFrUxv83hCWFjYkft4TMBEIeoUGpqJ/aX2Tz1TC2jwakxTViCFXKGD/sYfwz//r/x7Bpg78X//2Rbx86irWayFUvSzt08XVoxmscM+LPoJNslWOPai74oGglEGzt4StHUH4a2ksTY7hwLatePL4wzKHXt1cxq2Jm7g9OSEFYnt275ZQKM7lP/jwYwxu2YbHnn4O3oYuvHvuOsbmEkgZIVT8TchXWCCm+qSkToAWXQ/LeWk1qiGfyQj7obPjxMugq5psnGapDC9zRByLbUnX5aQqtl6eLpl7wSfGkYfHhMViOlOGeU6pNFk1JnfyWqRmjPdXUXQ2BAcy5q239Qv7phYPPv6uUca58SX3V9Cy+nDqZdTvZUdT39v1zPCLyaPJvlCLIJlC1EYyMI1LH8fKRXHc8PTOx4jls5CVzJyYV0NLyEIxl8faWkLlnnijqGheWee4Wfm1IiJWCeGALsLZ1XgWiUIIJTMEIxgQAM3qFgJ2T7mEFo8hQm+jnBExb6oMJJK0RVeg51N4aGcvfuuZ49i3awjZ/CbGJ25gbn5WXHTzc6sigi5WLPQOjOCB449gYGQb7EoNV65dx+lzFyV36PCRQ3js4WPobGvA+NgVfP7xRwK0KgUb6c0NxMIBGZ2QseT9yzV/Pb6OD95/G4lEXNgLvgeMAiALyEAxsinc8DnaIaikxkJCzGoaWtva0dXVjWiUmgk12qDOTECCIA5DhZS5wZbcI5x2cTIiHN1wLbxxa1wBESYwizaDmUQ5RKJh7Nu3T8bN0iFDByKzrBw2RHQiIlCtSPosDLZOV5AvFh22WEOpZiBbs5CsmIgzW8gXQnN7FyyvH/lyFXZV2b0NrSzZIB0hAyNtYezb0iXZIAGjgnw6Liwqw9cqNW29CvMzrWa+rOu1dx977JnZv+fY4ws//pcGROLx29FiVvuXm4nEPzENjWuooDplx1XaDt7+VDMzwIWOGh7XPvnoQ3zve9/HlStXBP1y1nw32px0uHNO4SYqY0ARnTkLhSQdKitXvfaj3gHjgo16tuN+lkPoPAf13g9GXADiggr+2Q0su/973s+u1H8tmVlK9LiiD+sdMXycO/4hACGFe0/T4vYYKL0LH8fT/sDAAI488AAePnkSHW1twnxMTkxgenoaS8trYp0tOA20SmzlsChSuU1goWbnpI554mYcP2/socFBNDc1CotSptCQKVZ8xUsZOXFyEUglU+IAYfDPwgKjmIMChNo7O7GayuGj8zewnq8hVfWi7AmgykRNeS85KlD/cZMQaCKCQMajswaeIISnWXWq5AxVyhJJlTIiuphD2KrBo1dgFnMigDu8bxfs5AZuj98Qy2Rrawv8/qDEpvcMDOObz38b7334KdbXEzL3/vzSTcytxFHlxhZkLoihumyc+S9tvbwufYYGjf0ndgEeLnIlG169jIBZRsAqwavnkU8nEA0GBdgxV0QNA1iaF0IkFkSsiSChgPX1JXmtmxvb0NHej/hGXmbjlqeGjs4WtDU3YXZmFjfGp1Es1RDy0xpchcdQYL67fwi/8wf/DPsePIGLN27jj//6RXx2awFp9vwYKj5dQrVKBFE1dfomQ8AodgJYvoYlBaY8pSyiZhE7+5rx7ee+htTaGt575xdoaPPi4KHdyCWSuHn1hsRFk6W5NTWFlfg6DMtCY0MzHnjwBLbuOoi5eAE3V/K4tVbAqs2TOUWiGkwPUyJNCUATa3a5ggrjwkV8y+A2ga/QC1noeaYp1MQVkmPwlHT28CmQSaDjgPZbRoNxFEuWoQLDYngfX2vVylwj4oEa70pIGTNKhBmpr0ZwJKmO0NSJgnBOM+7ARiEKtTbcAyxuqKDqVVHx9JKh6WoHBK3cSztmuB2fN9umqzWlW5IsEuekzQ0uoJXRFfHKf/bGIsKhMNbTJSwmS9isBVHQArJJcnNq9ZXQFSjDqqTh9WqwNQ9uLBSRqvpQ8XlRJQBiTg6DswoMByzBo5cR8lso59LgmLFmp+DJrWPvUBu+9ZWTeOjQHniNGm5P3MKlK5dwZ2ke127cxPTMAgKhRmzbtgfbd+5DZ+8WJDJlXLw+gfEpBoEVMbp9AP/g+a9j344teO+ttzF5cwzJ9VWMX7kMvVLBtm2jGN02KuJ2bvpkvzu7uuDxmkgm13F78qaEFDJ11/D4hQXkYTMY8ImwPEl2kI4YTZcwxK7uXqlkYDihBFGKwFQBEY5Q+LkM/XPXT1lzJbhOMeslCSMD1jc2cWtiEokkx9jOgYOw1bbR1NSA3Xv2CPCRbhgy70xNdeIkVMYMgYQprBybmFUAcFXWDkl9homc7kW65kXF9CHgDyEUCsl6kC9XwNWNADxsVdDX4MX+/lbs729Bd2NY1j87u4lKMQuNo8iacblY0d6Cbr3W1zV0cXR0NP2rBELUUeBL+lhbuxmuVQL/bGN17b+zTIPruGpFdZpRJejHiVP2mBZiDVGhbhky9cnHH+P73/8exq5dcyy7TF9Vmfxq1l4TNCq2KJ6qnfjzu9oN5zndr/1wN/h6a+/9IKSesagHHX/bSIZ/J9SfE7rGr18fF1/PmtzLC7m3wPGClhOTA3xcazE/T/1eh49AzPk+HH3IqbLGwq+cfB5tavv278ejjz6G7du3ywnlzuwMxsZuYHVlRQSrpAxpjaMqnWpzgjUGnAkYq9ZEWe7qXLhwTk6Oi+2tr7dXotL5wZNMWTNRrBpCebIfxc7ShRJALl9APJXGzPwilpfWxC3Q3BDDgf37sG3vPsxuZHF1dgVz6QqSHPSLfZZ+f3VqVlnhCoioxEqGdxXF5sfNRGVpKJEZ33PqURi/brJcrFpEtZBFYX0JDQ0hDHa3I7m+jExiAwG/F12dHZKYury+KUnhv/tP/gtsZmz8H//7v0bNF0Ig0iIpsNmSLedm3ce6bVPKqoiWReRYKaIl4EWIeSCb66gVaF1mOiozbzjayqCYTwlQ4AGfP1/QH0As1kiTC0LRMKLREPwSA19GNptAKplEONwAjzeCVKoCy8PXMQWD1QZ6DUsLC1haXBW7s9c0EPJZ8Po86O0bxFe//k08+szXkcgV8BcvvIjXP/ocy3kdOSuGDKvCLNaEe0RYSxAlIs5qHi1+DRECA6Zsl4BUpoRstoSg18KhHSP4jWeewM2LZ/CXf/a/oa3NxO//7m/j4I69uHzuMn7++lsyymJDsZcWZlSRS6fR0NCIf/SPfx8HTjyFn39+A7/4/CYWsyaqnpi4MiyfJVkhNnUtBQa3kZK2ZNMRUEmWtFyAv8JyuCJizDnTGHNdw0pRl+hruqtUeqsFXVPOLtUXU0SVibQ6nSlqo6nWlIharidR9jpAwaU0nHJ6dZ+L+dYRBvPtriuXvLs61o1nuNrQ0cdNyAUhIma9pxNRxyCKDp02Wsmd4EndKTH0qPEkWQ/G3lMn1OI3Mdzoh5ZcxsyVM6KF8DV1YWIth7m8JdkdvFejVhVDjQbajRQ2Zm6hrbUZsa4hXLqTx1yyhCw3QFZemAEYll9+BrZj11idoFdRyqZF2+QrJtGireMfff0knv+1pzE80IflpRV8+MHHOHf+nFj1aefnPf/ww4/ioZNPwBtsxOXr03j/1Dksr8WxffsoDh7YgZC/iq72Zmwd7MeH772PS+dOY3N9BR6tgq3DgxgaHoI/GBRh6M2J29IP09nZia0jI9IQvbwwi+tXLmBychLxpKpuUI2/ZEupWbPleQRDYfm81rYuYcQI9t0AR3EySfmp22dEMKpGNaocVOVU8Xpjxgvv7bW1DRnNkF3kOlqkC45jz5wtyay7du8WLRgzRAh03L2D6yUzRPhXHn8INqP3K2RACDBqyDJsjzkrFAyzxiAQgRkIy3onMfFSz8FDhYaQuGJi2DfchW3dzWgLW9JCXshnnMLQcrWsVc4Z/vCfe/3BVw4ffmT5S9qu/6N/2S8NiCwuLgb8Hu355aWlf22aRsDjtL7y/pewLecELpQjLYABnwT/+CNhObV9dopjmh/i0qWLkvUv8bpyElLiVdZUc8xA6pubv4hZRabsnGBcoPOFWbDa4Ov1HC7wuB901P/ZvQjdd6ueBeH35iLhjn9c5kLWvbvpjO7J6t5ohie6elaFn0+wQgZEARNFNTJjJeBldLUCPHJjoCang+07tuP4iYew/8BBRKMx2bzGrt/A1NQUCjZn0KacQCQrkaJUNhzfFVupoDi+1twUuR5zkV1dW8FmchPhcATt7e3CSHHEwFeWZXNpyN9YAAAgAElEQVTMSSCM0ItZQewUF6cyeWRsYO7OqggaK0XWeVcR8Hpw4vEncOKZ53B5bhlvnRvHWq4iFm3mo4hgV+hxVZmtDFDOzF0CoxQFyv9RDHbXp89TH0cP5SIqhZyc9kv5tASHeQ1aggvw6BoaG2MY2UKVfQtuTUzjxsRtNLV2SdPp+mYK6UxeFiofg7YMAzatevx5hHlxmoxLBXiLNo7s3ILDo71YnLyGualxpNIJ6BaDurhYKZEb7bZa1UY05EdLcxN6unsEbMUTSdHThEIeRCJeBAOG5Lok4vz7IJZXMtgyugPLyyuYm51GNrUpOS0W+08kOr6GhsYmSUP92jd+HfsPH0PaLuDU52fxyhtv4/r0HdhmCAVvDJuaD3krKH02NYqR8xno1RyavWXs6QpDz6yhmE3BsIJIVPxYybF9NYyAJ4CGoAU9u4jxKx/iwb19ePqhQwgxgbMIrG5s4uyly7h4bQxJaQ2uwGeY6Orpw7O//tvoGtmD7/7iY3x+YwEZRKAFGiXh1BPwwgz4kC3aKHEkw8p72istP+w8QaQNo5JHZ6CKLY0eRAxVWV8LxDC2amM5U6SPWeYiHM9Q5EcqnQGGTFgp1wrCxoldlyxAjfZwpiw7Gg8BIgxec9CsYAaX9XDrFZRQVZEarp5HbWTqLnUHOOLfc8TzSlDtnKXusSeiIVGjYxVuRcGlIRoRWSeqJZRYnkfHHGO7DQNtfhO9QR0LY6exfOO86C0G9hzEasnCZKqKzSq1CBqafMBwTEcwu4Arn3yEzo5e7D72OKayBm4sbSJZYP+PDzWwjsEDw8dSO7IFOVRzKdF9sSTQYyewo1PDf/LNR/D0w8fR2tSMuYUVnPr8PC5fHsP66hpWlhfF/fLEk09hNZnDa299hLOXJpDKctzpw9OPHsevP/cUcskVfP7JKXE4riwu4vzpzzDQ14WR0X60tzeL8JOHhzsLSzhz7gImbk+jvaMDv/7Nb2GwsxeJtVXpnbl67SquXL+OeDIpYnlXi0F2orW5BbHGBsn9YSqvGlE7bLij2ZB6AJXGL+ucrPGuQ8pJpBbg6xyAFpZWcPPWuOjkuJ4zOE3XawJEWlqbsWPHdll7eUiTQ6QLUp1QfwlGYxqr4UHF8KFQ05HKl5DKl1HRLHhDYQTCUcmNsatkoxmHp0Z9Aa0igXGjHTEJJxvsaoXP0mHb7InJsPqhWimVUrUyLgUCkf+15Al9dPz48V85FqQe/XxpQKRWq3mTyfjDywuzPzENI0TkT2SrBJX0Yqub39Up8JQeDgUF1cZaWmQTPXf6M3z3r/8tLl66KDM/bg7csCR1lYIgiicl8MxyInqVAdQFAPWiTxdY1AMR9+/uF63eGx/ds+3VMyIuMOHj7u+pcfNE6pkVF5R84YV3RjL14xv19ThXdsYfNVrXPAiz6Mm2USjYsul1dnXgyaeewlNPP4X2ri5srG/gxtg1XB0bw/zCotxYpM2z2Zw8niwSRyF8zXiTs95eoosp/pTm3aL0dKxtxHH58hXsP3hA5rD5fMGJ4Negs6WUN6ZtK3FdIS0LEhmdtY1NlKoWZueXpRejWrThMw10d3ZJGNaRJ76CN85cxU8/OI+cxtOdii2Xsi3RzKuNQU6Wzsm1WlKR38ygkqA7ef95mmYOgCmxyay5FidLmW4Uqtqr0pTLxNYyrb6micaGRmmuZdV3Mp1BOlOQ6y7a1CLvXS5HB0dFmobldeLpiZa9Qo4BqrJoGLlNbO/rwPH9o5iZGMP4zWtIZTmOIjWrUoCZF2FZZKhiaGtrklMPX9+W5jYJRGIWC3+m1vYGdHS1ynPaWI/D0C1YehDpnC10N/MiaPPk9yYL4vN4hFnZf/hBPPnMc+gfHsXs7B1cv3kDN27dxtj4JFYTGRk9lTxBZLxRxBFAzQqhxqZ1O4dqYRN7BloxHKth4sLHWL0zh46+QUR7d2ATjVhJV7G6nhKHUjkxje5WH/6bf/od6JkE3n31dWiVCo4eO4rG5iacuXAWH5z6SEDEkYNH8K3f/IeIdQ/ixTc+wiufXMByBqh5GwFPCIbXC18oAN3nQUbcTllShgiE2DtioZBm4mUNYbOCna1e9Pny2LwzLpqj9pHdiPs6cHVuHXlhUTwiYOeJXp1weUol00fxKjclSpQpbjfFCiymMskWUhuUIkdUBPvde1mYDefsLKNS9yDjgg8nCt4ZvQjXwT1JyjUJqJ2hDdkZp5FXUTMq6ozhjRLOqLEGoKBykmhJlSZtxZqwBiHmMdBOzUdmA/mNeYRDPvgaWrBeBBbSZWThkVEYx5Bt3jKilSQ2FubFwdTcO4L1SgCLqTyyPN0zuAw+lAleDA2Wt4KgWYRZ2ESAxZOaD5VcCu0x4NHje/DYg4fR0tAgjAVHgTOzCwh4QtixaydGt47g1Kef4C+/9yLurK5j34HD4m6xM3HsGO7B4yeOis36lZdewks/eUlAc3dHB3bt2Y6WjiaVn+LhqLeIsbExnP78DFbE3daIrz/7HJ776rNYWVyW+4+lf5MzU7hw8QLiGxtS1dDW2oKO9jalBTEtZPO2OFXcSHWyIqp/iCnNit2lrkeN7hQQkQ/GEghDxdOWan6fm7uDW+OTAmDlgMeDBMXppTK6uzsxvGVI1p98LudkzqiQR2kPNiwZx+RKNZQl3deCTTdY1USFKcL+kAAR0+sX91Se9yCzbfUy/EYVgy0RHBzqwI6eRrRH/BKpz7F2XkSxLFgqzlSLlU9amtv+xwPHEwua9rzzRP6jExdf2g/wZQIRK59P7Z+fmXrbMIwww3xomeTMzx/wIxaLyabLD0HAlSrsLCva+W9sHlSakWtXLuOHP/ohTn1yCrZDo3HmTyYkxwjxIilPZoyYzsVGhKuYBxeIuCV6rhbD3fxdRkKu1bp0VRdguLqN+lffXcTqwU49+1H/tdSM+d5nuz+PfA3JQVF6D1cz435txhJLWqfAe2phGBFeFNvzoUOH8I1vfRPbdu+WmSjFqBcvXMTkxKRoakj/Sc6FxZh3hoh5nehzloGZcpoUAMiyiGoNmUwKjY1NOHr0KL73gx/g008/x/5DB9HR2SULuizw0kaqZt/su7Ck+j0nam/eYDk7JzkZa6sbmLh1S8R4J44xwfXr6Bnahrc+vYTv/vw9LORNpMsEpLpytMjYhVZeZed10y2F/eKBk+8p2ZgStTRcVC3V6Ema385L1TpHOYbX7yQnOo3OjmiQnyNZIpZHBLhcVNjLwOuN9lI28OqWjnw+K+I+n+UBiX02h0Y9QHvYB+Tj6GgMYH76psTRF4uMZGd3j6loX01D0OtDwDQRa4iha6BHxhCBUAD5bFY0Fs0NzSgVytJizHTR7oF+oXezmQzSiQTmxidF6Jah+C3gldk42R1uqUNDA3j2G7+BE49/FYmUjYuXx/DZZ58hFonAtsuYnF2Q0Vs5r4Ky4loIcwUf8kZECYsLJVTTG9g91AEzv4rJ8x8jnU2jd2QbWnpHkChaWEzkYfM1lxyDLHpaIvjPvvUcqpvr+Mlf/xvkN1fxlScewiMnj6JSzEshomX48fDJr+DORh4/evczfHpzFqsVE7YRgG5ydGNCY7ZN0IuaZSBLnycFgR5T3iteV0W2HpdraPRUsbNZh3fzNm6eeV/s4AN7j6D1wFOYTFSxkWMcvF/akTmi5TpQpv5FNBeOm6VC7kx6ink0UTcd2RC9Ao2CVhmfOH/tViQ4glIFHBT4cOLM7v357g2sQtzZ+CsOQKbeSuw79UTc/Nx7XRexLDctQ8IGTZQKRRTJ8tQqksdCQC/KGLsg4yqC+YDHRGdLDLUSO3JqEjKYzpdQMVl+qFwWfFYBE4h6yK7xNaxgbTONdMkUbQjF3RytaoYfZWq5SgX49Bw6/EWMNAJVpitH2pEraJjdWIXm0fDA3u3YOdwrYuFctoC29m5sHdkp3/PHP3sdL738Cgp2Dr29Hfinv/872Dbch1I+JdLh+ZkZ/OCFH+DWtTEEPYZY5JmRQgfJwPAwmpqbhF1lJ8707dtyPzB4ka8gE1a/+Y1voae/Hx7Lj5xt486dWYxduyrs4tBAP/p6e8Ruz3WTAISt24FgWDn+ikWlA5GEW2f8IkhBlMIq5t+JdiBMoYuGBzHT45X7ZWJyChO3p5SepFIRkSqJNzJV/b096OvrkfHb3Xh3uuCKZYl5Fy2L4UXNE0Q8XUCcIn7DBw9HrZEmaJ6AlEsWOMbRAK9egb+aQcwoYldPIx7YOYDBzkYOUVHjSJgFpHaJK56tmZ6bAX/0f3jg+MOvf2m7/i/hF/4ygYiZycS3Lt2Z+9Q0jIjf78PG2hpWV5bF3dFGG1fBRjaTloWFSDTo9aCtrVU2b54k/LGobNRXL1/ECy98D++//4FclAzIMSgESmeRzdGfL9J050Sj6DmCHFe/4Y496gvpXMZC2BlnYXJHLvw7d+TiWmjrH18PPL5o+buXuio6DwnScVgczm7vj5I3lKZEiV2dzAvLAl8rWcCKJbl5CdIGhwbx/PPP4/GvflVml7O3p3D+wnmcPXdeKH02c0r5GM+JUgClxjr82vyV+hKfxyu2Vr7pyWQSmUwSvb19ePbZZ3HtxnX86Z/8GW5OTmLLlhFs27kbHl9AqFA1PlE+ejIQvHEtOl9Yde6lK4TFdTVYHi88Xj+GtoziwMFDSGympfTqo3PXZHQQr3hR4EmtyHTQKiyDXSBlyRahJVACuHmDmz6UqSWRjV6HxnIzlqZpNWEVZO7NrAwTArQojuUiygWC1r0aA9fI+nBhJBjh2sRCRZ6MqC+p1lDcTELzmeJmIcFSpDujUICvWkbErCHKTpHsBnraorA0tgevYiMRh8nsC7GQG/IzWbqOsM+H9sYWSUq1wgFUjBpWlpewc+d2FFJZxFfW0BhrgccbxPJGAgkC6EoZ83OzchpiyBkXUCaoaqYmP2NbUxNOnnhQOoF6Brbgyq0ZvPn+x1hdWUdzc7OMMRlZn80V0dnRhmo2idRmUsDe5ZUSVkpeVDwh5NM5Ebo2+HU0eEqIBAw5BdpVFgXr0oyazJfEW+KLsO/Ci2ImjfJGHFEUJSNl13AnHntwH3o6mgVE9PQMoqYH8epbp/DBuWsyDlrKlhCvaCgbfmEEyBIxSdX0qhr4PIEIGQAv30uPgFEKA6mTCOsV9AUraKgmxGbK9zjQ0oNibADja3nk9QDKNUuxHFwcuGNIixixBkcPFDfr0HltVXk/8dJRImPxAlNDonwzTubHXUSiKHcnUO/unEUp6b9o33U0B5L5TGBOJsbRL8k2yLEH72+OGWsaLINR5rqMoZlsLD+jTueQBQ+7b8jq1qrIFmxVasivmc9C9/tQzTMZWFIMYdHxRcs8M2voouNjpQSTeUpK70ABrxqtFuFhgR3bWgtVBagNGwORChpLy5i6cgFHjj6BSGsvri3GsZZMIru5AL9m49CeffjW138D23fswqenr+IFJqRevY7t27fhsZPH0d4cglXLYbC7FZGAF2+/+SZeeOGHAsZ7OtuR2lgRppRAi/0+3PApKKXQ9PbtScQ31oUl5T3MtyKbKyMQtHDk6DG0tHTgzsICFhbm0dTYiG2jI2hva5X1hl+T6ztrESR4zEkvpXWWIlO+2byOKCrlWNvy0AbPIjy+D857RTcMwSvdSj4/MvkiLl+/hVsTU9LI6wr3vQad7Sl0tbWiv69XknDJsvA94xqYyRVR5LUdiKBi+pGwK8gyPNfgfR+F4QujBDIkOmqSHUSNmY0AVLnfkW29OLl3C5qD1KQw5k8dMO18vmbUjA2v5X+tqafnf962bd/MLyFW+FJ/pC8NiLz//vvmgQM7B5fuzJ8lEGH8cqloI5mIy9wwHA4hl80gnUrJJuz3ebCxtoylpUUMD+5Ae2cPAiGHGTE03Lo+hh+/+EO8/9570DVDxH0MPGOaHU+CZAJE/8ANR3QWtMASBdPG5TTTltXmzItUxK8CEnjDk5Wg7kCJKCVy3Cllc199JWS793KpDd/5/LpU1nush6o1pxWTCwpxO39ulwERkOQI2ESZXWVniaJyDdOAzZbOTFYcK089/hS+8w+/g6b2dmxuxHHh4mWcPXMO07NzyLMHQW44XcYrPO0TGHC84PWxXItxwUWEgwE0xphkWEYysYlQMCgWNbZdXr56Ba+89nPkcwXcnJhAX/8gtu3YCZ+fdlMlChbaWucKXxIKkydesiMBP0GOhlQiiZFtO3HoxGMo+4L47PxlfH72AlYTaRHQrSXzKNZYaqahPeiBWUqhlN1AW0sDGpsaMDV7BzenF6GF2lE0wihoPtGjyGzGYpgXVaDsqSETUoHm1WD61etvcNMt8p9VNXmVDg2zCpgEOqTTSeUQiJjS7koLaIGFiRTvGWVEfDq8KKKYTqC3JYaHD+2BTyvhnTdekTr5Ii3BpnSSKqBXqyDg86GjvV06Mvy+AIqFMtLpDFKZTXR2t0kfD4F2LBiSOH0CpZbWThEMX756HevxDVS1mqQJhwIelKs8FRXEgbF311587WvP4oEjD0pT5/unTuP0xasw/UG0dXQhk8kgm02hVMhj28gwHji4D8uzk7h1axIreS/OL+RxbmYNxWAERV6jRRtm2UaDpcHvsVA0LORhIF9hgjGvUw0W9VlBFgKWUcrkUE6mUUutYXtHAP/8934LvS0RnDt9Gsl8Da39u3BhYh5vn72EsjeAQGMMdrmKeDorGTMsdaOl0fBY0qZdpG2VBz5ep5YCxKS9qRNjVXutaMOvV9DgNxEleDE0ZOwyErkyknYVVdMrGh6x8jNDRAIiKEZ13Xek5ZULjxoO1QnC/U6N/6S7SKGYu+BCWTAV03d3Ing3nExZcxV4qfuQT7/nkLkLbhw25e4vIrhmqCb1QAFhTuxMRllEWb9geWEw8ttkLgpTfstsUFQp83KoUn0n8iuzJti+WqVbjOwotWOcuRHYEWSZ0L0BGRewNsD5IqrLSYBICd0RQEvOYeLKBQwPbcPIzv1YSuQxMz+LxnANTzz8AH7tK1+Fz9uEn73yCd54+x3kChkcO74f3/n2t8BBREdTA/RyEe++8Tpef+1nmJudkgPlnt175F7YWF+TriICMrpDyBC5NRkcf1I4n9xktUFNNvhAwAs/G6/9rFpg6rCOgYF+STMNh0JKQFrk81RAgPc5m9rvMd1KMCw5UvJeOgm4LKZzk3CLKo9IEkud9mSm823aJYzfWcbUnRWUyNCKRo326IpUSbTGwujv6YKP7bpMZS6S9S1I35MZboJtqmyQdEmH7gsgFIvBFwhJU3aebyWziDQdgUoGrXoCW9rD2LV1EFuH+tDEni6K68mQUUwshzhc9Hu8/6c/hx8e+NrXGNF+34X3pWKAX4ov/qUBkVqtZtiJRNfC6p2rpokIxUDLywuIr62gt6cLgwP9kuKZy6aRz2UxPn4D7737JqamZnDy5JN4/Iln0NHZA28gCG8oKM6J2alJvPXaa3jl1VeloI2WMJ8vKFTdejwhIISzVNUD4NJ3bEZ1RkAMkWZ4jWN7vasbkThnpZonGOFiI64VJ0beIXTvApG7Ix8nzdQVq7ouGmXNZRofNR90qPBnMsXhw2OcEtdWkU6nRKTL39OCSzDCWSl1GH6fH4cOHsTzv/Wb2Lp1FNFwFBcuEYCcxfLKmsSabybTwnxwceMoh0wJN27e+Er0ysWriGDAD49homjn4fN6sWXLMEZHt8nTunDxIqanZ6RQamV1A7ccILJz5x74g2EZfTHNliyLaDqqRbmpWdVOUV7Iz3GPiUwyi67+EQQ6B3D1ziou35pCOmsjm88hFOZGXRRND2urn3hgH/qaQ1iYGpO48+GRYSTSefzi/bO4tZBGNdiBDIGIhHlRnq5L9D/7isp5ni6rMPwmjABUD0SGdmJqa3yy8VU9GqoGBYw8CfO0TAtrVRZzsd9I5LgPWqWAUnINYaOExoABv1HBSE8bBrubMT1+DbeuXxWBn4yGJS2zJotmU3Oj6JmioRAaolHZIJl6yHHLjWtXJPOktaVR3k8KVsPhKO7MLyGRSErOCgEmT8OGh+BGFdsxvbanswNPP/kUTj78GGINLbh2fQKnz11BIpVFINKAaGOTAJiVtSW0NDeIS+fRh45h7+7tmBi7gjNnLmKjHMT4po5XPruMcrQRJQIonirtPMwS+4RMlC2fBI3RMs2Tm8kiNYLwKk9nNqp2ET6C53wSvY0eHNszDCaFL88vIJWroGCGMbuZx0KuiJJhIdLSImwcLb5MvSzyWqEWJByRsCgCp1K+oLQRZOcYwuc03ooAme8hRetOmRjfL1olmflQI7PiD6jNxM3gUf5YV5Yum5ACFs5G/gXsoFgQeXQ9y3F3ZOokrzpma0Wa3AMsLhN6d3Tjds24qMN5rIAZV+xKMSWzZqhtkdGgqcaBLFfj5spVgOMZD4WOvK64BDjlegI2SoDFsZIDrmhtp57FjZEXxFIVTQZZUz4/rjFc+2Tt4diCoXelPLy1PBqsCrrClgjM5T4wDKyuJzG0ZQDPPfMY9uwcxe3bi3j5p+/gzLmrsvm2tEbwR3/4n+Pkif348z/5YyTX15j8grHLl5FKbGDb6Bb09/eK9oUbanNTi4jkL/PfUymnhNCnkkOZ/yO1EwVhYhkPwLWKwWHiBopE0dPbi7aWVuUSrM96cVgNeYkcTZ4amSs3Uj0jLYy2WKW5uWuolWVgpq4dNQlmZDHWcyXcWFjG7PIGqlWPOlDWivBUi9DTHMVGZDxDETuZvDRF1YYXvkgTCroXy2kb2ZqBYEMb4CHrxyZEJrgS+PAg7GFOH9q9RRzoDmLPUCfaW5vVqJ0legVbDoemaWQ8pueHpun9s4qWvn78+HO/0oLUfx/i+TKBiJ7NrrWuLq7c0PVaLJdO4bPPTuHalUvo6erA8ePHxJUR31jD2JXLuDV+XUJ+GCNOdEkQMjC0FbGGJuimD/5QGB6fBwszM3j7zdfx4xd/JIFd3IBz+ZLMj2kLFJupCGIdKxcV6xTKiuVKxT67o0Sh7QkXpOVW0XjSkMj0CimPc+hWuTHuvVSOHv9uOZyrJXHHPHzB5STG/AmOmAJ+WeZUf45C7lxE+H28tDda/Bk1mafya4xsGcEjJ0/i+EMPoa2zQ8Son376KW7fnsLmZkqSZ7N2QerU+XNxcyTQ4c8r+ZG6CnGT8DNDlwAtsgK04+7euQuNTU3Y2FjHnfk72IjHZeHIF2wsrayJt57jmt279wsjxTRVlcJaViMaiZOvymjFQAX+gC4Ctngii2zFi7WqH5NxWxgQMhdE/x4tD69RQCmdhL0ZR0c4gmcePYFdW3vh9dUQjPjEGnz68gQ+H5vD+GIGm1W/0J+SxiHhVZbQ22UuClx4/V4YAQtF0tjCj+rwsI+F4UQS6kQgIvwFhS3S9EsnjSV2YeUYUot1DlYlh4hPQ09bAyKeGhKr84ivLsr4h6ci0sxkO1jRTQshF2CGjHFRIbTka10scdHThIpmiWMg6EcgEERPbx9isQZMTc9gZWVFlRTqZK9Yx85uirKA0QP790sGzL6Dh7GyksDnpy9g/PY8oHvR3NImmhQCkLXVRUTDPvR2dWBkqA/79+xCZ3cXzp85jYmJOVSC7fhsYg1//YsPoTW1o2RxDFKFwXvCtlVMNaOpdQqYTeiWJa4OthxT/MtrhsAy4GGQmqpl0KtF+KocodQQ9XmkI4fW4fUSsJGvQfc1Sd6Eaflgs77czqCkV+FnjQPHe4UCCnlbgqq4uzLa3T3lqjgObr6q5JC/qqAwMiuk2n0ySlLxHAo9uNlBrqJD/eX9h8i6pU3utXoh6n1Lopt67Dq36v75/pGsMHR/gyZxzDbumJdsDGvhaVfmOmLS5q1GohSscrQormGPX4lLhTHl3skiSAKY0t20VgWhFBh2D0SqyEK9JnQPkfEieJF8Ek2560QfUaZAOCXtuI0+E/5qAdVkXHpMnnriMTz2xDEpgPv4k7N44633sbGexOjIVnS1tyK+vohHHj6E3/jm1/CXf/6neOnFF5FObKK/pxf79u1BY0NUWqXtQk7Aa1trOzo6OnD9+nUBI9RdcYwnYynmE3kZaR6QA9dGfA2Li4vC4LKUkhEEHLf7mH8iQnZlOKgX/Cs3vXpP3biE+kiEeu2erOVSPOe8doaphMX8P92DpXQO12bvYCWegtcMoFIqAOUsfDUb2uYq2hsi6OkbQFmzkCxUUWJBXaABZTOIzXxZMm5CDY3wBSPQvT4UqpqIzyV4rWqj0Qds7W7EgS3dGG6Pwm/UZB/gBwPa8vkcR+k3fB7r//Fbnp9FW3vvbNmyhYv5/28/vlQgksksN60vrY9Xa+UYd2CyHmOXLyKbSaKzo102Rs7RNlZXhXpn9gKj34tllSbnD0TR0taJaLQJwWAUkRh7M3Qszk/jzZ//DC+9/BLinPXrHng99GozUY+9DhQyqfAgKcuru4D5TlO0JAte3cXN39fHr9c7Z9zPd5kQPtYFH/Xx8fXiVtH+sUGVddsMkeK2Tf2CE6KkC+XIbYyFdTrsQl6SB48dfRAnH31UdBpcnm5NjOPS5cuYmZ2VtVZubAn9gdCF0oHC5lJuJtS2EjBw49V1ZLOKDu5oa8WunTvR2d4up9Pl5WVhTcSgWGNNfQKpbAZLSysYn7yNzo4u7N13AKFoTFgMMiICRnhEZY6CJHPaqFXysDxVqd7O2sDUcgZTySqWCyZydkXClAJGCYXkHKxqGmYpC43OgWwJve3t+NY3n8GxBw8g2hxDtLkV66kSfvLGJ/jR6x9gNadJBwxP1tyQuBHLcyuQkdGhcQzl94rgD3ZRWGyyPlyMS9TnyMalMiQImMxaCRZPPJI0WpGsClHKi5q9gpBXR4gt9Pkk7PSGZJQQbKjryBTLYVMzT/5eaUBVZtEqfJbS+JD5YXePzxtAPJnGzVsT8rpFog0iTiTTxeuSwJAMnfRo6Lq4Ap5gzflDD2rqs+kAACAASURBVEn2w9Ubt3CJabSJNMKRJoQjDZIFs7GxhmqJ1kkLna0NaG9txINHD6O9o1Po+vfefhepXBn+ti145dNrIiDVGtqR52KsGxD7PJ8Lr3/GUpPKF3dJVYSKKKoEWW4ezF+RrBjDQMpmm21Z+mMa9CL6Yxa6Yz6UybxpfiwkSphZr6CsheAPN6JmGshV8ihUKcLUBUjQvcQTbCGfFzDC11Pz0lrKcaXywCo3C0GIa4lVo0y3ykHuOXXD3g0wlL9TdMjdQLG7K7nLeDj3/t8FiEimyN8CQtz7XX0fN8n5vse64wHpoXFyRMolYUbkJC/ZPaaAvnK5IGNqsqO64RV2hBdEGZwvlhUTy0OTOIFYNcCofEXmSYVFlawtT/9l6BS2M4G4zH2MD6DEWY2mGCdPEIl8Blo6gZBewf7hXnzra09g5/ZR3J6ewvunzkghYjDkx/Gjh3Dk4B7EgqwwyOD2+ATWlhZw8fwZrK8uyRhy586daIg1IJncRDy+jlw+LREBXR3dsmaRzb158yYmJsYlNZXjFTcficCDY2iudQQlfX19aGhokDWS152Yk8TyrNYlF5Co91m93q6Oz/0393FuqKSs4wRnotWhf05HWULHVJs7xytLqSyuzy1gI5lHwBdCma6WYgr+mo1afAmtDVG0dfXJeDhdtVC0giLCLrAd2vLB4/fBH1CGCS7ycvgt2fBoRXSETezoacC+4U4MdjZLLUM+qzKf+LPmcrmyoWuv+T2eF/xa4KNDJ0+u/H1sy/3/GjF9mUBEw+ZmdHrtznSplI95WctcsrG2siQsCDcIzgLZ6sqNjcxAmWmKxYJ0bpDtKJY1BIIRtLX2oLGhRcRPscaoxN4uLc/jtZ/+GK++/gupf69J2BHtlyrFUOLR+ezYUeFsuJLQqoh50TyIHfhuwJHjtKHXX4RlrpL+Xkri/TeBAjVODLvzeBelMzCM//Gv+X05yiza1FcYclLmgkYdCBcl6kB27NiGo8cfxP69++R1YanT5Pg4JqempX8kk2MbqSVWOMP0CgChPkTi1nkjlBmDbAoNmuW4K5+TrBFWaA8PD8tCuLS4JKdyumkCTC70UwBWEUaE/y0sLGLy9hQaG5uxd/9+NDQ2q7EMPfOVKoplsk01CduhwFLTSMPbCEQbUNH8uLOex9SGjbW8Wq+7IiFs72/B5vI4rp7/WEYhFHcWcqwzj+CBBw7jgQePYcee/ege2ILb82v4N99/GZ9euoF4voYqaVqPJU4LbkAUNFc4iuJJnnNxD6vWbYDdHRo7jAjGCC10aT6V1ACpf7cV62FW0RL2oa0xItHt05NTMqsnECRzU7UzQCknSa1BnykbPJkNKvaHR0aESRIqnBs6g84oVVCGX9kk8oUS/D7mB8Tw1tvvC0jm12dZHVkvujgoxCQIam9rw77de/HIiYcxNLhF3A/nr41j7NaktIQyF4Z2VWqoUptxeEwNjbEQerva0NHWgK1bBtDd2SHuslvXruPzU5+irXsQelM//uSn7+HdC+Oo+GPIFasANQliF1cbNssKyYbIfcH7pFIW3Q8PAYygpqyJgE/SIlkEiCq81RwGojq2xjRoiTnEV5fROrAN5UArxhaLWMnqkkdS9XgBv4ESBch0uVWZrqr6gPgecpTGuHk1prGEkVEdLs5sQwosVa4M81PIkjjYXda+uonKF9fCu+4WZ8NS6OHe59ybnfyNNdRdBOvj3O8/pMjPVw94JMHZ+YlcMOTwpm73jIi76bywqYMpStotX2NulARk8jrQ7eMxRU9DbZOYT8k20g3GJ84CUF77Bh+qrMGqJFIBbWpFGBMuW60TmFUz/KjpXrajQSvk4C1sosUq4MTBnXjs4QfR1NSKS1du4v0PT2N6dlGcWV/7ylHsGu1AfHUJ8aU5jPR249Wf/hwfvPsuOtubMbJlCL39vYhEI7J+EHwsLi3g6pVLArAfOn4CDz10QgTU6+vrctBhbxiTnTmOccfWBB3RWBQ93d0y4pRMqUpF2BGXtHI3bYlscHR49etxPUARdsQNjxM3It8TQmyKkLkC6CjrDByrCRtd0TxYzRcwvriOtZQNyxMUoMBMJMbnVxPLaIqG0dw5gLIVlOoH9k8VKT4ORGREyrGuE3MkBZRGKYuwWUJ/sx87+1sw2tuM9sagOIRsHuTIhFdrNV3XzpdL5VeDweA7hhG8+queDfIfAla+NCAit+j8vH+2kJ7N59PNQZ+Xbj4U7Zz0yvDi5WldhGRSFFRUCvNiQTbHAptTNQ+CoZioqsMhOmh00TsEQl4YPguLc7N46Sc/xQcffITl5bjYeCl0c9GxbBEM8XLS8NzyPNpCVVmzOzZWfnQVD19X5+3GNrudBc6/uXZgd7FyUbka7Sg7rrKRKXQvQldq0cpV2Sy5RdIGStp/69ZhHDywHwcPH0BPb4+4ZOiI4bx1eWVVbJ2m14dMPq+YHEkKNASQqOdFi1lJFge+fmQ8SKf39vbI6SUWDSObyWJ2Zgarq2siFuOoKBIOIRgMyGvFz1laWkIqncLU9Cx8Xj92790rWSKSRsi5NdXppYoqvisVVe+JUUXKTsnpmkBkdbMoKarr2aLYYLd3tuCRw7vg13M48+kHUt3NFNbewS0Y3blbBHbUKrR1DUpy49Wb0zh3+SZyFFFyoyQA8RhsPJPFpkLxGcuiGNbkpTrfEFskSHUbTGRUIjFJa+VZkgLgahEhq4KOiAf9bTF0NYVF9Z/LpDA5OY2NRBapdBb5TAqmVpZESKZQRkNBsZGzb4IWv1AorO4rMlkc8Rg1MP5dnfAhqcCpTA7VioF8oYyrYzcEmEixFbNNSH6hLNfv8OAgDh86gsOHHkA0FMOtm5O4ePWWZEHoviCikYjoOpLxDRTtDCJBL7o72tDX24XurlZxtlBnxaRVjure+sUbsLN57D/6EKY2q/hf/upnuDqfQEmngM6UtFhqheBEoaudnVeh0vlIyaGwTpaAOC6cGoEzV1s/QXMZVimJLY0W+rwFrF0/jeX5GQzu3Ie2kX2YTFmY2awgUzZRNjzwR8OyqdoUFvNrkf0hGKNji5kazphGxnwEKNSnyM3opJw61nu51tmDVHcoENHhFyFJHRtybzmTO9AFIkIP/LtzpJ1swbv5Q+4Cek8Y6ebb1LXs3n3QPT2Je324QESNX3nfFwWISKcTrx0CMKaDchPm/UQnDJNEfarIT35c6kucxFBZx5hxIUFpXEsIzJU9GRUmy1I6zgh/MoMc2Xilc4fxuYFaGSMdYTx3cj92be3H6mYCH5+9hrNXprC2kZcSwsN7tuE3njuGnVtjuHHlDH7+4gvw1IDFqWUszS9idNsIdu7agfaudtW/VC7L2sS29CuXLokz7djRY/j2t78tAIUsCBmP+fl5nD59WtYyvhc8GHEMw7I6ClrF/OwCDVp0mccjBysntMwdw9WtwwIz7qbWUjjuJtgq9lm0XGXWzSk3lKxfWk2V0QkQsbBeqGJyLYWVFAWofnGeVSsF0XUgExfGM9rahSJt0Dz0eHzQfX4JJzN8QZRr1L1IihDMcgadgRpGO0LY3hXFYEcUTVEVyU9xLSsaiqWSrevWG7qufd/na/hgeXk5/vzzv/rZIL80QOTcuXNWe1N4Ip1J9gS8lk4xMO2f3IQpUCU9SeqbMzomjfLvpQugosHrDyEaa0E01iSiVNkISWdKDbsXseYmmd3PTk3jtZdfwVtvv4ONjbhaVJ1AMBkpkPlwqql4UXIhpNaBHxSQKRpVNSpykSBdruLHVXqfo4CrE1A5MfXOHPIuemdSoqaJK8e1DctJWYbgTFc073Yj8LkzsOfRRx7GiUcfxo6RYeTtLFaWFrG2soz1tXVsbiaR44JdA4qSCKgL+FAMCBXpvFlr4v7g33Nkw0WACwB7Z4a3DMv3m5mewuzsnAgkafGVMZGuCRsSi0aFGYnHE5ifn5MFnosHSZ6du3ehs5Px7vTgc9xDNqSqvPTlErwMikIZuUIW5RqTAw2spQqYXU9hI5ND2GNgR2eLJAf2dlLc6ccbb30sltGRvUcQaGrH5Mw8JmfvIFusIJOvYG0jJW2zuoc3PAWVXIBVC65YsAlOuUhL1D01MZDMAWpAWEtqUkfi9Jlw/GJVbTR4dQx1NmJHfwd622LwoCQuGLaZzs4v4tbEPOLxlMzkacwx9ZqwDy1NjRgYHBDhMzMI2PbJ0CEyGrTO+shwMHuIZW1yovVidn4BKyvs08jDZrItmQiTaZ9lmF5Dem8OHNgv47fWtk5kMwVcunQNE7emUda9EmJlsRcnnRQ7pFEtor0lhqH+bgwP9AgQ4QiTYjdqqXhtn/7sDG7euIEdO3ais38EL526hD9+6T0sZTTUjCh0bwgQpiwPzaCOgCwROUGydRwVUFulHEHCdvFcQMORcxJny22N4KycR3tQR6tRQH5xEtlkHE2dnYj0DGE6pWEtV4NNgbHpgy/I021FAAcFg4qGpObDFDsq9TkUOZbJFDgjIPa9E1jKm+p8KBbCDf93caCK/P9CQM99bAgfqcDFvbRUiQqpP3bdpVbuHUgE5NQF/wgQkW+rgK38W70URf6xHojc+6IKJ6jPcdt6yeixQVraVsnEEXRUlHhRou49Xui04NN1IeJKVXUgv/L7C5NFbQ9F3HxtqLlRRaK8fql/IpPCvBajaKMl7MXB7cM4un8bhvv6JUn0tfc+xPXZFWQ1P0wrAE+xjPaAgcO7O3FoTwfSa7fx8vf/ConlVbTFumBqHlheL9o629De3YFAJIB4IoGxq2O4PnYd2XRKRk6NjQ04duwYRkdHBWzwcLO6uoobN24IS0INSFtbGxobG2WNUro8NusqRoyHKLqJyEpxLXMByt3wsjrAQqDC9VnYPTcOUbJGVEQCLb9kHSWDScxIPKQ5a5jmwVoBuJ3IYiVTRQFBcbrwnaODzSrlJeLAZF6JNB8H1CFEtxQw17h+EtNTM1VER0TDrt4YtnU3oi3sRdCjy/vK+8jmBqTp63ax/LrPF/4zXfec+VVpy/0PARl/l8d+uYxIrWYuzd0+k0wldlq6ZtFKytm6nc8in8vISaFSUcwIPfGFIkOZePN6MTC8Da1t3ULD20UGl9koSYYEL9IKGqINCMcahC1Yml/Aj3/8Q3zw/ruIr61JWyipPG6avHg0ui94gXJao3ERVHNbbshyapEFTzEiXAfdzV5CceoU3M5SKIuAO9KpF1a5Jyi3/I5/FgsbxZWS4FeRyuqBgT4cPXoEX/nKk4jEwlhfmsf4jWtIJROiQeDXTyXTSKUyyNgFFFmZbnphUxMigIyCNjr06JDJC2DhB3s/RkZGRDcwd2dOhGPiWGB2hkYgpMCQnMosQ5ppqUvhWGZ1dUU2+4WFBdGekE3p6+uXTYNOCAIf5kFIV0OxAE+5KBslXTT8vKxdQSJXxGo2j2y5jJZIAKMdTZLJQdr4wRMnsbBqo2BEsFYwcWFiDrfnF7GZzUoiJDdV9qPwZ6S4j5kkNk+MXEh46iE6kpGZyvBg/LnOa0lyGGoyvhHKrcqCt7LYQZt9GvqbwhjpbsVAWxPCXo4GsrALWSyuLOPClTEsLCaEeWOzLkcuks7qs8Tq3MWeHV0XarmtvUPoY1rO2dUS8Fqiu2AgXDLFjgxIY+7qyqqIhwn65DowdYQiIYxu34bDDxyRnAbL48fYNWp/biCeyCASaUIo1oxssYxkJo1cKo6ABfR3tWLrcC+2DPSgp7sdpqkJ5c33gyJDfr/rN8bR1dWDoeERiXr/i9fewztXZ5FDBB5fMwwP+zDo6ClIz42yKfK6Z2cQ2TlD+j0YQV3ik+AmyPTIWllyMvjBjYg6j4CpI2jU4KnYMmYzfQYytRqW0iWUdC+0YCNqBF/cVAs2KkUVrsf3VDYegn3m5HAjYtWDPEZVFogtlyBZWqWV+0FhAtXKXP/xN4HIPWBy95EuS+/gCNmwXJ+u88Xu++MXAZCDMb7wnaV+wFkFVL6fi44cS0YdEHFU8dxYeeDhAUdeg2JJuZi4JvDQwnRAntYpYuXrb3gBijad9GCtyjFoUdKCCUSqmgcVjl2EOiC4JPBgzqfOAHzU2B5by2NLewgPHRjFsYM7JMDrnY+v4oPPLmMpmQMCERSp0alVEC4VESomEdGTaAzZ8GtZ5OIrMDgCLfHg4kOOuRyWB7GWGHwhH+7cmcf4rXHkUlnRUXHczNM/DwdHjhzBjh07MDs7K1o0AjEyIBSyEozwoCbVDmWGLdK2q2onFABUOgo398kVrLqPcV0z0kzuuJfq9XsqlZpfj6MZKchS7blsn6YwnMF/sLBa0jCdKmGjaCKvRVDUCaA5PrXgq/HnYkIqywP/X/beNEay67wSPG9/sUdGRO57VmVl7SySVeKujZLZlmRJdsuy3Pa4baAbYwwwaMyPxgA9fwz0z5lGzxgz0+5ur2NLtkVJFiWZskxK3Ckute9rZlZWLpWZkUtsb4l4EW/mfDeiWKLdA8NosgFbZaeqKpkZlRHx3r3nnu8sFpLULbLfLOJ4mmsZSzYjyeTZUzRwaLKAmaEMcg6ZRQOmbomYpxXFYTvuzBum/t1svvSfjh9/4tbfZUP+x/o1HygQYZbIodmpb5W3N55OWFbSsQ2xkIYhKewWmqEHz6sLayq2UC2SXJBksohDxx5BNlOUv9cJWtoUYLLEibNniro0sUVm8jmYiQTW7izgW9/4Ol7+4YvYLW/dO+Xx3M65N0/zDKQRj3lvc+sKzBQHoiyagp8FbbOeXKWz9gCIWhjVCUeFF1EFr+x4yguvXAYEKUK/MtCICy1P2zY3txweeuhBfO7zn8ORwwdQre9g8eol3Lp5RcROzFZhSBbFifVaTfpiOONvaTaCkHXUtDRS8MQiKBb/dWRTIqXOWuzJ6WlB/mfPnMOtxXk5eRDY+LRkxgRnykEkC6OhycbKJFvOrDfv3hUHDUc0TGglEJmZ2SuUPQWrfP3oXmAuBeu9E1T3SyqgJ8DODyIpfeq4Cbi5NIopG+O5JHIJW1iWfP8YCmOHcen2Dt68tIBb6zvwGQFgkKEiQoxhcoQg/TrqREg7qAh8CRr5ia74V54DXQES3NaSbA6KHLjpoxPC1UIUExoOTw5hT38OKbSR4aJicyTH66CK+ZUFnDp3Hg2PoxZXLSLMplAZmaJdIrDr53iq0xEwIpRyKiXV9BSp5jIp3F1bxcVLV+X9UcFLtmiUpLRL0yUu+tjDD+FTn34Gw2MTuLWwhDfefBdXrt9EIplH/8Ao0pk+bMhsfUOA+vBAERPjw9g/O4V9MxPoy6dFC+A3KoryDUJcv3kbVS/E+NQ+DI5N4vr8Mr774iv44dkruN2I0bELsM0+SdishQ0J9tItHv1aKp6iC0Io/GX2B2foKsOCmR1kBllGx2vLFtG4phMIczFvCXNkGzyV+qizANBMQsvkEbsZGTfEvKfFvs6UTzpzbAHjci/QFs8xkKNAJxklHkSEOeQ9xdArbsLK3CSbPfOChHfoajTeh0vU7dllOXujVQKGnxCZd9/X7tROvuX9i989Mfr9vTPvZ07uAyL3t9Eole19OhIeanq24l4bb2/0K5ZlAmhauC04zDZi4ZqvwBvvM+p6yAbQVmpQB8Kfl43Kuo0WG4bp8CG4pG6VImiuYYGPDCI8NDuCZ546jsNz01hZXcJXv/nXOHNjFb6WhJHKqgMFN1w0ke/4SIcVwFtHQm9gdqKEyaESIt/H1Us34fmRhHi1uXY4jK0nGK5ju1wWF007VGV+XJdSmRQKfX3I9/XJ+sVDD3OKKEoVDYiUljKoUQlYKeKmAJ2jHoIASVHu2XXvKxLtsc5ca/mYPSByf2eYME/SbKzGfLI6d63QrXZT1mkWSEaajXKkY8nrYKftomnl0XGyiE1HHtuJlVjYSLhS2kgbecxrnrIAS4fT9tBnRTgwnpPahMG8haSlsqf4r1J8rGnWbiuKz4dh8+ua4f7uZz7zmX/Ujpi/C7j6QIEIs0Tq25v/bv72jV9PWlYulXJlDMPsEI5luPkSlDBJUpoPW74I9Wwrh0NHjiNfHJICI9WxEqBFOxpn8kTNTVJtkcwdc6USuAdtbqzhu9/+C/z1958XOlAsrcxJsF0pN6o1QlHqc0PvHni6o5MeGyJRSDJqYEy0bJAcitzHjPQEa8KmdPNKuID1bhZhVWSWqzZQ2roc28Ghgwfxxc//HJ7+5CfQ0iKs3ryGS5fOSGLn8HC/vBYsQusptiiKJAnAtluvSfGlDb/hy5iASYu1ekMAAOPZ9zFnJNeHS1ev4/SZs+KCGRweESBCtoOMCYGIaToqaZSo3jK6QIRef6Cys4Pr12/IKYZppTzVTE3PiD1aThjsYWESpE8nTojYC7By5zZ2K9vo7x9ANlcUR42RTiFTyCFjayhYkO4JjlrubHm4sR7hpXevouy34UlVtopiJrKj+p8nEa7BZCyoBWHqZi/unbQ+HVMKFzKgrAWdOQExHUcqtC6RtBFHNWh+GcVEB8fnpjA3OgQaJ402kzxDNEIP27UdVPwd3F65g3qNDBtbVRUQkXl8pyMAjB/MUslmM1hbu4tcLouDc3OiL6lXGM4USWHg9nZFhNJSVUA3jamJ/mZqekqSUR/+yCNiMX/ttbfw47dPw292pCwuX+hHzfOxdndDQHkxZWFmfATTM1OY3jOF8fExJFwLjdqOFAlyvOU3arh86QpgupiZOwIz3Yez15fw7e+/hMsLq9iNdaxx5m1kEXo6GvUIJoPK2gE6JsEBqXxumHwtSWWT6lf2UDlksi7B0OAagYjtXDuDdsdBze/QnNQdnzDhk+LptgS9GW4amunCb7bRZv8P2PaqMn00hpfJ6Z6j16aMY4TZsm3YLnt66CajGyqU0ZtsIhxbdHUU3OCkJ0nSUu9zx/TST3ubexeI3L/5/ySL8t4I5f7xy/1fc+/Q0R0JvX8B5aXHjeknAM49ZuQ+e3CXZeU6Jaf6+0GRuKUoEo5UmFuLwMxEMsGU3lg0T2GD5YBkpgjAODZmUqgmqaAUojbbjHRXLihbvseTduUBN8InThzEZz71JFKJFH748kl858U3sFppwEjnEXBzNg35HjcKkYp9JFsVaF4ZQ1kXxw7MYmywgCioIZtKYm1tA+cvX8XaZkWASKvTQiduwXWZAwPsbmxja52HPh2JlCvjQt47HK0w/ZcjYoJ3OmLud8H01lMZsXTF/pJkzSuHgvTu5/g9/HPv9eb1Y7sU6quvuZ+tFn2eyTWCibU8EMZSNcGxexiFYn6IWkwvtrHdNrDsdbAd2Wg7BbmHdLJ+dHm1QwF91DPxSMn1luxgSm+hZLUwmdVwdDyHg5NDcHUNKQIWJq+yoiRsRlG7vW1azou5XOk/feQjj7/yd9mEf/o1f/NQ8F/1NYnjWG/slv/VwuLNf2PreimRsKSgLAxoZWQJlI+ATZ5RW8R8YaToM11P4eCRh1AaGEEHptIocLGi0pwOiZjsQBMhcxF0XSi/DIuRLBPV3TKe/8638eyzz6Jc3kIqnRVbpdDNuiVjB54oRZDOAKWuMO6eUJV6EQafJVzRRfRG1vdsaBK6xG9+76ikOmNMcapwJi5WNC7tnVhmp5/45Cfw81/8ooxkattlXL50FhfOn6asAQP9eZnfb29viAo+lU7Khkhmg5tsBzbqPjcIdQPy8wzGooByemYv+vqKspFduXJdfid9m8nlRezLsYyaxXJMxfmmEtLyx+dohmOiZMqV9NdqbRfzNxeEUqWr58CB/QJEbJuvA089hpS6daIQgefh5Fvv4Oatm0hkUpjdfwDF4pDkSFiplLgAWO50cGJUYs6dbBHnF9bxvVcv4e1L86gRZAnDQXDEKGQmonIEQ42CmovLztiJZCygc/GUuWuEkAJnnn7IklAE2OIqz5h3C6ZOi24dSVSQjGsYySUxOzqKYqaIRrWJlZV11LwGsqUU0nkbp8+eRKvFkxRBlhLBqXGKOoHTrSyfM0x53ScnxjA9OYnd7W0sLS7Aq9dEc2NI6xrD8ly00cLQ8AAee+Jx/MIvfkmuv3PnL+L57/8QS3fWhQEZGpmU90+Fk63LRjQ7NYq9Q32YHBvG3P45lAYHZDRFPRFhAsEf3WZhQP1JE7MHjiGMbTz/ylt47oXXsFSuQ0vmpTNmvVZFtcFzb0ZemzTFr3obrY4vowCVPKrC9XpLANNihRRhVLrWhmtFUrhHwqPm8STJcYGLmFUEPInbmlgTM+kMmh0du1u7SkjtEpBR8qoEmAxME6aj6zCTQwcH6PL+UyRrwjYVA0aXDd1McnJ2HekI4obLt1gaRXoajp524363TZff+LsAEYGy92lBhB25x3z27MDqR/wbX9djXnoj2/sbet8/6+lmm9z/acn5Ed2IKtwjwxuHvrxezPdIG6RrafPmqMpAzQtR88MuaKdIOyU5SxQCW8x4ESGsj70T/fjVX/gZfOShWdGCfOO5F3D68jwCPYOOm5KOFLoW064JI6wh2awjGdWQ1OrYM1rEw4cPoz9fxMbKMjbWlmU8efCBw6jUPPzgh69hq1KVcRodiwy+o2PMJvvQVACTVmKCBB7OqAMZH5+Qdbn3nr2/XkPEut1k0Xt6EJ1shwInPXaq1ynD+4yAh/fl/dbd3oYlY3EeBDQOgpmcTVu6AixB1JKcJN7rBCIV2NiITFQ6LlpmFnDSkoJLNpKhZlnG7Et/ALVStP77KNghjo5n8diBSUzkbfjlDZiGjWy+KIxgPWgGUbu9YBnmH+SLg1996KGHVv+rbqb/wB/sg2ZE9Pr29pdu3775f9imMUQkHUcEEHWETV9ibn2/rsRWtD96oSoVMm0cOPwA+ofGAJ019LTbUqDZBSIdsgVkB5Q+gSe5TCaPXLEE29HhVcp46YUX8Ed/9MdYWr4jWQ5sblS6EJ7AOiKKvRds1gUjP3E66oagvTen7FofewpuXqXd5sdeXwwBCKnrWrUmBRh8PQAAIABJREFUtk8mo37ly1/CI48/Jm6g+YsXcO3aZfiNKvryKTA+YGenjMCviKOCoIDsidhxiebFAWIg6nCzTmJ3l4yJhmwmj3yhgHas49b8Im7cXEDQ5PdnYLGWnuxPnc27TYknDsJI6WOoESEgk1GSIeVqDNbiCZ5aBwKRmzdvCss0OzuLPXv2IpXOiBiWz2u4v4DHTzyAt956C//Xf/xd+CzVy+XRNzCE/tIwbCcNzXalTG6k0Ic9w/3Yt28WFxeW8Ht//hzWQhctO8ktB4begaVbcNhWqTPdUKe4S0ZNgkKkT4SbIlMqVSIoAQnBCulcGRtQR8DeGs0WXUirXsZYKYGHDwyjP6OhvrWOxm4DQQMol33FnFgG+odyePjEPrz80g8QtTjqiOSaIxtC0Cuhdpom2SBklXiN8T0eGRoW1oNBTjVSz7ompVwmx15M2zZ0HHngMH7tN/45jj/xOK5cu4av/dk3cPrMRaTSReybPSR6kLt3N0QczOKygcECSsUc5vaM48ShWQyPj4Bjf9p2I54RDQM7lYowfPy5JsankcrlcfXWHfw/f/YcXnj9JMzcAJKlEewGETaru/BDH1HHQq4wLv02tH6zATTWWpIyySwFBjsxhl0CxjgWI5NDsTYj0rtVLgTwZEFo9VWFeHRlhCCzmc/l0e6YqDRCNJq02cYA80cSZD9aPHjLtUqnlWCO3j0mdQFtxHyfedq0LDhuAg7n8tw0mDXSjfKmoJPsSIdBXdz0ukCkR9+r/JFu5Hr3xPB3BSJ/27r+E1Hv9xdW3gdaFKR6D6Qo3cn7o+C7h5R7LM1P/nddwB4PMx2lkws8aKGPlNHBaMbGUMZCUNuQ4kQ704+1aoQ7ZQ/1JgXFbaVRSLnQGr6EBH7u00/hK7/0BRG7PveDH+J7L76Eld0K9ExOhaaZFqJ6gKwGFPQAzfIy0noAVw+wf2YAB/ZOIJfMIwqAzfVNLC0tSMP38PggigOD2K0HeOnVN3Dt5k2xeafI3nCT5oGN1xEgzGiuL4uxsTFhQciqSkRCD9yLtf6+FNturkZPDyJAkCCiy5L0nFLCokXRvSZj5pTcnzOi8KzqFROLv+idVKQBx1z8Xobs+c1QHCwtmKjqDjbbtgCRyMpJXhEZur58Bg6rFuoMODXh6B2UEi3sHbBxdLqAuZEc8q6OuBmiHUTIpFiZwRgjLdbdxJ+7icT/+tGPfvT0P3DM8IE8vQ8aiGhBZeuTC4vzf6TFndEEe0mkuIw6EV8SPz2vJk4E6TJRUYFyW8/uP4j+oQnoRgLtDuu9DckGidsttCMPUashYRUcF/CEyJ4RziHzfVk4SRvV3S288fLL+OM/+RMsLC4JSufmwfVSnDMimFKaC5kodiOne7QhQ9Wor6AGgc4eznF5U/m+LwsiNRaMpJYm0W6xXJ0187UqHnvsUXzpn/4CPvLEI+JJX7u9iEsXL2B3qyxZDtyE25EPx9bhNariZEimeJpQ5Ux8LaTy3CZIcIDYxubWjmyKxdKAgLI7y6tYXrkrFtGIaUeaKd0wjFXnKYaLOAFIpVoTRoSghVS8sEAUq5q62IfZ6Ms1vN6oYnF+Abdu3ZL0w+npPdg3Nyd5FgQiLCfMp1188slHcfXqFfzf//n3sFGpwkxnMHvgCPoHx9Fqm1iveNINMjU6hr6Ei/n5W7i1ugLftFFvWogTKViODtfSYXJDYleQzxluhDZTIXmCdglWOsKsSIIr32eKzkivskZdBD2q4p1naTs20WY0/vYyDu4dwGc/cRzTo30YKvZhdXkDz3//VVy+uiIV8VG7heGhHH7zN38JL//oBzh75gIMZgTopHSVPZq2aJ6u1LiN4weycq2uNVDNs/mhosM5xrAx3D+Iz3z2M/jsFz6P/NAAfvu3/0+cu3ARfjPG0Ogk0pkCKrsNaShm6mYum8TIYBGzeydx6PAs9k6MIElW0K+LvsmwHFTrDdzd3BTQ3D8wLOF+DIp79rnn8bVnv4O1HQ8DE3vQMpLY8SPsNHz4rQBWwkGSVHyLoJt6jxhBow5db0swFsXPdLeA15ZYy6m3UaWLiiehWJQjEVPEkzIeiUO4dox82kHCMqRUre53JMgu4nvGmGue5okZOEIjcLlnN+dpleMvgh6GqFGc2RThJmcuUlFAQEIBJcEgATSZEYIMSzlJJJiQWoT7rJ2ioeixFl2G4u8DRHqsx08CkXto4ycW3h4QeY+d6WpD7v+qHnD5W4CIEt725jkUSYUqTC4MkNbamMy4GC+6uHrmFeTyGYzvewCVKIGba3VsNwjqIrggcGlgOJXBf//r/xyf+OQhvHN+EX/8rR/g3K0lBIaJNjuFWKbYjmRMlmy3UWLJZm0DTljBwZlRzEww0ZSJxBoSVgatUMeli1dx9doVPPjwUZx49AQDi2UdqdV8XLx8BRcunJPxYCaVgEHdj98UZjXbl5XGWh5iVIijGuly/ZRIfwYSdt+7HgPVy2Xqvf7cArgu9/Qeoj2RaAdCcgU4etbd+y28PSBC1pavEA80dIDFLRXE6DWb8Fg90AMiRhLbmotKx0EQJ6ElGMaXlq4eM/RQyibFFVNKWzg80SejmOGMJsmr1IqowyIPLTF0M1G17MT/YifMb/s+7v7UFfP3wykfOBBp7O4+sHTn1nNauz1BRkSPmUXBPpW65Ikw0IsLoZw6dRMNz0c98DF38DAmZuag6d1Ka00VZfGgHLU8BGFVLhxu3qThmgE3ESCZtJHNpWTGXKvs4vS77+IPfv/3ML+w0HWMmBJJLLZekhxdJK6KHZS9V9wuzVByGqSvpRs5LJsghadUVzuubExkOvzAx872Dkb/v4jjL3/5F/HMMz+DselJrK8u4ubl82JxoyWMs96tLVJ6yppnGuwuYUZG656nns9BJaVSo2DLaITrWjqdFSp7c4PW3lpXqEoGgWyHhmZbkz97BCYdzkh1GUnVvUBCdWJu2TxZyg1Nm7EpQER0GTGkiXd5eQWLi4siFt27ZxZz+w+Iw4HBaXyvWAE/VMyi0JfF7/zOf4aZcDEwOoLR6b0o9k9gsxLh6loFWwGdLQ7aQShMSwshzIQN2Ak5jWusa6eDIqh3b25lsG6bJmodDaHE9SdgsQLdY0MrI5i77gqh+7lRNiWoTA7erRgaxX/1TeybKOJnPnoM+6aGMThQQhB0cPL0Nbz+1gUs3bkr455SMYlf/5Wfw8hgH37/d/9ANB7c6CiakwWsO5JRKvz3Au2Uul/1FSl1fxv5fAFPPvYEPvfZz2JsYkKi3L/5ne/g9vIaBodG0VcalPh39gPVqw2kk0mMDA1gfGQAE2ODOHxgL8bHBhE0auIgYc0Bm3k3ypsCIpluOzQ6gVbHwMWrt/DN5/4KL71xEoWhSbjZEipBhPVKHR4j5mldp7U4k0Er1rBbbSBqNGDFkSyuhXQSrU4bu22gDgY1OZKTIDmUBNdkYHhfRLF0rlFTRIaSNkvHhaS6Uqga1huoVTy0Ywcd3UbAVYRdQLYm7cG0YXKzZXYDpb8KMKiRIF06PED0rK3smSEw41cwa4S6Ed6SBOQtpuZ2wYjWtULz7RaQJHOkbspq98/3URV/Q4iqrJ7/hS6xLmD4G0vo+8Y3/PfEvfK+Ppr3vk8B0561WJQ39zttxHJLgNateWAxY7uByPOgtdrIWgaGUxYG3Bjzl38s9tw9Bx5E7BSwtOGhXFHi8GJOx0ePH8Fv/vJXkExk8Efffh4/ePUdrDdj+AbfEzIPEUy0kNZbSMQ+TH8XureLJCLsHRnE0dm9GB0swE3qYgmv10OcP3sVr73+YyyvLsto9pd/5cvI9uUkqyaby4ve7OzZs7h+9aro/DhSY73D8NAABtiloquDGUGHsKiMPe+6puR96+Z/9DR1zLFR2hEFPhhFQFtu7zAozIe8nF0WrduKzr1CVVioTBnRDt1Lxlbid+pBmK/ENbEehvCoKWQ7tO6ibiZRtVJoOnnAySNgcF+7iYSjI8sMIaOJvYMpPDw3jpmhfrgML4wC5BwLCYtVHTwstjtBHJ1zncz/bCeNU8vL1cpPs0H+fiBEcacf4K84jjXf3x5burXwigFMk36lWK7FsUzQEEBCIEIlPSlZqrG3tndQ8wI8/JHHsf/IwzDMBJQxhcI6QyKyJQy5yeAcXxYqOkia1OAxByEKkXBIS/dJimFtZwdn3n0bf/iHf4jzZ8/JHF+yJrrBV6IDUF4YoQY5vhBsEjMzw1dtuIZqw+Xn08mUnADkxvF9CQEjg3DixAn87D95Bg+eOIF0IoEb1y/j5rXzQmXz9MDFtkGRI3UFzOgyCaia4rLgaERuRhoHmOtg0oFDy66NBMcnriX6k42NstCstuVKMFitHsALWgijGEErhh8SxVhS5FmtBvC7AWQ7lZp8no/NjZTgjZ57ClY5olFApCqCzMXFBVkIZufmsHfvrPyZmhpp9Q3r6IQ1PHLimCjQH3viCZw+fw4Xr95AMjOIzVqMc8u7WPF46rbl/SD4imOf25LK+rActCNTmJC0FmI4YyDnsryuBj+OUemYskG2+UE5QbUKk7oRcVa0oPPUnGB7BkV8zF9QFCyZEz2sYSBr4eFDUzgwM4ZCX14cH5s7AV798Rlcvnyd0x44ZhuHZ0fxr/+n/wGnT57CN579BjY3y9JWrBqYe5ud6j9xE66c0tWJWQnYMtkcjjxwDE9/6mfw8MPHpZLglddfx2uvvgHbSWJwZEzGTesbZQmU4wJN19TwQAmze6dwcG6PJFbaekcaks2ki7YfSvYCywwJKPqKJVhuCgt37uIHL76MF19+E1W/g1RuAHaqD5HhSoOu347hcRFn9odhouYHknkilsROiOGEjn0j/bCanjgyNpqM4Y9FtOeB7hUHDq87OkJZcthjKtjKa9pwEw4o4+DrHQV1dAIPejtGkjkUjotq1ESDDiZG4guQt8VeHIvLo5s83t2g1WtIO3vXasmfm04bcZtxWmSLPoQgkD8H25alFY73BO2e3SqDnvT0nobjfRqP9y9sEh//E+Hw9y18ciLpZsv3Pv23gBB597sR73+74PW9kYxy4b0nVpURb/exe7U4DATU2oGMZjhidBAj7xgokGCKG7J2EAxyPMY4ci9sY2RkCF/47CfwiSePYGt1C9/63gt4/coydtqW2FDbYhXuIKFFSMYBEq0KjGALVqsmox9bws+YMJzBwX2z6B8soRH6uHDxKk6dOovy1rZE+lNsPTE5hsNHDuLwwYPy+mxt7eDWzXks37kjgvzhkSHJxmEWEQG0ZBRJTIEqDVW6uo44CpUo+b0Uahm9UAPX/VrpayJwkQJPdWCSrJDui9YbkfPre2ms8hhd1qSnKxH7bjfioNEIUfdaqLXaksUUs3XHTMBz0giTeYDjKI2vL9eWEA7Xo5SJI+NFnNg3hNG8A4c6Ns2Co3McpUmSc7vdqlq2+R+C2Hs2k8Hlxx77RTbm3uev+gA31X+gD/2BAhFZcnZ28jdWFk6i097DMR5HM5rG8jeWttWkd8anXbVeQaWyJdbUsKXhxKNP4cADj0joDjMsBCjISIS+dVUFpcrGAtVB0i3Moo6Emwdp3kw2g2TCFUbi9Ltv42t//FVcvnRJ0XxShMRMERa6KYEqOzC4WZMcYWNmrV5R7bmkOunS0HQBIdyUyYSQEZmemsJTTz2FT37qUxgbH5Ob9Na1qyhvrsEyWvJBgadU1wu6Jy3NOafcaiKypECVZ0UR+xGAsM/A5tycote2bNKtli+lTalMFvW6h2qNM39LnAo7u3XUG00E4iBzJPmvUg1Qqfsy8mCOABkSCrkULcrYBlLlKjeFz4MaAhZRkRHh85zZsxcTExMqCZNaENpVUwYOzg7jn3z6k0i4WdxZuYtvf/d72NyuwXbyKHsxrpU9LPuAH1N/wMEJI7pbwvzIc5abORJwMZLUMZGzAW8Xayu3JU0VuRKQzEkbL+2MnGtPD/ZDiwLcXVvGTr2GmGJgJ4FADpimvC7UVWgcd7HvIZfASCkn6ah8P6uNJlbWtyXvQzEoPuyOj1/5pZ/H5z/7DM6dPYkXXngBN+fnJb9ChMcEntTSCDBRGwqD8jhCGBufwGNPPIVHH3scxf5B3Lx9B6++9Rbubm6L2DObKSDwQ2yVt0XDwBRbsiAzU2MyipmaGEEhnxF2kAubLJ5xjEathoYXwHRTSPUVseuFeOvkefzw5ddx9foioo6BQmkEqXQfsgw/S2UROylsVGpYWF3DFhNiCUxaHURS7NdBQg/x6NQA+s0I1995QxZ5d3QSFTeHtaaOnY6NjubCYBYuJwW0jxIBGhxBGUg5KdHyBGEo2T9am1qGCEVHx1jGlQRdI5nEhhdicddHheMgPQnDTgGM4De6+R33jSt4HfAaUwHEqmNGmksJgHin09rLPB1eK0FTQKucFmivphOnZ+9931jmfkak9+d75vtuSmn3xvvJfKD7rb/3L/T3h5upO0eVKHZ/vQdGep7e3l7UPaH32JBeY28vFVYAirIccxDN8L0OIw2avjg3Uo4Nh+GIcQQtrEv3EUWmJx5+EJ/81KdRHByQDJwXXn0dN1Y3UEcKHTMlawdtvG7UUELUVgWJqIasE6PD9YPBkcyMo5A4CjBQKgljt7lVwaUrV3B3fU0YrJ6In+vC4UP78dEnHsXO1hbmby1iZ7si7OzY+DhKgyXYdNBIfk8PXL6XBaLWGrWu9QSpvawlYTsYwd4VrMoIpkPTgurmUiJ74dPuCYYJZsiU9dgQZdclY6cYE349LxQ6Kz2vhUo9RD2M4WkswkxCM1MS2+5bSUTJDKx0Tg5LjeoWHD3AVH8SxyaKODY1hNGsLZkiAhqZQ2Uw/ySut5rRyYSt/1HS0l/+wStvL/3Wb/3Wf4Fm+weKGD6gp/XBA5E4dm5dPnc+agX7SO8zUIqtpswFoVCVLAg3eRX73pA6cQrt5g4cw565o5zBqchuCappqybdDovimAppyveFTUGpYgPkRR81WzKD5tihry8PN5VE2Gjg/Kl38bWv/SkuXLiomnhNlZbH4DMyI0Qg3Ky5MFIDIuMCCiNF3MmRAhM+ecKPJT3w+MPH8cRTT+DoAw9IYBF7FW5ev4ryxoY8R9tkcVoblqkyBUhNm6aOkCeguINUwlEhOtSZSIyDcpHQfWKz80M34HlVaJ0Ats3enbTc2BzNUGBJEZ8XRNjermGXG3fEwDETYQRUagGqFLO1qHng6YKKcwVE1DLJ+GMuqrG8pmSXCETuLC3B0E0RnTHEi+8HNRPcpUYGs/jczzyOvVPjuHT+Gk6fvYAbtxZl44SRRqNjY77SxEK1KQVRIjIUOroFozsKkvbRwIfVaYkwbzxjo7mzibU7S7CTaVh9RXhRjFrDhxFHGMul8dCBvZJYyIVyZWMDGzUP22GkRgu6Kxs0bZDc2BwGbsWhLOK0GJJm4pyYGhlJtyWADXyYnRaGB/rwm//i1/Doow/jztJt/PitH0tZV7VakdEcr0uGcDETJJFIIpXJYHJqGk889TFMTO1BpVLHmfMXcfL8BazvVpDK5pFJZuHXPDSqdbH2DRSLmJudweyeSYlnLxUzSKcYEMZ+mya8hqei+RuesG9OMotGW8Pl+SW89vZpibzf2qkjkaCNuICkm0KhOIBC/yCcTB7LGzu4cnsJSxtbqHghQs1Cx3JF7GuYHUl/PFxwYVbXcPG1H8F1LIwdfhCtwgjuRhZ2Og7C2EKnpSkHEtOHLQ2JlCFf2/baaHl0OSnKW4vqKLoR5vqTmHDauHHhDEanZ6DlB3Fpw8NqDfAiloMlAddGx+RARCWkdtURXRCg8lqY7sprmjHnHZbv0VXDzdAyhQFhwmuHtmCWPUrkq/o8740uQaUkF7LpqwOKau99L3xMLoNeMioPHPfafPlVqoiSv8vn790g3Tj37mNKRAj/nXvIphsb0h2/vJew2vv3u+mu7z1gNxeFp/wuO9PRQeGqZIB0VJwBD1QSOBdb0NhgG9WwdzSHp594ECeOH4Xf0vHSO+fx2ukruFPZRtNgJksacZvABUgjgt3YglVfR8EMMdGfRX9fRk79ZNu2drdhcYQWs4aeurK8rBt0b61vrKJBsCnFfSqhev/sDIZKBexsb0lkQj5fwvDIKEr9A3BTLD9kgzT7bgzpdyFYUGNLlTQt75M0n99vt+3V9rxXbidg4l7j7nvAhQJwZdflKNtU4z4m1hLc3Mu17YJZOivbkbj6al4Lu40W/I6NlpsVR5luZxEZCTSYksrQRMuEEQVwEWD/RB8e3jeCyayJftdAxtBhc6TIPSLW0Yjat8Mo/nYb2nf6EhkmpNY/oD35H+XDfhhARJ+/cu5CJwoPhEFNW7p9C6ury3LCJkggM9GjPNmCSnqcjMjQ8CSmZg/CtFMCEmSUwv6FrmBJAqgEidPSyk2DM0lSbOqiZ7kWnR7UQeRI0SeSAlZOvvWW9NOcOnVKTvoUx5IREbU2lyMZ6/L3tszzKU5VmQYGGg1P2iIPHT6MjzzyCI6fOI7+UlHCrq5evoT5mzdlnCOqf2E+fOkFyefT4v7gQkOAwwE8J0wU18ps3LTEMkvdiQAEybHgKIqdNJ64FTjeSWeyqNbqCHx2mFgImm3Jp2A+ym7dQ4P5HEFHBI11BoxRPxKxopo3Kmf0pryW1AnwxCyJpQK6mMvYkc14aWFBtDqsu2dCayKVlZyNFgvgEgb2zQyL5mDpxi1lD9Y0JLIFaHYOtbaLG5se5rc9NGn15CJEESTzDlwLlstQLBZM+dCjUGjoUsKGwVFdrSIpjQRozNRI2roELhUdE1OjgxgfH0GuUMCOF+DGnbtYvLuF5XINW14bIRzVJAtqJnXoBLqhJ3UCEo7P5yh2Q01GM5Jy2absJMCxwwfxpS99EUcPHxJgfPHSOVy/ekmcTeLwCgNphabdlkm+s/sPYWJ6Fqtrm3j7nTO4ev0m6j4Foq5oI/geksJN2Db2TI/jwNxe7N+3B0ODBaQS3EDVZsksidAPxYotGQgS753C7bUy3jx1Aa++fRq3ljegWyn09TFILYOEk5BrcmJyGo2whY2dGi7cWMByeRtNDr90EyFbdTl+NDQRjbpxE/1owg52Ub+7hHTSRbo0goaRQrmlow4bVBNQF0JBqeNYAhoJWblJ+tUAUZPAgO4VlrE1MJCIsK/PhrO7gpNvvoKh6WlMPHACy00bi1sB6h5PkUlx0cSOapBl2iT3X+XZ4nWnMn1oLxZRrNCFdEjRzkqhagTNMuAmGHmuDh8t5qOELWgypnHV96sYGrn/TdYOsIyRJX5xW0ZN1L7cO5nToKlUjzLGEuc31x/LViJJfiEfrJemRuB1PxDhdUO6tMvO8vSgdCDqIxaAQds+vw/C0qlf1DSpPGblslEHAApXDZYCyuBZ9W3xGzmiY09Mn2Pi+P4pPP34UUyMlHB7eRUvv3UGp66vYJt2fL6+PNzEMexOC6k4gtuqw/K2UbLb2DtSlFwQggqmFzMccnl1FduVsjDJXEsdOwUnkULYCrG+cRfl8qaMxPjfWExZ6suJ2JlW7sGBYQwODomTjswgX4qo05LvZVS7dMVIPQZZNRVCqBiQbtpBN/JeMRgEHkoPx1eEmj1+g6QcyZiaBwuOabjuk/ludus5OI3n60kBftevRPdRmw5BX9yRjSBCjesgWWArCz3bDzNTQMdiyrAOj8AGERJaC4NJ4PBEEScOTGA450JvenA4gmfhprpewo6unQ3a8bNVP/jLL/3cl67+o0QKH/CT/sCBCH/+xevnTkdB46iht43r1y7h0uWLyGSyOHz4qOQskJFgxDHFVdy4Go0mcoUB7Dl4FE4yIxZUMhVy0XJh4EhBBHCkA9ViQDcNgQhvIjV3jER5T0aD4xSm/dnc+OMYp955B9949lmcOnNGOlj4eNyUhfLrxrfzNMAXhwJGXvAECwODg3jqox+TMQzDenhzLM7fwsKtW3Ja5wiIGw07JUSYp1GDYUoAEDUhcYfiu6aMKZjMSbRPKj+XzQnDwlEJ6e+YlfW2ugm5aPkNnogTSCXToh/gqJWNsA0/RMNvCuCo1jmKoW6kKXHrQaSJbkSN+5VAjmCKEfo+80gIRGRh7MgYih/zN65h8dYtWcDHRscwPjGNZDonI3rp7ZHXt4646SFraLLpGwkbqcIAYiuP5e0Wrq5UsFaP0LYYvqRJdT2BQCLhQHOY4+LL55gBwlm1a+pI6DGcuCULQylhwuo0YAQVGG0PVrsltfQTM3swuWefPK5PB5Xu4K0zF/HSW2fQtLKAm1asEjcjPllJ9mT9eiwKeDMKxJXiGBCB3XaVAXkdpBMpHDl0CEePHsLw8AC8RgVLt2+iulOWYjvZlwhypGDCQq6vH4adRHm7inK5IgsqAbGc5jt8nq4U1HH8snfvJPbNTqHYl5XMGL4JBMnMymmGvM59GQdyYa94TZy5Oo8XXnsLpy9eQy1oI5MfRL4wgHQyI2LnQi6PdDopJ8frC0tYuVtGjXkJbAPlCCpsosqodsuUplYyidyQ7VaItK2LbiBhmQhbMao+S+pYLmjLqIOgxXIMOCZP5zH8Oi8cAhSCBZYT8gTahG00UUp0MOJ2oG2u4M7SLZh9eQzMHcKOmcTaro/A4z1piZMmZpEb9UlMA23TWMMNh/dUIHqPDlwRUpMNlD1eaqp9+WCYF9momAwIO29aMToeDx1ENNRQqTJB2rhZd++aMVw9lgRMmwk8Yq/mjdfNcOOYkR0gUQTKqRrNFuqkDxl4KBlvBjqGqeQiwowogMGzg1xcpikhVwJEBHOwt0cJrQVc0cPNJ0nBJSPcZeSjaBTeawJiunZftTnH0GgXp/OLQYNtMnBkhQKMFnJ48vhhPHniIdhaBydPncbLb53G/Po2mlYaupuUtdKIm0hpkYxjUm0PdlhFKaHj6OwU9k6OShfT+mZZ0of7SiURsC/eXsTtO7dF98Z1xXaYaKziETiCY/If0LlaAAAgAElEQVQpRyDZdFpe/2KhTwLKCn0FWUtVE26PheBYWwlMOVbpAS9V9Nm176rw9q7VuvvSUc/HgyWLL2m5bVIfopyIalynQgqZ+ix9ZKI146FK5SIxX4mp2eTVWh2K9uuocrzvh/BjMqVJxFYSeiIPI1OE5mbQjA0RxHaiAAmjhbG8jWNTJRydGsRQxpZGcY5qyEpT19KOOhth1HxDi7U/S2VLLz7++OPbH/B+/I/24T8UILK6cOXlyu7Go+mk7ezubGL+1k24bgL7Dx6WjY4K/GptB3FYkwTVnd2afH7uyIPIFwfEdcDRAhdtrmOM8lZpymqj4emSwjBerDJDlBtaie6aEgffEZEqEzLddFqWkvPnzuHZr38dJ999FzXqDqgS6VKzBBLsGNje3pYK80w6iwMHDwkAeeyJJ0WoyL4FFjotLMwL+0KtEk/YtCLL6cBixDstx6Qo+e/zZ2R7LNN+20jYFnK5HPqyeWFtqGnhz0xkb1s8mXJhVgshFwZFRypAQAEbDxC7lTrqfqiU4V4TDbIjPp0zHfhN2u6UiJdqcXH+iG2Z6vQIrW4zJYFSIkndC3DtykUs314Ujc3w0DBm9swiny8K8FHlgXyVWmj5daQNDblsCmY6gchMYLPWwc2VXdzZpnDRliCr2OCpj6FLTGO05QTX8DxJTJVmUQY3kUqOW9JfMllK46mHDiKFAPOXTqO+synCY7F1WkloThL5/mE89OhTmJk7hOf+6kX87//x9xEnS+iwKM9xZSFnaJ6AUzJLjMTj40ee9EG4WlvKtzZ3PVQbITKZPgwPj8ipjUCUugieWkOCJZ1OYlfaaLmUtqhtMUzkcwX0lwbEMUPmqtMMoLNojGWCKReze6dx6PB+DA2WkKTNhJknTDSNCY4pyg4QcOezEnBSeays7+KFV97ED988icXVDSQzeYyMTCCdzsuCyGCoUl+fXCe1yg6uXr2KMIqQzOaRGxpBy7CxvLkrYxqGxdFfFEokP0OxuLC3pQSMYkg6kAL2NVEsYNDFRGGpDYuMFUF0UJeRUUiZCOOqObZhYxz/3+C110ZSj5DT20gzu4XBhAw+cxOoxIaK+adamrou7sEEEWYCBvs8ZL9mT06MttZtXu3yAdJsSGpfGCtu5kxh9RDROWO5whip2oQYkc/PN2DGbaQtHXnXRiHpIOPoyCUcFMlA8rrjf08lZfQYUjjZdclRfE0XxW7dx8ZOVUZh9SbgdQwEMY9DOmIKu3sHH8EkDLaj60LZdbW2JgyPJhQLsQZfb/mEGg1RMyEASVl1BYjQzSLMj0piJuiKm4EwOeSlbNpUgyoO7p3B00+dwIG5Pdgs7+KFl17Hu+cuot7soGMlpLFaXHuRJ+2vKYQiTC1YHfQndEwNlbB/z5RUECzduYMbN+fhpDIYGRtFKp2G5/u4dvUK5hfmuyMUAiQ1fuZ4kOsgc2yklqJQkJ4YKfPsCknJRvNJ9UbhvYRp1e6nKiQMAoxOW6Vm8/XoJk3LhiO2eFWuyDWdDQ1s9WYfl0onBiJa9nmI4N/JsMiYVDkjxXnEzBGCp3YbjWaIqudh1/PkvWw7WZjpIkwKUu0UImpDCAajFqw4RJ8TYaro4OBEP/aNDyBrG7JmpMlqmqYUVnagX4eu/UDXrT/+2MeePvlTMeoHi5E+FCCyfufm18rrK59NJswsDyjlzQ1RNo+MjAstWKs2JCSq5W+Le2OnUhXB5dyBI5jesw8uS5roAW+xwE41LIqCg10NpDVNZQ1kup8SrjJrhK2+CpgwhZCbDKun+/J5OEz/tExcOn8e33vuObz22ivY2t6614fAFlvaDPm9bKD93Oc/j2d+9jMo9Q+KpfLW/DwuXbqElZVlJWhkf0IrlIAwbtVE9dSnNMNANCXUiFBgyyAvlrYSaKSTCcxM87RcwMb6GpqBB+ascCOUG5eBXxZjxw1x1PCkQvZGZ0GbnZCEWIpUAzpjWh2psqZIUUBIGKPRHdHI68Y9n/S1VJKTsaGgi6c2TUZC7IggxXrp4lmsrS5LLD03632z+9BfKIn1UkZe3IxsUq8R0pYtiZ31doSFtTIWVndRrnfgxwk06XjhImxJojT00Jd8l4a4cxpSGsqTMQVzNr35HR8pLcTceD8++djDGBvIY7d8F6dPnhQKmGLl9e0qql4T+w8dwxd+4cvoGxrCH3z1T/HVb34XSJfQouWZIjcKLWUkw5AtxYyYWoSM2UHOiiWwaG52Lyr1ALduLyNbHJRrjKOr1bV1EfhqbkKsxPVmKG2xkgrZ7iBtWehLJuT3dMJBLpcWR5OjxSikEmJh3DM7g7n9+8T2SOcVE2A7rChoVIQJoquLINBM5dHUkzh1aR5/8fyrePPkBdF2DA6Por/YD8dgvLolroRikVkuATbX17F65zbazRCz3GiKBXRsB4vrO7i4sIZyNUTMrJQmx3JNdKjR4Jglk0TQCGASlNJ9pEfS62NYKcRkKsSRpoKaOg1P1S2wP0OK21T+DG3cBJNkHlscr/menPidhGop9Zi/4pC5sGQ0xmwMxtJT18E0UI6Y6Ohoa0E3rERuWBnBMLJTb1vQOmQOGWXOvUq50oJaQ0owCUaZU2LbbRgd5mhUkOyEGGeh4MgQJksFZOnKkjGCCa/poeHVxIruJmzR4VBgzjEk7ffcebnh8H7ZatACHWC1wtLGNnYjQ8TWLPJr66bSSPFObweATQaEPwOBiAIV6jMa4i5IUeMZ9d7LeEZEqpqwSmLw5ShKbLxtOUhZehN6UEG/o+PI9Ch+8QtfQF9fAq+8eRbPv/RjzG9sgv5pne20oinRYLCbSqPo2kOzuoXRYgZz40OYHi6iL52Qgw7XkcXbS1L70D88hIOHDiGTTiOTSolJ4MzZs7g1vyD2/F6kvtJEWaIfKRQIiEcEoNwft871joy0ijXosiHSfmsJeyqx6N0YBOrQmJzd01uR9RAgQyGyYDiWLsbSH2ZLB5aBZqeNBoEH11bbhqWb8t+bni9jYwI8HjoJqBvNJmphG1UGi3HdYdt0ggxpBoabQUzXZWwIkMkYEYaTbewfcnB0PI/BvrSwxO3YgJXkgdBlxHu9Ua0uaLrxu66Z/ObjTz+98sFuwT99dDW8/BB+ba4t/uvNtTv/qt0ORjknZ4Mpi9h4okyms5JzwYTRRmUduztloc/8ZoRS/zD27TuIkfEpmFZCmBElLFOzRF7MFLOpeOaeBU8hdQIAYRhEQe3Bb3iy2KaSSaTSjPjOS+HUjStX8e1vfgM/eumHqOzuCkDiTZdwkjh69AH84i/9Eh449iAM25Wwr9NnzuDOnWVpvaXwkvNX13GkQrovy0htwKvXJbCtw3ZanoYlzImJoCHy2RQOHZjDwEBBNpTy5rpoI1gISDqyJ7olLc2bki2uqkGyI3oCdpqQEaG7wvObMusm2CAbQtrZb8XwSLv7Eep+W6LdufFFOm98NqDytMrjP3MjOBbKIp3JwPPruHz1IhaXFmTkNDE5Lv043BQJ+ygO44LBGQOdO66TwtpmGRdu3sCd9S20NBdmoohIT8ATgSw3mABxs4aCY6CvkEc5CLHbaEJrO9C4YgWMmA4w0mdjIMXFtY7xwT7MzU7jxPET+PE7J3H+4hVxvHDu22rrGBmbwtFjD6EZd/D9H72Eu9tVNM2EjCakobfbD6Qm8ooSNhnbbHUwkDLhRD72TI3DcZM4e/4yjEQWc0ce4hAAqxvbqPhskrXhx5rkC/C1I2vEtt+0qWMgm0LONuQ0SjFtyjXRn0vhwOwMPvrRJ7HvwJxK1+U4zWFqrI6tjXU0qrvCmrEvRLMSWNuu4cU3T+M7f/0a7mxUURqZxvDIuDh26JzgdTJYKorra3d3C0u3F1DZLksh3oF9M5i/cQXlrU0J/NoNWmh0LMJcREFLUh9ZkxZYDioEp12rJNh4mk6LPVaCA7lAtykUpZ64gzYrE/g1rommq9wuum7DNBykE2nZxEn1M3a+GTRFc9RhSR4LIlkaluJmyRFDAK3DwDIfbWo6NFecOTGBCh8XrFjoSg3F6WBA6zjQO4bEy1NkS9aTuhUWLnY8aq4iJfzWPAxlDUwUXEwX0pgu5DCQSqBALUnURK1eFVaVY0G+3gSDcnLnvSX5Ey2Vf5HOCMO4tVNBR0/ASOax5ceYX6/i1mYVq7UmahR+6w6aTA8lwxfz2vWhS4ZN135KrUJ37KKyypRYVT4EiIhCRn5RhSKFdsKmqEhyhhuiVUNGa+EzH38Mv/LFz2J3Ywtf/9ZzeOPUOey0OjBYKMiCQArwdSBtxMKAJFs1tCobSDsG5mYmMDc9jkyCBxWuG5ZkDr31zjs4c/Y8BoYG8cUvfgF7Z6YlLybhmMLqnpKCzEVhSbimkhEZHBgUAKxKOG3RyanWbgaMKe2HdAzJiEaNyPm//Foyrh5H4t0SOgEw3ded74PUYUhnFK8/Nabhmkv2OmFawor4URM+WW2dhwvq5nR0QrJHLehkjagHCTzUfA81rn1tQ42r0iVY2SLavMfcJDxOuaIIjmEigRATWR0P7ynhyHgeObOJTtSEncwK2+q3zbjV6pS1dvRmKpX893v3Zt8dGTlOtdNPf30Ir8CHAkTW128/USuv/04z8A5zQ97ZLqNWq6N/YFBYBm6qW9vr8OplVCrbSLgJmafqho18XxHDQ2PoHxyFm0jJwsTxBE8UpP94gyhfvkLmQhl26J5R1C/BCE+TAd0JMkJhOZorlKObSgntt3z7Nr77ne/gG9/8BrZ2tjA5MYWf/+I/xed/7vPIFEpYXJjHzRs3sbS8IqcHshPVSlVuyl6Aj8nuFseVNluqtlVOCgFJXRqHmdkxMzWJI4cOw3UMLM7fQL22g2SC+gwuSJxNUndBYaxSigsLQQV6K5L8jQqZojafpyWWXBFtaazgpkiV4xZdWJG6F6HaiASohE3S9DFaOgFJJIu7GTOxVIetEzzlkE6nsFPZxrUbV7GwNC809tT0JA4dOoiBUr+o5wkAmXyaKw2iY1i4Mb+CU+cu4m51V0rtWHrXVxhCpdHExtYOBxnQ23Wk9CbmRvtlc9huRbi766MRct6vwYmbGOuzcXi6iKGMjvLKLZTXV7Bn31488sTHcPkmnSNnSVqj2ebPQN2Ogd1qFZu721KoZqUyaIQRDIqRSXVTqyEOCCWU4+ZktAMplBvrS8D0KzgwM4GB/n4sLa9hq9LCwPheVJodLG/tot7ShZ5vNPk6u9LrwdM5QUWnydRFFzMjRfSnbBQTFiaGSji4fwZ7988gnXJlfMPMGMe0BYxW6hV4vif2v1SuKJvemYs38bVvfQ8vvfkOEuk8Zg8dRDqbh1fxBeANDfWjf6hftBAL88xtuC32zZnJYRSyNs6ffRuLN29Kiq9lJ0RE66SSGBkdQdp14NU8jMzsh2fk8fW/fAmN2IGVy8LIOOgYFOpaaDEjjkfSLp2uMSWSbJ7BEUMLbT2CnUwgwVMlwUqLoYGqfFJakC0HiWQGHgWkNLroqvSPmg2CEZ22Xc72aY0PNbR9HTp1TjkLrXYNkRagrROUUEPCADSe4PnWtWQsI02msRoHaK0G9LAKrbGFybyDx/ZP4LGDUxjNJ5iuJmm0u5VdYQmpA5PAOaYTk/2QNFeyH/zZ2YpMW7khKctXr1yTkcCRow/ATqRgJNLwYWKl4uPaahlXVrewXG3CN5JoGaRpGPxGTQcD2Si+7YomxRCrpCMyr7kPiIhgtutTU1MaAiT6S3TZUI12CFtjqZqGf/Ebv4Zmo4E//dpXsbGzjWS+IG2xQdSRw4xrAC5CpNCAGe7CrG1D54hK62B8fBiH9s9hoL8kG/v65qYk+546fV5E9lzoP/KR43jm6Y+LaJoiVIJcxra/+fY7WFpaFv3H+Pi4OOaoHemlx9KtqEY2dNdRi8caBAV2CLRlYMtxq6T/qWRs6j6YC8K1S7WaqwOiSK0EJNLhx1VbWZmFOeYoUaQ3BCGx6HVCBjP6LcQRbc0WPDLnIQMtW/Co89FchGYWHTcnYNJI5aAz94fveZOjyDoGnDYOjWbx4EQfZgaSSDLbkaMotv9KuJwRBUGwFba0fxdXgv/4mV/91eqHsPf+9J+47xX4UICI55VHb1y48G3XtY+Tel1ZuSOFdCMjYxibmJRxBxNH43aD0iMkuChI8yRPazEs0xW72MDAsMRxM/tDNG8MH+vlb/AGFxW+TGyVyJAC1FZTNBx0azCXgn8nKmdgTy5DzUhKKP215WX81fPfw9vvvoOvfOWf4eOfegZtz8e7776LC5cvC3CioIpfyxROMiL8IGjiSUBoSXlsXbEvWge1+ibq9R2MDg3hsUcexdTEhICaC+fPiIhwaLiApMPFTDU80tIpFfddJoTPjSpwKvpN20Gj7skYRqnGxQ+CJkFIyDAgzkuBRthWIT4eBVxshGyjSReRFqPFREtKE9jxotsSTU5lPAEUuyKuXL2MG/M3pFjuwKEDOHbsQdEn8DkxWdFN57BTb+Hk2Ss4f+WWpHk62TQK1Evk+sQ1srVdlUUwjjz05yw8uG8SQXkZ8/M34Zb60YhdrJRbkniaMdvYO5TG0ZkBDOdMtINdif+/Nj8PnyMDN48r82toG0kkM0Wk6PuP2qLdqdRr6Ji60rrQUSVLuwKgfN8lfZOrDIFIp4VS1sGeoT401hZwbP8MnvjIcenp2a61Ua41sVnnCdhAo2OiEZvQrIyc5Dn6kkh3jRtQE/1ZB/vGSjg2O4kTB2dxcIYtumlEOpX+kbg62KzaqFSxXdmVUQU3lExpFFcX7uJP/+Kv8PwLr0tOyp59c5iamRC3BK/NUq4foyMTEsa3un4X586dw+7OFvZMjGDPxBBqO6s49farKG/cEQDM900ocLIbtEOPDmJ2ZlIivWtBjLt1A+9cWkKgpZHsH4VnGeC5l6YU9jdxBqIzPZh3EXVUNjM62uIe0nQGudEu7sL3mtJcLOJMI5YqeBEnykJOds0QJob9MZpjw0qR9eH1GYlWghrtqK5EsA5/griGRLqDlgkE7PrQ04hp9RZVKMUDnCHxVnZgazHSpgetehcz+QQ+fnQ/5gYyGM1YyDpAtVLG2sZd1MImUnnG2jNIq4WUkxAA7RoG+vv6ZFmgvZ6FcKtrG7h45QpuLy3jU08/jS987mflPSYTG7Nl2klhvdHCtbu7uLJWwZWVbTTNDIxkWhwi0qZLATjZWbkPVcKnWnu4MEk0r1yHPdeO0pGo5ZbXpU6hJoc6UQid97f0sHQPT1y/ur1K3OgZ1ucwoEyPgHAHUXUdGaOF9nYZe8ZGEDQaMpYulkoYmxiXaoB3T5/BzfkleY+44fJHaoU+RgdK+NgTj+HYof0yOj559ixuLt6WaICZ6RkBIVzPCNzkPe4GhhE4UJjNw13vl2Ic1XMS5lcyd6jdIINLYWlbQBHXNKVdVW3mfE5kq5gg3CszlNTiqC2Nz2RbWMLYJFPSIePbQRhQ5N1CvVqTdZi6IT2ZQ8fNI3Lykg/CHpmAjLYVw2bMQzPAcMbBYwdGcXgsj5LdQcKIpNaCBzjGvsdR3PT8xsVUsu+/+9Hr71z9aS7Ifxt89KEAEbbwnnrzpX9v2/ov25bZv7OzLTYxjmZYYc+LvVrfhe9Xxd4q80c5VXRFTV0lc5bivFyfsvxqpEpJ64kfTwnjejG/Kq29i64pmOJCqsYzvt8QJThRPS3EVINTwMXN7fYiY+A1zB04ILqEv/7BC7h7965QiIzzphdfCH+ZjxLhExTEIrzlTebVPdGhcB59d+0OSsU0Tpx4ADNTU6juVHD54iUsLy2JtXeglGVHFWyjjWwuIWcqAhECJG6pXoOjH2adUG7JGTQXElr8SDeqG50iQpbEUQ/QjDRxQ9DW2fBa4pyhdZejGQFujKrvsgQiSjNsWAbrx5NizatVd6XMTtGrHWTyORw6+gD27J9DIsXitAC3Fldw+txV7FZbqHoRErkcSkODyGRScvLk4+1WPaysrqHpVzE2mMHRvWM4/doLuHbtCkb2zaEwtger223UGy0YrQYG0xqeemgfHj22F/mkhaPHjuJP/vxZrNdCzK/uYOFuBTsexwUERJbE84dByFxVdAzV1stxBmlrgj/pHxKFvhrV8dRGR0VKa+HI3jFo1Q0YwS5+/rOfwqWLl3D0kSeRKo3gh2+cwhunL8PXEkLx1ukYsahtcETzwwIss1VDKaHh+Nwkfvap43jkwQPIJR3JsWGNuOiU/AZ2yhvwanUUioNI5AewutPEX77yLp574Q1cWVyDmylg7759KDLfwduF2QkxMjyEifEZVKo+Ll+7hZXVu0i4JsaG80jbEcrLN7B08xIsLtCBLxsVXVfcPEnx86RPijyddDA83A87kcTmjo9KU8Pnf/lf4uz1Nbz09k3sNHVEjtUNDUtCE1EhB4FUpzITS2kXTJ74Y0uuwYhWUcbHJy2YNl9bD+022UX+uzYMWGgGLTR5cuWBgBHvfDFE3Ao4zJhoatCqVaB8F2MFG1PTfdiNAiw0Ymx2EpKHwS/muMdocxRIe6Yp+iG3No+PHpzCM48+hAHXRKIdIvYr0tdEFmLH81DxA/l3ObqkDoq6sNHRYZQKfbh4/ixOvfOWMDos2FtcXsfSyiqOPvgQvvKVL0tORm23LAJYskysS4jtNFp2Hrd3Wnjl9DXc3vIR2imETAaWUWV3wZF1quuW6dpye1nNyiDTS+15bxIu1ymLHGMNCTOpWCPq23RKa3xoSY6Z2khqMRJ8/lEVZrgNLdhBJqFjz+Q4RksF3L50CatLi+LUkjGPybFpGqabkLHp9ZvzqNY9mLYlDBG7mob7i5jbMwUL3NwDGCx76+/H0Miw9EoJlJKag1i6rfirV0zHtU51Valhk3yeoEqcQQqwMyrAZxkpp6TC/lCQqsY3Kt2WVnqu8dQzq5h2eSwZz4QqH8pyVNBkM5TvI/hhVEC56sPrWAj0JJxsP9xsP2IrgUhnXo0rAYdBM4BrxXDbNRwZSeOxg9MYL6bFOcefMyHiZUMMAO1OtOMH4XcM0/43lpXd+GlPzH8bEPLenfEh/PsXLrwyHtXb/9a0jS+0ms18ebMsN86hI0dQHBgQoEBHAEWfVKj3onx5nVI4pcIJdclToN2Rs3bOIylaF/ZEWnV5Q3dzAyQsicIoUTgI+m9UKyKG5edE6KprKinVMLC+vi7x5rSo8r7ieGJ3p4p0WpU4Edk3gkA6FFSaHwQssB5eBE8seApbkinCsc/hw/sxt28SzaCGq5cvY3lpRZ5XzF6c0EMu68JkeqXZQT7vIulaInyU0J4mI+wpuGT6K08WgEc2Rjz3htCScjqRPo9Y/s723aDZEa2I6EWaZEjU93KUFXdTCMkasXZe2mylc4b9IZawLXdXVuXxy9vbyOQKeOTJJzE+swerm2WcPX8R124uSicFm4DzxWEUhwbhsEOG4WFxR6hVlu4tr21IENtAMY3BfBJobGNpaRFxMgU734/13UgeR2/VkdR8HJoewscfPYaRgT4kU0m0Yh1HHvko/u3/9tt4++x1lQfADg3p0CHroTIHJNaZUTJ+nZhVotJFFEc6XE5nXO2a0KX+XMfsaBEP7RnF/IV30Z/SxUX1wONP4ZOf+aJEpz//4qt46c3TWN5qIGRQmu4gpLDU0FDgAhbUsH9yAL/wzMfxsY8cRTHjAu1Q5uE0wTCGv75TlhN9f/8QTCeDkxcW8Oz3XsKrp6+h0XHQP7EHpeFhtXm1QwyVMhgpMggtgcXbd3Br/ra4xvpLJfQXs2hU17B2+4o0C7s8ETMbh2FMjo0yQ6aYWcFTPNNlGUNt6ejLJVVhYaEI3UljcPowvv39N3Hu2rZsrnqhgMgh5c/rXOXnwOwKR3mwp0tFapV4XbPbRxAzNJvWeeo1PBFT81rmNSkCclLyJKDYoE3gQgDIbzMjsXqXDAvJwEeysYWnHpzD8Y/sx8p2Gd985V1c2WygYSXRNFwWsQMdVUVAcoEJoQ8Pavj8Ew/g4NQYbGo9/IYIf3mo8MJA2BSyYpadRK3WkIPAVrmMTDaLodFBXL92BYvXr6OUZ2Mw8PIbP0a6UMRX/tmvYHCwHwu3ruONl19EwgBmJsdlzOimCzAz/Qj1HNYqLbx86hKuru2gmSkiIHvTS9OSUz5ZOHXal+1X9C+91FgCN3V4kYtUvobsGuPdSVOolGeuL/w/BrlRW+YQCMQBMu0azMY67OYOxvvTOHRwTqz+Td9HfzqHv/7+89gsb8JNElRqkrtiOi7qQYD18jbWNzaxW1FdV0MDg5Knw74U/k5H0dDoCIZGRmWD5v3ED1ZI9Mrq1NNQwEQlpKrgt16UOzVnMhDvKFBBkCbZLLohsQzUaEirs7i3VNCcuBxFG0Ibt9L9iU5EGBIJZRCRNGP/OYapNmqoByF83UG1k0TLyiFRGIWd7JMaC2raqPejqwkdH4MZG0eninhwPI+BBMW9FP4zHycl1zLX9lYzPOfY5n9otXa/++lPf2Xtp66YDwEE/P/8Ex8KI6Iu5t/SL57+xFwriP5Hy7G+1Gw2+7d3dsR5cezBh2RDrPM0wouEiwvFkTLv7876u/Xh5PjSqTSSmax0sYillPe2ePRVOE6XKBULJ58gZ8RcAMJGXdw51IXI48ZKiEjqcHt7C/VGHcViUYqdLl68KJZfClvFpcPcAs5EWU3OQXiXJSEQ4c3DYqhKZRcD/UN48qknJchs5c4tMMCNVjjmhZi0nAm9uCOdO65L9wyteEAqySI92hNpV+NzVtHlfrMlqaAUivLHpo2Zu7AQu10LHGet1IwwjZTMBTtneDJh30ej3j2lcrFWXIFsYlTJ8+8yCqJlzQ/gNULMLy7jzso6sn1FzB48ikQmhzur67iztqaYknRGnmMmW5DFVTe5GdGi25aRD/Mv7mxsYbtagWEZyCQdDGSSkqC7w2Zh00KNcfQNH2Y7hBOHyNoxJoaKmJkYQ2mghImpvfAiHfEVRvUAACAASURBVN978RXRiYRcmGhZ5mvOxYpvOEFdd9mKo0A5GeRC43LepcHlRMo00CbMToChnIOnju1Hol3H/Pl3MDQ4iC//xr/Ek598Rtpql1fW8dx3v4/vfv+v0aBl17TlpEamJ5twxR1z/NghfO6ZpzExPAjXIaNEBinCTnUXQRjIgsfXZuXuNn7wo9fxo9dOY355G25uAIPjM3DSGWGm2CFULGRRLObQDnzcvHYdd27flsCx0eESDC3C5todbKzdQehXxeaccnVkkxaSNjd+oFahNqKuACc3bo70yCrwujYtjI2Ni/2dxXjXF+6ib2gShfE53Cp7mC/XUCeu4fXGmT03CjJ8AROBLdiSucFBegaR7aLjGIjZrqv5gMSnKQuriEKkiKYjWSTtZgsxVb7NFkyjhVwqxoARoc+r4aGpQTxyaBqDxSSC1v/L3ntGSXae54HPjXXr3spVnXs6TU/OAyKDyEwQIYkURSWSJmWa9Nn1sblnvd5k2bJ81meDrGNZ69VKPpZp0SIpgUEmCRACkQgMkTjAYDCY3D2dc6gcbtUNu897qwCc/bk/JEBE8/QZcKZD1b33+773fd4n1KRrX1rfweXFTVzbbGLTi6NuJOHqllxHvd3CZFLD5+87hWOjfN4CtD2mqJIAy/UQiJKCCyHOpGrGNnCdIMDi6rLI8nOFPHLZNBKWhaW5BbHyL1Zq+OjDH0f/4CBeePEFXL96GYP9BWytrSDpJHDq1AewZ3waHSWGdhgHzCQWNyv43o9fxlJHFc4IxyzcoySIk9dPzlnaDMhMSRRvtA4QryDinRLx8LZxmwx0Qj7LUSMjOVMirOsgrvpI6W3YfhWoriOptLB/fAjHDx2QuIDllVUhC++b2ovdnR1cv34ds3Oz3XDCGBR6r8i4MhqP0LixWqmKMZ9YEwUhhgf6MTQ0iETSEcSk5wHSswnojWV6BUlUpMhGK42ZICfdhlFGkozA4N+TNC6mZhFyK80C9xnxCInWJ1klEdIR/UxBthkgSi6bTLY4KoxSmGsNFyXuTfy9qQI8M4mWYiMw0wg0Zn4p4gtiqm0Ukhr25CycmhoUX5BM3IjIu2xkuXcEvCb6sh+G3+8E/iM69DcefPDBnb/ZI/j93/7Xioh0K2v1jReePaxZsS9ruv4rHd/r4+bNccaesXFYli2EUsLaJPrJw0qCkzzANOciWhElebIDYOYBoUVCyz2LdHnEo2mNMOb5f6Q8oSSxXkepXIy07V1VhUjRNEUIrVxYhCPp00B/EA5WxQeRwWpciDzkoh8pc3luIJxH05iKpFtms/A1sTNeEJXDlriicjzA3BhS1AgJ1iolNOoVCgjhOAbiMQXxeJSGy9ejsQgJVRkPkRNCV0tufB75IeJBEPFnIjIrSV+hhK5RjkiXWKpoWLBwySu0/ObXED0SK0PuFYyZZ9fCg4QIiYGYncDV63N45bULqDbYYTiwkznpjtk1M2yvUMihP5+L1CDM5OGRr3ETasnBY2gmmp6Kxa0ilrZ24ZKPYhpIWpbcuxa/nlJrXlOmrtL9tB3ZrSdiOrLplHRu5IJslaoo1V1RrhBUJfIjqh9BhQmHsBiJrOdJQiCJUO53l8MfjdC6hQgNzYK2MOdHsnHcengaU30JrCzNY+/hE7jj7vtw5OhxubGPP/ZDfOMb38D6xoZA1cwB4thHYgU0Dbd84GZ8+CMfQi6TkUMvbsfl9xASjieScGnPfm0ejz91BmfPX0aroyNXGMLo+N5Iqi7zfB+ZbBqpNBVjrhS+ROuGCxlkbA2eW8HOxhIqu5sR70j8FRQEvotcJg4t8BE3NEHgWg0P9VZHOkOSiVnI8tqQ6EpjpsGhERw5dhw75SpGJ8bQUGL48WszuL7ZgGul0NEMdETZoYo/bcbUEFMJJLXR9BQ0VQcuYxb4PsmWJCqDtgTRKSGfQw2hSM5JRKR3iw+VTqxNF6pXQ8ZsYdIJ8YG+JO49Pom9k3ksLl3H+ta2BEAyU7vlari60cH51RbmmyqaTlIOx2To4hN3ncanbj6MuF9HpdVApd2SWHeuOx7cNj1QeEj5fmT2xgJVA2puU5ACrum+vgL68wXsbm7j4uVLgkCMjI1jfnEeTzzxhBAzf/7hn8MLzz+P7a0tfOjDHxUzv63dClTTQSJdgBZL4Zmzb+CbT72EgHbh3RENSZn0YSFvTIqT7v9ERi7ohmTby1ixa6/aRfRYuHEX8sQMjwo2MwjgKBwrNKE1t2CHdYzm45geG8TY8DAyqYwglzMzM/IeCoV+HD58GMXSLs6efQVXrl4WLlyMRTPzmMjxEFWhis3NLWmo8rm8WBgMDQ6KglBIpOSOSfxEZP7GNHNx++0G1fV4IhHY3LXIF4Qk2hfJbZG0X36/SgkvR6b8t2g8+pbtvpi/9VREUQES/Qzy1xR0FB2tTtc3SULwQtQ9RQpmN2bDKQyhrZlwGemgc91FqInJYMe0gUPjOewfJH9IQ4zeTXGqfuKC1pE0G4Z4GoryF36oP9tqteYfeughmjq9//EuuAJ/bYhI772SL3Lx3CvHFF39ommYv6bpap4GQywuRkb2iK8FCxEuZDr9MUuGBYFk7oq7Hv9kOJIqtu1xJyFeE5GNcmThzMedm3ePsMpNkhuk26hLWi4LERELSPhdlALKTx7s9BAhakLyJosTjkjIV2Exwm5MAviiSkSKEhJWuehuveU2cYu9PjOLmZlZlEolcR7NZkgGpf5fEfIcO/RWo47i7hYq5U0pQJKJmHwtSVoxw4xi1LsugtzopKAQa/uoACIEL++162/A45dcAW7OYoct8dok+qpIZ3KCjpQqNbQYIEYXR8OAyWAxXYfpOBEJtdHCY08/i2s3lqHZKai6La6sikpCaxYF2cBSSCVtkb0pZNIzuVcnB6cFnWRHJoV6CuY3d3FjfRs1ykNZsNG7hHAOo+LpAhnTpDPrtJjm2hSyHmWO4gmj6tLxkv/CJFbminiKIoRbIgniePVWIcJCg4RIGqSR8CvpJd0Dofto82AMOiK1VTt1GF4DhyeG8Hc++RDGh/Io7hSli83ksqIeWl1dwUsvvoC5mVnxW6ClOjdbequYcUsUFjfdfAuSySR8IbLGBJ2j0yWlxGdefB0v/vQNNDwdps3QxSSy+TwK+ZzM6emjwueMRnnsFWfm5zC/vITRwTz64yE6lU3sbKygToO/gAZrnJnrkohKNI1GcCnHEQUByYemTnllW5ARomLiaEmInGhaJ0QhP4ATRw8LL0oxgXX64KyXUNNTqMfy2HZ1MbyjSLIvBkzlTATtihQC5TawVAZ2OjG04w5CuuMS06csNlBghHRFVdAms1TjiIj3ghpyD0qtBd2tIKVUcfNEFp994BaMZTVsb81gc2tZjKg4XlCaVAql4eqDmCsbOL9WxZWtEjrwxHDqy7/6C9hj+lBaVdTdFtwgQKvjifw/6HhI2w5yqRTcOkmMXIuemLPRJ4VjGqISIi01mGRtCXGzUqvhJy+8iPmFBUE1NjbWhcdVLZcwPrYHQ8ND2Nzalt8zOb0fmQKzfYZQ91X8x29+H8u7NSBmo94JUHXJVbIAnWOlaBzICQzxOvK+2LywMCQuYnQPTnIlFKpCpIhmfhbApyFjKGLRbvkNJFQPI7kkJseGMdCfF4SLP6pcquDylauCNkwfOIibbroJrtsQbgvVVedeO4ut7Q1R7/F7JDWaaEPHQy6XlT3WcRKwYpE/jpiF9dQsOhFZRfhw3ON6yEcvNZfP1tvFQ4R29ILmiFDJz5MxNcfCUSp61DZGSIiQdEVSHRFXI7JvZJbIBHFfMeSacgxDpZBP2bSZREePi0eI6iTlujOigsR0EngTuofhVEzs7KeGcsjbKhy1A8eOQyH/JiAfhNBS8D0o+Kbvay++j4K8CyqP/89L+GsvRHrIyPmzL54wLetLTsL+ZcM08zuSXApM7d0v5EAaJ4ns1m2IdXvkHhLlyAhKQcidCZUMI3McIc3xsWc1zmKkl+4pqIpHTgWVCQ3Ua1XZ0Ik8yOJgDgl9IgxDNq1SqYxqvSLJwJQq8nCXOGrZ3IMok0a8RiJiPGeg7DyHhkexu1OUIqRSrUevTfJ0UrAZaifplIQnI2JXpbyDne1NdDoNOIzRZggKxya6jpi4GEYwLrczIhJEMIiUcBxFREQ6CbFI1uTQ4Ouq1evyPZblcPFB02m6lUWz1cFOuSIzW3JD5OdT+swxQr4fvhbDUy+8jOfPnUeDElmaARksOFQ4VgID+QHkkimxy5aajxuBGLVxOs45MC2TNaQdqgpC3Fhex8z6NiqBDl+PiWeVFJMxGgvVxVmT3iu8iAwoDMhhaXuiNrEp0ZasnigsTcYsrFpoo94NN+s+ClECGaFtQUSicZsAv+IVHmWXCEoixUpkh624TcTDJh64/RT+wRc/g8GUg+LWKhaX5sWXg6FfW1uboqJi128w/MqkmZYOO53CnokJjIyOIZcrIJVIIWbaaPjAzOo2fvLKBZy/cB2mnRHjtXS2IBsu7yIDDklSprSWmR/iChkCl65dRUheh61CqSyhubWMZq0m95WmePRc4LUjRC5Jys22KLWSji2FIJ+lBpG+Ip9rvyuhVaHHbLjMxg0iR9VMOoFUNoGAzxGt4kenMFtS8Or1bTFB64uZGE9r6FdLWJp9A2PTU2ibKVzfDLDU0FFT4/CZ70LuBz0lQg26b0qB3AldwOSh2xSVUlj3oLk+9FYFBbONh+86hn/4mY8jrK3h24/8CQK/juGhfrknXrWKRDyL3PARBM4evDq7hb985gzKjSo+9fMP4uEH70RzYxFBq95FID2sra6hWqkh4TiS9ZROJwWdK5a2pZEgIsAxDV07+Yy0mk1B5Ih2MuqB6/PJp54RVVIqmUajVkU2lcLkxBgK+YwovGZvzEi20eHjxzG8ZxyDo3swte8Qvvvdx/D4M2eQKAyhAQPrFReVNouxmPi4cIwq8ALvTZs2FFyjCkDpMJ2ghSdB08W2NCjZdFZiBfz6LkbzNoLSuowrD4yPYXpiXPhwvN5E3+q1uhiUnX/9ghRit3/wgzhx8rg0VRxt25aJSxcv4Pz514RvJ0ZqgvI6Qj5nTkw21yf7JHlognoIkTRCQPh7RFbLqItuIUI0pKegkRRykl7FF4QNWoT/RLwYTga5RoncMfSuNzqNVM2CjHQ9VThSYyHKZ5NrlSgubQfagYqq66FEpZ9miumfmciLdLrWChEwpI9yeqUN3a9gIKmK6m5vfwp9CRuOocsoRkbc3RyjjhfOuK3OdzQNfx6PVy7fccenOVt8/+NddgX+RgoRXoO/+Iu/0A4d2ntE17UvObb9KV03BjZW1iUHhGFrQij1GXbkCilNEh6pWY+E32/BgtwIY1ZMNmd2pyStyShT8qsIIxKm7sDvuJG9dr0qUkQiApL9EQTiqMfcCi5ujll2i9siYaS5GA8AFhssWKKwJi7EKLKahx0PdkoYa42GIA70+qAJFAlR/B52JnQzpDSyR9bi4UYr8nq9ho21FZl3S/CcGJ9F7oJ8PZHdMQmapCuY0v0SkqUPQa9L4eiDrpeEV8uViqBDqRQ3V+ZIJIR41mi1JfSKCz5mxKRwokTCSWZkkb92eQaP/fgnaJAQajlo0MohZB5OHMP9gxjI5GHQy4ybKyFcvl4hjXZQdZuo1CqwdR1jw0MwNR0LS8u4trKOTW4eVgLCWpSOiciUi47nShHEokp+IBVAVPa027BsR+5xu9GQrBF2XCSkCiGT140VoIzcIvEg7yG9GMgR6aEh4rfLjVVgYRJrIkkvvVpoiORXd2GrbXzyI/fgobtvw6HJEdQrLCKvYX1tBfVaRUzEaLzHIoKFCDOPGHyXKwzCSWWFQxO3E2Ktf2V+Fa9emsPGbg2ZdB5Hj59Ef9+AFBuc5dOsifeJz2GtWhXHXm70lILOzt2QsY5X20FfvA2jU4uKZXrUxGKwab9PqaPbEJ4BN/hKlfC7g3Qmi0ajLoZ99HFgP857ZMVj8u/lpi9FKGNueGiPjg4h3dcHNZ2Ha2dwabWKy0u7MlLLmiqmcjE0F97Am6/+BIc/cBqpkWks1+JYrKoo+wZCPjtxCwaRPTrz+iyEFIQag+hYEO3Ke1TpkEqvGq+JrNHBPaem8dmP3wuluYs//ZN/BzPWxtTkIApZB4OpLLLJfoR6ChUvhgtzm/jhMy+Ihf0/+crfx+RoHzZX56RooffN5Tcv4eKFN1HcLWJiahI33XwTUpmUNCb0oiAEz7VBOJ5Qg2EyndlDrVpGcWdLVGapdE4QowsXL2N7Ywvje0YxPjQsYYzXr18WBVk6m0Yml4OTSotPCw3FRkb3YHl+CV/9s2+gb3waRnYQa5U21qsemr7BJB5JguZhTFJ44DXlmaPviMroB46E2w2RgQ8O5nHqxEnkUmn85NmnsLF0A8N9CSitMsJOA5Ojo9g7tVeyuAwjjmqtLlyQy5cvihEZ9yTKv48fO4aJyQlk0mlxay6XdnH+9XOYvX5Vnl2OYgoFevzkYJgx6JRsC1ISuU/39hvuPREhlQ1OtzBhkUI0koq0rpSXex9/tzSE3dMjUsNEWVYcT4kKq4uqsPh4azzTVTjzGeb9DTg+Vqj8ok27L/sORzGuaiC0EtCcDFQrLde16UbJ605MgWN0MJAKcHgsh72DaeQtTYrtmGoIOim5S7W6F9P0l4Iw+LZlKl+/444Pb71PSH2XVR/veDl/Y4VI7zWcP//ypKoq/6hQ6Pu06mOI6a/ZbE5yEbh5ExJnAUF7Zpm3dp1PxVlVCFNst5mvZYrhGY2WhMctkdJRj8wxD1ERuvHVCOHSKVBcDaO4a2FU01q40xFTpG2RX9KwzHuLzc4DMSJXRTHUPCj4yX7ApZlYxxMpJBEVShDF/4MaNgDJVEKQkZ7LI23PqZfnRrC+siYkVxY4tLFmF8yX3TP+EXKYwlEKeRldlKS7A3CUw4OKeSjcbDniYn4Ni596rQnLtGXz4V7gCmLSlG68UWPgmIW+4XHMrGzjW48+iZVKE/1TB7DbaKPKrAWfI4AExoeHkLVthJQ+EsWgfI+yWN9HtVHDZq2K7VJZlBxHpqeE51Ap7uD60ipmtyvCdGfeg3RM9JDQQvEB4LVjccHQK6IzvA8cxfXCxEDXWpIfSYSjkkrUHPS5IH+mK8/l/JsFRkBvB3IkIvWEVC6EhIUYF4WSyTStO/dmoJpf2UI2BhyfHMLNh/ZhtL8gB7mYJbWqaNKQznPhUkUFBYlUVq6bYSYEhm95IYrVOpY3d7FebECzcti7bz/GRgcl44NeCSxsSQAmSY6z83qD178uxnU07drZWsXczHVsra5CD5q47cQ+FDJxSafe2NyQZziTTEiXxxEWvWZYiDEnpUk3SZ+QOwtkXlsflkkVGMnXVFMFQgqOWQlkcgWZlaeSSVHRLNd9zGxXUfI1WKksdEOV1NHxrI3KzCVsry2hf2IMqZF92Gg7WK+pklqqW+w29SjduOnCokW8rIUW/KCFdqsih7+qORJ0x85f7VSR1QKcGBtEwTEwd+1NWFYb2ZyC/ZMjuO34KRihgauz89goVlFuAZdmFmQN/cv/6Z+Ij8jcypwUEq1KFY//4DGxuud66xvoxwfvvweT+/bJ2uVDEjMseU08CHdKRbgeeVNtlEvbWJq/IQ6iR46dwt7pA+hQ7l6tCcG2uLWFN147K9lGN3/gNA4eOCDjsLmFRcwtLWN2flGMEO+580782SOPoKlZyIxOo+Tp2KoHEjfvhaZ09YLISTKtixipIfWyOPJODwygvrWOhKXgtpuPSx7M4o1ZPPHYo8In0+kqq/CAbktj0tfXL2aOqWQWy0urOPvqWayvr8h4U0Y7gYqxsT245ZZbcPLkSVTKZSwvL4tFAIupfDYrBmXJhCNrt2c/wCKVa4h7K9cbydjcD4ly8Dpye4kKj7cVM739WtAQUbdEH5GiRv6ry117u0nkfZAihchz15yR38hns8WCpkuypiFjjZ++BiWeRCyZRahbqFMlp9rQzHh0b1UffbaP4YyGQ2NZ7BvNw6FEnEnpZkz2O081/Jqv7labrZeNoPWHlpF4+r777mu9e4/g918Zr8DfeCHCF3HhwksDqmr840I6+4VapZjb2tpSGLRU6O8XHgPhP3aV9UY9sijvmhhKqqZA36QO0NWRssZ4xC0QvXs0RhBWN+OqaQlMC2iqNxhwRs16N7smMuNRpPMoFoto1qsiJZbuSovSeXlQEiHhYSCSXaaUtkhyjQK7yE4nfN4jjfLfG80W6Lqaz5MrQtfUyLeJGw3dKivlKtbW1mVDZOdNq3jhkOqEW/n6IhfGWCwe5YEwl4O+ETTKYqR7whbyaYeETE1FLpeXDYVFCb8zmUwjZsbQloTKDuYXlvH6+cso1TtI949hZnUHF2ZWkRzcAzM3jOXNHZmNk3hWyCTRl0kiFWOHGwVXiYVRyIRTDcvrm1goViTrgfkd+8dGcXBsEHE9wNLmFi4srIsxlKfZUWx4UBXybqgY6LSj0RLfLK99RJSjUiryxaDEj79HIOA2E3u9iHxnEHKn4VGkjGGRoXPkQh6PpMQSDekVIoyCj7o+CfxjCB4VIJ0mONEvWArsTgNhrYzAbcoIjfkxMQbAxXTEEnG0mM0SshDJYHNjB42GJ4d/rUlmhIpEJofB4XHsGd+HPhJ5DYad0aAqRKVSFeKvHkuI5f5WkWm9TBPWEXTqKK7PY3n2KrKWAa9Zxk3HD6KQS2BldQUb62uo12rigeNYpoy9WETzGtipJBpuiJX1jSi5VtShPhyboxJF1F+E0TOpnJiSVZrUiFrIF4aw0wxwbbOCUmDAzGRh2Lbk36h+B/0JCzm57gE6tHNXLGzWVdQ7mnBMLLUDtVNBp74rpPJEIodEMi3p0K1GWRRSTioFRhlW3AB1pjxzVFOrwXZdTAwUUEjbKO0uwXHaODg1hNMHprE8O4OlpSVMHzyMvQePYmZhBeWdIv6rL3xefs/VhUX81ZNPYHdjA7NXrsgBm06n0HRbsJwEpg8exLGTp6NE6kpdOucrly9hc3MdWzsbQh4XZMswJeDw4KFDSCRTqNUa6O/vx8riMp568ilUKhU8/HM/h5tOnxaPjStXr+Ls2Vfx+vnX5V4eOnIUn/+7X8RfPfMcXnjzMqz8MOpKHJW2inZIfxHzrdGMR3dY8qEMwC1t4djeKXz83nuFB9KfMhG0Snjhx0/h3NmXJRdmaLAfWxvrKJaLUQilocvewVFlJpNFqVjG3I05VKoldDotKTY5AkmnbUxP78e+/ftFubexsSlNGaW6HFvRpp3j4IgDFwVXigGeABURX4PEc+4pRD44wuL6i1Q0UdwF/61HTCXyJBkz3SIkSuHljtwlSlMBI+Nr7rvcuaOxdg9p4bplIGOzzWIkUsrQhK7GTCzTgZHKSSESkC/SoluQJgozx1CQtUIcGE1g/1AKg2kTjhbCMjTYlg1DpdFl0Gh2ghlXi/3YTiR+966bblp6HwV5bxQ674pChJfq+ksvpQIb/yqTSf2K5/u55eVlldDo0MhoF9Ym5Bqg1YxgbYEGu7kHUQReZIdOMxxC6JTZcrGGYYSGEEkhslKtlUUFQTUCN2uZJTOzRuefKsrVmniBtBo1KWDIvXgnGkLbYkKXImXjQaiqYnPNcQeVCuyCqVBhB9xodSTAj12wZelIJePiFxKLGcJpIdmxWXclQ4YbDTkxorM3WXjosPi1dLukSihmS/HD18iCxXHiQq50EkycZdKwK2ZodNxkNgThf36fYzsRiSwMxVfhytUb+O6jT+DN2WWEsTSqnonCngNI9O1BqQmsbu/KWIlFUC5tI5e0kE3E4MQ0IfnKA+N76M8VcG1hGZfWdtCEKbye/lQCRxipnbGxsr2NC0sb0i26iEPl+/ArUlQYhhO5w7KLlZC6yIRMEvKIeolvTETCYQHDURZHD16L14du6cz+0OEJ4ThK1yVK4ym6oCIiKRUzeHo1kJisSHHKAiJKoAlhaEwqjWEqn4bptSXAcLO4I5ZU7PdYgNDN1k4mpTCjKoKFHBGchJNCOpkR2Ht4cBCDff1w6EdDLorfRkyPMpCYNFwlQViPRcjJVlFGbkzkDZpl1DfnYXTK+PJvfBIXX38Fs7NXUamUhYvDw5aFyObmphRR/L18rsmJ2t7eljEEixrykHiaRHkqEUeGSBO5D048gUa9je3dKpzcIIquCtdMSkpugwObeAKqGZPnVvFCxDQV6W5aLe9ItdFC29PEpZJyUr2xgU5xAZ3aloxKFSuFfN8QnJgtKceTo8PYMzYmKbYXFtZwfXMXlQ7TcjuwvRAF28bYcD9qlU2x/9/TZ2EoGaK8MY9MMolbb78TR0+eRiqXR6NahSkooYWZ5U388Ikn8ewzTwmS2JfPyLPONbi6siEd9id++ddw7OQpWZtPP/Uj/OiHP4CuBjhx5AAO7d+PoeExGLEkNjc2sDA3K8Twvv489u2fRq0ejS1bfgDTsqVYnb0+gxeeP4P52WvotOpIxOO4494H8OFP/Dqe+enr+NFLZ0Vm3AhM1FzmOBHdYwMUrbWQvBktQuu0ThOG28LxqSl87pd+Hn51Cz/41texMHsZ+/dN4uCBaXmOd3Z2sL6xhd1SWUa/bLrYZDBskPeXo9xKtYaNjR1Z8zZl/04M2WxBns1kKiuxGQP9g8hm6HQcKXWiUNCogRNEV1SElPbSfp2mdNQuKdJkcb+TkEca5vJ5liKGo2SaKUZ7oTBDuqPqCBphc8JdmA6/EYckGh1Hfj8Sr8P9l54fLEK4T9J0zldByxn6BrUUHUoyi45uwQNRUjrj6qLgcowAQ2kTB8YzODLeh4TKHSVAnMnhfIa1WNDuoNL2lJc84A/uv//+x94bx+/7r7J3Bd41hUgX5lOuXXjxDxKp1K/4fpBf39hQSDAbpSw2mZBUURJK2eEQmpUFQxUN1SKE6CnFVTUpl5eIoQAAIABJREFUQsgbIeIR5V20hUtASTAd+jy3Fenbu6RGsfA2TSlkyPPY2dlGrVIWIysuPh7qRF5IgOLX0AJdRjFRKyrsb24Evbh4rj46nzbavoxoiuUyGixGJB1UEY8RylSJdKghkRsd1VoD2zvbMvPXDUW6ZsuM7I5NzRRps4wwVE2cFFOphBgSxWLkttREbslgOdkWGK3t0ackCoyifbjf8UTSd3X2Bp5/6Sy2Kk0EsSRWtlvIDu2HkxvD8m4d68VqJFP2PSQsDSMDOeRS8Si+nWMuhgjWatg3OS2H6+tzq6gxepvplpaBw5PDkscys7Qi4WE+FRFqPOJpoCkcPoXKRsFruDmyUIxmzuzUhMTGcozcG86meW+oOuImSW9yGbmRnS958RH3RNCaKAuHKh2Bxjm24bEsCo+IVmLGLPkaemYwgDAWeDgwUMDR6WkpPK4vLWFxfRMNP8r2Eb4BSXs6Ja4M9UzCMEyRjI4U+rBnoB9ZJy4HOF+DQZv+qFKD22ihymBEFgdGDHMrG1hYWZeu06KbuVuGX1zCA7ccxv/9r38bT/7gO/hn/+KfY25+CSePHcMdt90pxfH16zO4sbCIcq2BbKFfilwpdjscE7HLZbxdT75uCO/HiDuSxqxpFhyRYCfx5uwCmqaDtmnDj0XEU0pTidaQ40RXVCkC2QnzekpYY4CkZcLoVKGWV6CUl6C42zCJjBgGmqEuzr37xyYwPTGBm286jZtvvRO1MIavP/o0vvf8i9hlZo8eg8FD1Q+QSSSQti3Ymofy6jVMDWi47dgEpsdHsWd4DNMHDqEwMIRKsYhOsy7I16WrSwLlX7t2WTheVy5dlOdlcGAQlUoNW9s78j4ZZHnfA/eLiuSJH/4A1y5fwD233oz77rkH2fwA5pfW8aMfPYnnnnkKhXwWv/zpT+HU6VOoNehUy9yiBK7dmMfLL/8U518/j9LuNlK2BUPxRSX20Cd/Gbd/7JfwjR88hTPnL6LUCtDWbAn0k6wcFnciqKN0moV2FUGzgnRMgdFuQWnU0efExC02pnSwf2oMJ44fQczifb6GiYkJsTN/7rkzWF3fgEkr8oCNT0eQUhrwWVZCDO9KO9swxBCRhHn6EDnYO30Q+b4B6KJ+ibhmEShMFIP7JflmEb+t15wQYe0VT9zrxI6GxHAJDiUyyp/B9R2hHLLfSWHBZy7y7GERIu6qQUR0JQoWGZ9FSDVROvEyabbR6oQix20EClzFgKfFJFA0JJeHY7WuO27ITCy/g0LCxPRQGvvHMpgeSUPv1MXlOJ9KwY7ZdP71yzXmxOAbhaGR//306dOr7x/v770r8K4qRKJi5LfVC+c+8m+ymeyvQQkLVDCwUGAxwqTYTrMhhwbJViwG+OBz/sk/ezNLFggsQmhdzs6eHTEVMM0G/UlcOdD4J3NjePj1EBGNboBuB5tb6yhub0VohBbNTns2xzwkI9Jq1CGwO4h8Rqh/92XUwK6AShcywRnIVmm0UKmR59IRc52UbSOmQSSHNqOnWTglSOpUUa6U0GxUYJmAE+PG5kMXg6c4jC6fgt1ZKu2IGVa7TVvqsoxpKB8OKMW0nagj0VRUK2W4TRflnRrseAK1dg3X52dQrTcQdzLY2GlivQQMTh/H6/NbWCnx+kaFiKPrGMxn0JfLwtTZQTVktELYfHRgDJ1AkwO20qqLDLm/kEEhlxIVx/XFVWw2AlEW0IJZ0A6vjhjvja9Ao8lY2Iah0v+DZ1803iIznnCtp5tCwpR8DqaJWrooqTzXk/RSQaMkPItbIOmYEbGO15BJw1KMCLGEPCCakLPzI+ckED+S0IpDDTxMZhzsHx2S0LPVUhVzm9vYqZMoS/ttog2BFCMBN2c1klcPJFOYyGUxnLSRoJ8XXw43eSozKKvtdDBzfUHyLNL9A6gHAWYWl7G0uiZmfYZYztdxeNjGw/ecxrGRAp549C+xvL4kz4/nqUg6OfGAYdHBz83tbUk1JVTNQphFJQnKnXZD7lUmnUNfYVDeX7lWRyI7AC1egIsEvFgCVxYX0VADuPT6oL8FJeCIQVUT0IwkQJtsPtchU5PbkmtiukWYjW0o5VUolTXEwpYU50Rc0rmC5PysrSzD6LQwuWcMX/lv/3ucvutBPPr8efz7P38Uby6uIozHocQ0aFpENuw0AzgxEwOODa+8jI/ecQBf+NSHMZCIY3VhCW4rQDyeEan00Ei/FNPnL1zC9vau5B7NXr+OH3z/v0jRTodRji5439+8eBnLqyu488478dnPfla8Qb73l98VWfjdH7wTE1NTeOPNN/H8mTMyll1eWhbX5M9/4QvoGxiUscaPnz+DF198SVRTXPtMsaU0ncTyfC6HT3/uNzF10134v772CF69NIMyw/zMNELGTQQko0dFHBsWcuH92jbUZgn5uAqH3ivNEhSviQN7J3HowD4k4lbk10J/lEpJfIgGBgbE0fnCxTdlNMTGSTw+qFgzY2JZkEyn4dYbKO1uiHEaeWFjY+NRFpceKVukQoh2RFFe9UYvRGu4n0bE1Mg8TEbcdDQJffmUAQ4LcPl3jlgotacMmE2eIeuHnLOwu85kzN2d8wu5X4wou8ZnMm4NJJSzxnGdr6KhWGioMVRDklJtySYicZ0vm3u2RTJ8hynLBk4fHMPx6WGkDB9ubRfZlB1Z2kMXInbHxxVA/72+wT3/6ciRI5ED5vsf77kr8K4rRHpjmorm/YtcJverhq4P7u7QGMzH+OQEUtmMdMok/vGg4qLin0RBZEUJg7s3+9QQs0w5PGi6w0KEX8sDQ7gIIouL7hm7Ty5ipvtytsyOo1eISNHRlbQJ/N0tRCIzn1A6jJ68soeSCCGrHQjbmwuw1vIlE4adBY9NkwOATlN4HexgQmZtUCrKFF+DybhUCZAAq0pMteQ2BKGE1LHT6S9kxdPD81qSdEqlDMdMXJy8BLQ83i3uiDlbrVyVtNuEnUBuIIvt8pYw7/fvP4LJfSfw6FOv4uLSLip6BsvlJhr0owDgaBoKCRt5EmAtkmV5TtLGvoLQVTE4NCpIwU5pB0HYRjrjCB9lu1jB7Mom1mttdAwTvhYhU2bQhsVDjnJWPYDXKksmTcJyMDI4Jt1cteHi2tIyNioNWJkcNCeBCrlBHL+Qkd8OENAwi4WIScdbKouMt2bWHJXR3THsBnAJn0YJoLWbCDstpBIJVFkkanEYpo6JVBwjuSw8RcN6uY6NBl0cu/HmhJg5oomZ8NnhqkwcVTEYtzGRTmNPykY2xtk4D3DC6Lr8ub65g+uza/BVA5m+PlH7bBepwqnCb9bQLm0h5pVw074B/N7v/A9YvnQBn//cF/Bbv/UVPPixj+APfv/f4VuPfE867BMnT+D0ydPCRWIgo4zdiCApiox+qMhi7AEN88hPariU0tIJNYli00QTcfhWBhUieA5Z0nTp9aSgoVeMolBxFRnk0QOCJEgjdBH3qhiyfLSWLsHdmEFScZFgQRh3YKUL4lFCz5WkbaBT2hFlz95DJ+BqlPy62GLCsp1BYMXg0WNE68hIjb/PVExkTAsJrYUHbj+A209OwQ491LdLqJfqqBYbYiR3/4N3Ymx8CPM35rC6uCxrlw0Es6ro/XH58mXJgmJQGwsWrtHFpSVZy/ff94AUKjy0yPmamb2GxYV5kbiLdLrtYWJyCnd/8F4hcb7y8is4+9OzEgFB91LuF7xfYdARXhfVKV/6yj/Gjh/DH3/927g8uyzy6I5GHhGvnSlkdY6BWeKZFPS2a8hYgNGuwC1vYiifxNGD+zA5MS7cNN5LFpGlYhHFEj1MKAvPiNHYTrGE118/L0oZNjYsPEWAQjs5Nl1ELG0LU5PjyGQy0owx84oFQESop/IlCtHkB9cL9yianPQ4HzJ2EUSXe1jQDauLRjdU8kWesJzR8HrRWC/aq6QQ4ehIPIsit2MqqVr1miCjVM7xg80ixzF+qKHpKyi1QvED8c0EQjuJgMnOMVt8gppuU1axGXhImcDkYBrHpoawbyiNtMnE8BYMlTL0rCifWu3Q1XTjP6gwvrpbbV58+OGHqZV+/+M9egXelYUIr+UrrzwzaOuJryQS9m9oujraIEzreSjQHKpQkIPZa7sSCc+PKBWSXXFkHUz9PJcgDaEogyRZi+ZoXPwyT+8qXrg4uRDJu+AiI8lze2sDlVJRvpewYi+DQWa/3Ryr3t/xd/PwEaKXjIgIzaqRqQ8PvFZExKp3QrFrpwEau2KacCGkoyI3CUqQ6RTrCGHS0mkwRX+MtmSdMFkylrAlXyMRj8lnNpmUgoRdHcMDKe/lzJc+CiQ1riwvoVwswVBVbG5solwqYWJyHNP79qJcq2B1bU2s1A+duB3PvzorHaybGMBuW3wzBcq1Qg85K4a+ZApJk7LNAKapiLrHbYZouB2J6mYXTx4Mrw29S8oNFwvkRNSb0BgnroZol3eR1XxkNKaINuE1dwG/IR0XjdDGhidw4MARmfev7VZwdXEdW00PLc1BVbJL6H8SkzhwjhF4lIrTp2SgRBtfdH+IhDBannkgHMu0YQYNJPUWUnFdkLJWEMNyhWRgG0OOieFCDoFqYrPaxFbLRT2MXGkZSi6bNrtF/lj5dSH6DAN7ko585uKUVXebYcPETr2FmeUt3Fgpoe3rSGfoFqtDcasizewUN2G0Kjg43oe9I1mgXcfO+jquX7mK//G/+2+QyyTxzT//z3jzzTeEJDu6ZwLjU9OCiLCw3NrakC6ZqhL6ZBAF4bhGFFq6gWLTxQZVUXYelbYB2Dl4WgIBoW9xCmbuEL1ZmBFDomtUhESnHN+1D8Nvwm6X0ae1sMcJ0Vi/gdrmsni10PIf8RR2ynVBKEcGc6htr2Fpfk5cZT1GstsDaOlZuLThjicl0l01mMJqot2m6slCKpGBrvvIJAOk7AC2FsIh4tfy4ZZqmBgq4Iuf/xRuOj6O5cVlrK8to7i720UmfeH0MKSRibrj4+OYmpqSpuTs2bN4/swLuOP22/GJT3xCkJFLly7ixvysEDCz2ayY0Y2MjKJ/YAiXLl3GE08w3HIjiqknX0yk9BxpdIRPlskk8Yu/+Iu488GP4cVLS/juXz2L1a2iqJZUMy4GgkQ7hdjJ57LdFHtxC20Ercief3J0QIqQoYE+IWHzYO9l4ly9dg2l4q64pO7bt1eeUSbp8j6/9trruHbtGhrNhoxl2QRxPN3XX8Do8BBGhwff4YDa9RdiaCHziIhedNFc2adExk6n1Qi17UlyOWLhSPQtkqkUKOSVRM8/+Vp8vfyIXFajooU/RwojjnG6/iKSJMxHyYucnutsxii/VeOoaxY6qgEtbsO0E/BJIOcqM+3IYLJTRd5RcWBsCAfGh9CfNBAPo3WbSyVE5VivU6Glvgwof6h4+rOZwcG195GQ92j18Y6X/a4tRPgaX/vJT8adjP2FmGl8VtXUKTLZyaLv6+8XRQ0XPglcLALeGp30EJHoZJLOnhsLOwP6U3B+ya/tLUZ2WdJxUB7bLUR2aGwlHJEo1fetTIV3FCI9Frn4ZnWTKMWFtcsol66EzPAWvTa8qBDhqKblyphICdideEKy5IInokGzJY5uqGAwQ0+ki20qc1S2VRp0pSMSzYFCTiR3umqirzAg7qmR9LgBaKH4JVy+eBHF7W0E7QjNSWWSmJyaQF9fXootqnUS6TzGDpzA9dUafvePv4kNz0LZ1+AJF6YDM+ggFzMwkEgjF0/AMXUkk7Eun0bHyuYGWuyyVAWtRjUiD5O9HqjYabaxXKmh3qaLcgeW30K/FiAR1oHWNnSliZiliJ8LUQ6vFWCwfwhHDx/B6dvuQsVT8B8eeRRvLNCh1YRmOxJqpvgkrnLOHSA0FWr6oJiRX0zUMRIet6QyIIXEDF3kTBcTBR1JI8D2zg70RB9WG0nUXSBtGhgs5OUQ36zWsdVwUROHXhYitP8n5ZXjDBWBSjQrQJ+hYzSZwHAygbTIZfkOQ9R8DxvlOtbLDazuttFuerCdOHIpC0F1B35xA3anhaPjQ/i5+2+Hrbfxu//r/4KVlVV86Td/E3/vC5/Bv/29f431tXl8+MP3ygz+8b96Atdm5mA5SUzv24d0JomrV68iFMt+Pp/M4NFE/UKN4kqphlJHhZYsoOWbMBI5tEITihGXUYqU64S25LmNjKgkHZXFO/1YOJILW4jVNnHHoTHceWQK7s4qXnvpjPiskJFiJLKSw8NDPpOyoLTrgiCyjOHvqnrsenNQkv3SAdfdJlSVBx15xGkYVg7tQIeZsBEabfhhHaHngoB73Athd3wcGR/Alz/78/jQ3cdktLi2sojFxQUh6rJI5jNNNIRyVRJ65+fnZaxBTpnIphtNHDhwAPv375fDs+N3RL3GNS6FtNvBa+dexyuvvIKdnd0u+TVqYvjzefASFeGoYN/0Xvzmb/5dmOk+PPPqNfyXJ57FbinyeqGa78DBAxjo78f8jRlsri5jpD8Px1SxuboA320gk7IxMjiAo0cOYmCgX/akSqmEleUVQTxo2c41OT42ijvuuA3T09MybqFR4+bmtkQAENmsUn3kOCjkCxgaHEAuFyGVLGj4HkmYj5BZkuffLkQECek2aySU9hCRyAUgQnQl80XktlHCboTssliNOB58nzKK5uiGRS8LDvI/KLsPA7SCSJbvk8fl0cmYa0hDtaOg2AZqShwhgwQTKQn2I9E6ykTSxUnaMhSM9Dk4MNGPPQMZUclYSoCsY8KWPYL7Jbkmwb8NgG+nUuYbJ0/eW1HeShh87x/GP8vv4F1diPDGXDl/flI38Ou6rn9W09UD3ChYPPT39QkkycVEMibn5lyA7GpkPhn5u0cBaez5upbuwvZmAJVI0nwpZMg1ITufi4LpumJoVqtGgZndGGqSr6Jl2/3sjme68QtvscV7MjUSaDn0JARMX44aOwNKezvsSih2k7YhsltnwJfJAz4moWViRdpx5dDj31GWykKDYhFV8dHfl5fgP001sb6+JUjI5N4pKTaWVuYxM3NFpMp8n81qE4WBAYyM7xH1keL50LhpNJlaamD84HGsVoH/44++jjU3js16gJZIUyD8jaSuoi+ewHA6j/5sVkLe6MXQ8BiyVxNXVa9dh8WjuNUQQjENzJqKidV6C2tFdrEtJBQfuaCFjNZB6FVhmPQRIb8thN8J0a63ZSZ9+tQJ/M///HewWmrgd/7Nv8cLV1fQNNNi76zoJK0qCFv0dImkv+JdplLNw/seRvC4GnWppqYgqbYxlgwxkfaxvXQNC4sLyI7uhzlyCku7lOw6GBocgmbGsFOtY6NWR6Xjo0MSH4g60HSJoy7+SRNvD32xGPak0+hLODAJSXc8FFstFBs11Ny6KG+K1Q7cugsnEUcumYBbKqK5vY2452OqP4eje4fRKs7jhWcfl9yYhz78II4dOYKvf+1r2Dc1gs/8xi9hc3MFX/3qf8TFi5cxODqOW2+7A46TwpkXX8LOThlxJw3VSqIZAPUAqHhBVEjGklDMhJhrabTE9umvQoYsCxI+RCw0ifP44k1CVEoQOrHu7yDh19EfVPBb//UXcOuxfbjw0xfwwo+fATv3Fcq7Q01Mvugjo6k+hvsyUGUtNVFtdFCs+/B0B3179sLOFLC6vopScTNSVShJ+HoSmtMP34rDj6sIDB6GHowgQBoKMmGA/f1J/OIDN+HjD96GTDKNVrOB5aVFQUDouxN15zyY2rgxewOPPvaYjDROnjwloxpmyLDAuOuuD4rHBlOdOYpltPy1a9cFJbnw5kVBEMWunw69PHh56Eq0AxHLEKMjI3joYx/DLbfeistza3j50hLO/PQNGQ2PjgxL559M2Dh+9BASloHt9WVkEjauXHwdK4tzwmti88NHdXhkWGS2RJKI8ly8eBHr62sRD4ToLU0B94zggQcekFEQ/35+fgFXr12NZLlWDMNDw2LTLtJ+MT2MCPX8fq6Jt+zYWSR0T7YeWhx9XRQl0RvfCC9EzAmjcTaRENJTI3PA7rPPiAGiQ1RqeR2ETBynGqdr386sojpluCS0tluyn3L9sNhkIcoka0pzYWegWI6o0khQYR4M0bc+R8e+PX2YHu9Hf9ZG3FRh6SpsusXGOO4KPddtr6ih/n8Gmvb91dXtuU9/+tPv80H+FlUu7/pCRIqRK+cndeBTqqp+ztD1o6RWVUpl8QDIcQbv+5J8ysOaG0i08Lo5vAKXRsiInP1dP4wIVgykEGHxQTktxzMkWjFrht4IXJlvIR/diqPL7Xqrw5Df1XUl7C1u/p10VOL0yEAyklZ9CSejBbrYrJMoS6jbsqRLi8RuXSiUmwO9AhgFzrESkxWE0wJYcQsDgwPIZPLY3tnF9773KNbWVqWDPnz4AC5dPi8SZW7GkesrkMrkkMhmom6pWoVCKSyvk6JiaOogFksefv9PvoWmOYDViocqNzR6MimecFnSmo6hRAZD+QLiMQsVztnp7srDX3EBr4p4UEdx+QYaxTLSqTximUGUQgM31jZQrpZheE0k3LJEdOuaD91U0A49tMiwJ3k10IUc2p9L4ba7PohyR8H3nzuLlZaJjlOQmbIYlrm+FCJCWI2SDYW3oijRLJ9W7J5KEzcNhhIiZQSYSCro16qYu/hTrG9uoH/qIFIHbsdSuQNoNgb6hyUGnRkX2/UaSi1XzJZUBgZyMyb/w2SGSCC5NflYDIOpNNJxR7wcmNOzVWui0W5AUV3EdBWVCt1OO0jTkMy2US9V0a426IQu0kOHiJC3jRP7h3Hr8UOYu34Fb56/IDymL37+Mzh8cBJPP/kYbsxcxeTkBIqlCtY3iqjWfazvVtGBCTOVRS0IUWp7Uoi0NQttFiAGw8w4diEqRCWZKbLJgE62jEIQVRHXA9UgbXGm1QPexzba9Sq06gZODjj4w3/1T1FIWvjz//yneOP1c6JE2q3WsLK1K2nQLbqFGirSSUtUQxwZEEmqNz2B5DOFQfQPjaBaLWFzk5ykQ9i77xReuzSH2fUqmkYcvm1BScZFrcMC2fI8JL0Wpgs27r9pGvfcegKnT5wSBJCuoYuLi4KEVKtVaRJ4qNL/gygRURLHTogM9tlnn8XGxgbuvvsePPDAg5IlRDSMyMK5c+ck1JByeXEmtuJSoLDz4DiWa5eKKaYz33bLrZLnQvXOq29ex+WFIhbWdlAqlnD8+DEcObgfmxsrQqK8+eQxeM0a3jj3U7z60xdFMktyb7lakfUbKiH6KK3NZiUO4saNGyiViqJqoU+LEO8NHXfccYcUpXyf9FehnJ5E3YHBQRQKfZIVE6XiRv4eRDG495A/ww+iu72gOuFSySeLsOjsJloS5Sd5UgDyU3hlLFJ4HySrirwnRYrwgOpB7knkJtEKgd5KPsmsDPSLzMkqbR+hQYv7UCTrZddHKzSgxNOCyml2Eh02VD4Qi8dFWk9b+8m+OG7aO4SxfFzSpRNxE0nHEiSK8J3veRU/wBkvDP/MaGqPP/HSS6Xf/u3ffouK+7foLP6ZfivviUKEd2j24tkx1w9/VVO1L1lWbG/Pfj2XzUmapMzxOx1ZtPwkMiJFh+S79FqDSP8eTTYj7xHOXsX8i0RESngDXwoR5k8IGiLa+Z5pT9dZ/C0zny43RRZ6FMbXG+Owe2BnxZwcpkg226Ewx9vtKBwqRm4FSV7E9QmNU4pMgiWzHgiT0x9DVYQGYQQebCsOTzFg2Al40MVSnrDu88/9GNXSNj5035148P67pfghCTOZzkqXrzI9l+qibs6DT4v7SlnKHos5Fk4OZ96Yw/eeOQvVGcN2S0GpHaDBDogZLkELFkPhdA35uAPHYIcdIpbOQrXYcROsr8PdncfSpXPwKjVMjE5jcM9BFDsxvHF9Dtu7uzDoJuLuIm0B6YQlCIMbdNCiHwXt5q0kMraNoN0S8mClo2DbVRFmx+BaGbTIL+DGyEjfTlSEiIuqrkLjUFrjWCiIujiSL30VikfugYI+W0VWbaJRXEejVYPTNwQ3NYJtRqOEJpKJjORTUIXC9035LsOy1JCBcExzpTcH7z3RrDaSmoFM3EFMZ6qwj0qrjRrJzHQ31SMycq1Yk1EVM144CqhWKmg3WpHIk+MPxcWenIGH7r0NI+kknvj+d3Dupecx0JfBl//elyQb6akfPYp9U6P45U/+Al78yU/wR3/0n7BdDZAcnEKY7EcVBnbbbbQ4x6dUXTPgG44YyDGUjkUIXwsL3TYJiRy5kWDYhd4pSTX8Nky/BZPGbm4N9fI2/OIqfuGOE/in//DLuHrxDXztq1/F9tYmDh89hoGhYSysruDK9RmU+RxFMUAYKBTEuZWHpCggOIZRY+JtwUDHZqOE/QcP4a67P4yXzl3B177zOJZLdbSYe0THV8qJWeXTwddtYN9QCnedmMSByUHcf/e96CsUhP9FrtP62pqMY4gYEG0Q08GuM+gb5y9IocEPjo4OHTqMqam9UoS89vrrcvizcCEKwIPVIMfoHZwJQUx9kiLTuPWWW+WTB/bc3AKu3lhGuW1ieWNHwueyuSxOnTwpoXRUlcFrYXVpHjNXLqJZL8PQQsTolCxRM03Za9gS0ZyQRR1J3zvb22i7rYjTpgB23IpSvB0HzS4Zf3h4SMZONGHje+IIklw3jjV7JPre++f+Q25Ij8vxdiFC5+KIx8L9R2S2REL41HZNyliIkHQqwnp6JXHfY2Aev67rBUJybcS9Yj6UD48J0B0PNYaBmnE0oaHMUTR0hDHatKehmA5CjSovRfKkcsk48raGjNHGkfECDo33w6YkPPCQ7EZisP5p1JqrbrvzqKJrj9x9/8NP/Uyf1H/L3/x7phDhfbh87tyEr3Q+Ewb+38nnc9PNVhOe20Y+nxdSIN8MU2jJqmaHI94fJFyJ5JZJl5HaInID5MJX4LaYZRPlIImFOUKJ1a5XKt2EyGhuKsmv3TmrpO++4yMyQ6OtdmTk01PZkAsiKITH5F6gTXMnjz9PkUOSduIina5gAAAgAElEQVRG11lUgsRIaugWI5TGkddCzwlHDyVzYqceYGWrimvzK1hdW0exuIXAraIvHcftp4/io/ffi4mRESEu1lptqBaJogYqVBuw2GLb06pJgJidsEWVMr9ZxTcffQ4rRQ9KbADFpoJd8lrIxwla0BT6bTTgwEVG15HUmGBqS5y8kUoiltIRtwM0S4vYWbyOWLuD8cFJJNKjmF2t4fzlGygziMzwEfdKMPw60k4Mlm0i1ENJ0mQvZscSsJmFIcmkCjbLdVQpiUwNoaHFUaV/hsymCR3HEGgmAiuOgBk+5G/QLESJAhFZ2EhEPZtcT2gkSBhAMk45ro+OpmHX09EMSLQl4sQQdgbGhQh1iFEaFStKyHwYGqxpCDUpdcUjxFQUxChJhk75oMzIScglTE5si/e2VW6LyimZiiMW10WN0WjUZBQS11T0Jy0UHA1D6SSqG1sor85jeshBxtZEzr24uATH0vHJX/gYjh7ah29/6xF87RvfQbUTh5YfRysxgIpioU0X4VgkM5cgRsbNa3HxdtAVDWo3N0S6WoMdbnSFCI2zo437AWyvAa22C7+2BXTKQhD8+7/xS/jERz+E7zzyF/j6n31d+Aqf+tSncOqm0yIrffyJJ7CxtQk9ZojL6b7p/chlMsikU0in6OZrIfSi+0CvG4XPkWVieHQKW+UmnjzzKq6vbGKr3pCDi4U6k639lgu93cLYQAq3ntqLwZyD44cO4uSxo8gVcqKeYzHCQmRre0sQBa4xNhEMZ3vzwkVJvqa1OUntXAsLC4v46dlXMTN7Q0ZtVORwf2DAIcc7VNzw//cKkr5CH44fO47jx08IGXxubh7Xr81it1yHZudw+focgQDhRMRtR4Ln8rmscESW5mehKb6MaTpuTaz36ajMMSybE7rBsnqLxZgMy8KqKNlCzUZdrnGKJoWOI0R7oiAsQoaGBkW2G6lgIrSC75mNSw+F5d7Vy4XpEVGj9xNtVD2EpLd3CbrBfbDb+FAIwCVE3od4qvaSdVUlIuJ2ibK9wE9ylDh2ZpYSERGqqJqMtuAoRrcQMsHbTknoJUm9TABnrZY2FYxmTBweyeHQaBaZuCL8kIQdk/VP+8YgCKu+17kYeP4PQi/89h0fefjK3/Jz+Gf+7b2nChHerflLl4bc0P2823K/mMulpwijchOhzj+VTsn8mwuHXYaQUiWBmsF3nmw6vTfMLoCFCB07pVPpEla5eMvlXdQqVSFURTqZXvZvNKqJRj+RJO5tV1aGPUXeIhFTPfqTUrt2O8pV8Gi+5hNlCUWC7LZqYu9sUZ3DcY5PB09dXEAFwdAMCd9ip72yuYuLs+u4eG0JC2vbElyVScYwmLFweHIQtx0/gBP796I/nRaDt8jcSxfwgK6RNNgK6LbqkRehI5kvoNRR8PRLF/DD587Bzo0ASkKs30u1JmrkmIQuDM1F0mhiIBFgvOCgz4nDdjJ4+cIytuuAkckjP5BHPEbDqgZiRHlCDcVyG+evLGJudVOInAhcWH4N8dCF6dNvQ0c8YUKlnJQR4B3mhBjIOI50fZT0bdN11g3R0UwaDKAl15LFZByBlUGQ7JPOq9O1TVAUT1ALhY65RgxhYAqCErqeHLp0qjWMEM3QR5sjCp1yUhJbVeFGaJqQd9DhyELhSIMjji78zYpGYyESRbqzbwwCiTOLPE0oEeZ/+p7A1u2mD6UTwoqzUDPh+S5abl08bGKqglzKllC40sY6lE6AY5Oj+Pjdp6G1ivjut76J61cv46GPPojPf+5zKP2/6bC//4d/jEtzK6ghgbrqQMuPQE0VonRjFth0kxWScRRURH6LFtDxMlJLqPTEYM5j2OlZXUIPQti+j3izDL2yDrO1jenRFPaNDeJD99+HkaFhfP9732dAJY4eOoSvfOUfiarjmaeexJNPPy3cisIgydIZ2HZC7ls6kYBN6J18CwbAMS+EWUCKi1AJ0Gq0Eag0D8tKNMDi5jbmV9axuraNjc0dGVl06jWkEzpuv+Uo9gzl4egaPnDqJKb2TgqJkxVXtVbF5uaGjC/I8+ABy5EMx6wkc7K54P+/cOFNsWnf3NoWib9pxmTEyUaERmF0WObP5LoV0ng6hePHTuDY0WOCJC0sLGHuxgI2NrdgWnE0PWBmblHkz5Qyt5iI3KbhWAx79oxidGgAu1vrWF68AdtUZZTnCWHVEYM9yrBZgDCMj2ud+xcLEX4SheGoichSf19BCLA0MWPxwUKC8nx+sOBk89OkFxLRsK4NO/8tGk1zZMXnl2srshjofd07CxEJD1Wi7BcZHdFVlQaBfGi6Fu3SfInPiCLrjGgo/T7430QDm66HBp1S2yFcLYbQSgFOWqTbNCuj4E3cWkMXGTPEVF8CB4cz2D+UxWDKknwdvlbhvFGX1e4sNOv1Fxqt1rf7VOvxD7wvy/2ZKFLec4UI78rFF17IwTa/oCjBP8hkM3sajbpG+3GOaegzQnSBeTI9R9SIZOXLGKTHMI8qFErhXOlG3i5EgGq1gmq5LOz5nh1ytAFEhUjELO8aaL3jMRHeCbsVWq6zu6PsrRNZGxPipwKGao/IjZBrPSKk6uyye8nCIeO4o8wUjdkL6Rwuzi/jiedexo3VXbR9A9BjsnCzCR0DKQOHxgq4+eAEDk+MiO+HJyoFHTq9Fdj88jByPQTsNtUAMSeOWqDh7JVFPPbsq9io+igM7olIakQeGk0Ud7fgd+pI2SHG+jQc3ZvGyUN9GO6LQdMtPP/yOh596iI2ajE4hT1IMP0zQZOwNurVMjZ2dnBtYQm7tWqEJjE91WvBCTqw3CYUtw7b0ZHO0lArhjYJqPRY0RXZkC2bxQiwsrElstPh8WF53U0GDAZxVNQsVtoOdhqEmUnwZ1FBWXZLUA3dtkUp4ge6qJfgkpjJnx9CienomBxRRB077fg5JqMfCw8pFoE0+AIRGekPSS7yJeqena2QjVV6o/BoEbasqE5IJJZihAdCy0fYJCQTil1/PE7kJZSCsNNoiuQ3kzSFzMgK9eCeUQwldRQXrmBj/iJs3cO+qUkcPnYK1UDHNx9/FgvlJtxYAoqThmEnJbiQIyTPkyB3QUX4+0QNQb8I8ZWKDi+qqUKTDwKzfgTag0bnzGYTRnUH+bCKI0NxfPJDN+PU8YO4ykThc2/i/Btv4MbMrIS9fe4zv4a4qePlF34iDsBUd2gWE2dZbECKERIuJe5dpJ9CyUZA/o7SkfUk5nJmHB45PDEbgaqKkmynWMXc3BIuX76G5YUFeO0GbrvtJCZGh+A1m8ikkti/bx/27duHfCEvBl8cXRAZIReE65pIyO7urhRIly9dwZkzZ0T6Slk95fEcGYl3Bm8p86s6rSj6IJlAIulgeHhYkJSR4VEZn5AgOnN9FptbO1JsJBIJbGxvYXN3F003hBG3YcQSaLPw7PiYmJzEB06fQqW4jTPPPi3rmj4rbqOKZJxE9EiNQqksD3/uU5I55Xto1hmGqCPp2DKaoYKGmTG9/YbFSA8N6SEetQYzZ4igkQ/0ts1A9ARGe9E7PyPr9rdTdiW8k48EuRhEcz03MlDkI02vGZJbJXGB4aNEdWnLrgjnrSHk1BANfgYqOoqJeLoPuuWgQ06SnogiF8ivCl3kLQ8HBuM4PlnAWNYWVWDctJBNZ2DqdDH23VbLvREE+FNT1b95+333zf9MnMDvv8moqX+vXoe5uWcst5b+dd/3fitfyI426w2d3UUqnUYmnxMHQKbsioGZz1wOKh567JBu4BNHOS4TUhvioWBZhDeBSrWMWpmjGU/C5XsfvUXdQ0N6xUmv4+hBu0RGCGES+aCrIO2Nufm0icxIwxrl2vB1CVmQpUmnIz4ZPAlpHhpoFqpt4NWri3j+wiwWtiqIORk4iYx8P8PczLCDbFzB5EASNx+axJ2nDqM/baNZLQq5L+5ww49SMeFrUmSwK90qlfDyG1dx5tx1bJFzUBiSbjEVU5BxTLQqZexsrCKmBTgwNYgTB/uwbyyO4QLFPOti0tY3cBO+89g5PPrMJew0TajxjKTSqvSn0FWU61XMb6yg3qzDJQ+B5NdmE2q9ArNZQcExkXDo1KhIUKGimKg1XDkgTZN21ikxejJiBkzLwOBIH46eOIa9+w6joybw9Ll5fO2JV9C28tBiNHPjoU6+AMPGfEnpVS0bMGjYRW4JI9h5MvtyeNKinIcgya3iKcP7EKURcrgiChN4IusRlI0HvGJRhdWWeyXkCEFDumm/EhlArwyiE4yAJwhEhRAThT3xsqGqgyTbRqUqDsEWQ/fiJgWxCN0GvPI2lOYOjk0N4oEP3iI8pVdeu4CNmoe1ZogdEmizOXGjpLspGKNOyEtcaSMPHQhPhmNIBgda6DSZG2TIwa6EriBQ4gdMVK/lIWw0YbSr2GMr+PWHbsdDdx5Bxjbwncefwjcf+Q421jaQz+Zwz5134NihAzDVELahI5tJo9FqRqNE1RAuiEiqaafv0+I8kj2T0ExXXLq18h+rlaqogLa2dnDLrbdjYHhIMpCodqKkdm11DedffV04Kfv3TaDVaAh/p9VoCsmTniEHDx7AENO5DY4/XEFEyPtg48FC5LnnnsPTTz2DlZUVOag51mAx7rYp26e3EMcbvhQzHMtQ2UR7dRY5Q4OD6Hg+lhaXMTNzA5ubW2BsPe8zR6VLS/NotFtSSFEZohk2TMuR8SvXfCGfw0A+i821VbTqFQk/ZPYQn3/eHyrkNNrjS1QFc5cinyM2Q3zm90/vBQM/WbRGUuIIfY1QEfqIcF+JdiWh4b+jKertT73oil7uS0++y/ENf44Ed4qPiCbFBVETuVdEgGkpAP5eIiSU2PL5IvpBFEQVRKjSDiTWoUk5LfeieAqqk0EiO4gW+SGMC+B6pPxZCzBSiOPYRB6HRpLIx6MxaUxjUjTNGWMEX+qtZvuCqmn/m5PO/ejEiRP19+q59P7r/v93Bd6zhUjv7V67+OrnOx3vn/X19Y83Gg2VxmfZbEZ4IywMuDlx4XF+/Nailbl5hEpQbdOgQoZZIrQOZmpqtSwbGxdmbyPoFR3vHMm8EyEh9BmFj729eVD7TmdOdh7SfXQ7ELZkkqXCDYVdIkFbJvdS2aBZaIW6oB8vvn4V52c30DL7EepxJLNJ4SHQgooWGprf+X/Yew9gSe77TOzr3DM94eX8NuddALvYRSQySICkQEIERYg8ksKZEhV95/KdJZ3K5zPvLNedrSqXq2xlibQonWSCIgkSoEhkgAgL7C6AzXn37Qv7cpjcudv+fj0DslinuhMVbBE7Va+A3X2Teqb7//2/3xdgIRJdwYbBbuzeOoaNo70Y6Cmgp6uQjZ7CUGy+lVqAxaUKrkxPS+X65NwaWrGNfKlXGm2ZUTLebyJprqK1tohNo0PYt2enPF4xF6KYZyppgnp1AY16C329G5Baffje4fP4ylMvY7GuQC8OwnL6kOg2luoNzCzNo96qwWssw2GrcL0KpV7Bnk3DuGXfTuh6hFNnT2Byeg6m3YV8rkuSYQNJh01g6yY2rhsX7czC8izuuf8+fOozj8Es9ONLT7yAf/vbfwSlfxRaeUBAkELBBkdwIkSMAfZW5B0kjDTnhTv0uRoJW6CrBXEd0AkTsfyGWz/G80uXBikVG4i5u8+yEljNDoOPwlRLjnEyEEI3RWcHKquwKlATOkykEVNgPaQEARJa58juj1OeOPThu1Vpus1ZBXiNNZjwJW32wN492Lx+vRS0zVydgxcDa26IBnevhSIiJqeSxRFLA6CSqifyiTwZ43EYn6o6NMXMCucMBeyGZcBW5DVFpyCjQmRiXCONMdJXxN037sB9N27DiSOv4sknnxIxKAPxbtl/ADftu0E6YrioMlwqCug4YZFgCDNXlJZfoe9D0vuqZHZQmetGLSwszGJq4grmZmZx4p3jOH36NPbuvRE/9/Ofx7oN6wQc071CNoVR4l69JbkRkduSgDLFzOzrPF84/unr68WGjRskxIznueSEtP/9+eefxxe/+EW0mm5bfJ4xmNJqFGXjl6LDCoRQHGhc9ItFB5s3b5Yfnu/s9yFYmp2dE6E3F28yHrw2BKGLhYU5AYKsr/cDjlBNaf4WgXySwMnnUHYc+OyNUhUUmIAc+DKG4Xsg22fncgJEOvbh8dEReT/d5ZL8HesIso6YLHiM37W29+9dloQMSscpk7EdmU7oB9lbPl/HLdMBIswMkcdVtCwLhWPkOERAtgxkRDKRvlh1KUw3LGEim16KihuhyigCNl1beSj5IuxSn7hiKq0Iim5LMSGzZWid3zFaxr5toxjrdWAxsddkI7iDYs4hC5KurlbdFPpTiq7+m/vu+9C5H20Zu3avf+xH4B89EEnTVL1y/uQnWq777/r7+7cRUSwtL8pOZ/2GDSLGYpMnT2aCC1GNS2pgtqclQKGFl2cww5B4zrMBlWCkw6T8ICPyfRV6OxqZoq+2IJCXuw4Q4eaaSZQKFwixzbMsj66eBAmTOxUKHalbYYojKWwVqWZiqRng8JkJvHb8AubrCfTyCGoh22tt5Exa5kIUbB3lfA46LXecbXOERMFh6qG7aGKgt4hy3kTOIrXLOvomqo0Yq5UWKo2mCM+sXBGa4Ygd19RT9JYN1BbPIW4u45Gf+ACu37oFse+it8tGV0lDvXZVnp8XEoYbGQRGg+twaXoZjz/1It48PoXVlgE1PwDY3bJwLlRW4YUtaVo1GXM9O4W4soQH778Lv/yLP4vp2cv48n/8Ms5fnkKxNIBiqQ+mkZMAq65CWZwSzOJYXl1CmIR46JFH8NBHH8W5yUX873/6f+P1S5NQegagOmUkbD9NGWCmQCGo8wJhn9irAkuH4nA3qCJu+UjrLSCi6NaCaqXQLFVaTske+WSyyCBxkXfbi6pqCKsDRnAYFPNx9CAZpe2+IRbOWNn4hjZYEdza4lrh55+EPmKfdm5mReRQ5MXb1NGor6JeWYXOwjWxdjHyHyICTKIUtmmhu1yWErKFlWVJvA0Ikui6sBwJuRMYRGAUBqJHoHOINjF+7rKIELT6TWhuDdHaAiw1xsDAoDiw1gIFSa4My3Gy/qX6KpTWMtCqoGiksLUU9975PmwcH4etqZKPUXbYikohZSHTQIV0aeWFRaLuQc6FLCUHc8tXcfDQqzh06E3YuoUtGzbhnSPvSHnjb/zGb2DLti1w/ZYgqVzeFlagWa2KaFHlTt31hN1Yo9jZcSS/hucou1O48Pb09IhNnVHu1HnwnD9+/DgOHz4s39G1tYrYfDmyIfgiU0X9xcjQsCy8vO3evRsbN64XQEJNCUc5586dl7GM5/uy+HMswZj4waF+bN60Hk899WQm4CR3IHMuFYZhZWyHFL1xt29L5Lk45NpCUr5vtnfTsUP2tTNSoRh104YNKBTywvzwxjFOxxHD1y0dV0mm9egwrx1xKv/Lx+romTqC+c5Y5wcXKV5r+JqyWAIyY9m1KYgC+Y7zW83zhGwM80AIbCg0bTSDrKYi0eErJmLbgVbskgoGnxJtilTDSICXkfgYyKU4sH0UN24ZRkkPoQTcyBRF2EwrcaPRTMMwrJmW89+kqvWtO+64o6IIpXft9l48Av/ogQg/tOnp6VwatR6MovBf27a1nwI0jmSoPu/p7YOdy8NvuahWq9kMvW3rZbJfNpqh2C3JRHaqIhevWr3yblpr9sX4vnW9A0Y6GSPiyGk7ajr9M5rYhrPds3gZJWyICxcxDylWVWrppem2zZBML63h4KmLODmzgppagG+UUWPhLHfXTFvVE/QULfSzedIwpcG2YDkwdAONegO12hq3/dKayrk0BbCmZgkTwyp6MMyKFLOqiUA2r2vI6RG8+hwSfxXrh4u4/45bULYNpIGHcjGPoaEeCR/zvCoMPZbZblEsmjaOn7mIg2+fRi3U4atduHS1jqsrEWK9C61Uw0KtCs+tIG0toRjX8MF92yXM69Zb78TQ2Di+9Bd/gr/42uNINAtdXYOipynkHZSdIsqFIlrSYMtxgoXyQB+u279fdmUvvv4OpmoBkp4BhOyr0HIiiuTyZxBkMrKagmHZoZIhSKHapMANCWLy2F7r8oKeNdZJ0JtkJaRI2oLmpOlCbXmS+kjtigSvUdiRyxJ4ZfcpUxE6sshR0ZHDtcAToR8UQ3JcSM3z8+eIJPYIbEzYZh6WwWApMjc+L8ptPRIbkvMIPS7mTGxlggwZE0OEtjwea1UqhE3Sd9BsA4qa0ehKnLkSqH8QbVPgwdFV9BqMpE8QLc3AcFexe+t67Nu7D7GewwtHTuLNs5NIc10SjEbhbYPfIeY7FIGf//QjKNoWWvUqTO7sc7ZoGLIuFoqg6VbRZfQooK69YLp8r3GE5bVFnDt/WnRYu3fswuWLl/Gdb/0Vfu7zn8ett9yCi1cmcPDNg5hbmMXY2Aj279+HdSMjcrxshd/tHM6cO4+X33gDMd0dZDFsW1iR9r5f/kyNB3tWCEYoRuVCS1aBQITtr2TH6LCjqJ3umr6eHhlX8fUSzJARYA3C0tKS6E3W6GRptdByPQEjfCx+nxhsRl3Xl/7kS8L8SEt0SnebkbXMKpAxCwW7BBHUsPB7QiGrNHxbtgiFmVVERx1HdRs3bBBNSObsyzYt4uoRJpfQs+OU4SWEALeTjJrp1Pg8Hf1IZxTT2Qx1/suQMn45O+xKR7hKAX8mGKLGJ7PzZsEBiujaXL5HhcLzBlpkQZjdYxag5LKffHcfTKeIZRZlBjHyhooC6tg85GD/tlGMdNmSQ1TM2ejr6oaTcxCHMRoNr+4G4RNOzvhNuxVfvf6BB1rXQMh7EX58/z3/WAARvp3FxcVCvb58dxpGv5qzrbt5OpEB4Q5qeHhMKFkpmUqo2fCEucg6H3wBIrxwcpdC+xqFeBkj8v0xC4EKfzqjmXdFYG0rcGdM0xnlCJ1KrUjoS7ZHtqdhnTanBwl8WjyDRF4fd5Okn6+u1HD43CSOTi1j1tPQMsqA4UiSIbUkrCPvLtjoKxWR0w0Y0OFYjsTDU1TJrASmTvK5WNhHzz931xJ9zk+aYjkqElRVAIgWVqCHq+grJtgw0oNbb74RWzasQ2WBJYMB8jZ3Rh5L7WHYtNgaKNt5NOstvH7wMI6fvQhWfOn5MuziABrMWFjysNJQUI0MXF2tolpfReIu4/792/Gbv/RZrF29Am76fNXAi2+8jm89+13p7SgWeyVYiqJdi7tISZvNI1JtiYtPbROpZaPhsfnTgFLsQ5grI9RsYZek40fm28xJUGT3K0I8jmvIZqQRU9wlrZG2xxat1BwBRYn8mQdICHzxLkYw6cQyTfQXiggYy68AC7R6c89m5iSfRTFNKddLElLimoAAReUoLkQSZY4VCmT53Kw1T2NFxLGS8aHEcEqWaES48LmeLyhCxIEGg9L42jOGgwCKBWf8jvleCNf1hSFSTEa7m1K219kxi8AwDaXhl6Vro3kF+9f1oBjVcOuu9RjqzssCd/bSJN48dRnn5mpYDS3EuR6kubIETjVX5rDRCfG5Rz4kUdumxjbgPArCRhjCArHbiI4yAhECf2bXmLohCcetli8OD65/rAogw/X24bfwzHefxmd++lP48Ic/jDePHME3nvgGnFIBXT09uDI5gf6+XvzkRz+CkaFB2jOQN20BA8+/8j2cPntWNB10vmW6j5zEsgvLxTyUdnYGzy2OLMhC8Iex5TK2yLrfBDDwWsC/401YHS8Q7QqDxwSAtFpoNBuoN5qo1rK/27hxI375l38JX/vqV/DUt58SQTkBGHUtBBsMAqMuRlp7+VraIIFggRZfZrfIcSMgYVKp58I0dGzfvg3jY2Pi6uOoiBueTihjR8dBYbSwIFIxwS9gpg3p/HTeS2c81XHG/GBHFscwHTbl3VI8eSRFxjAElRTQSlmkYqDhR6iyADJKUWl6SA0bqZGHTpE0RcaaBTNXgG7l5FqpJTGGyjZu3NyH7SMldFuJlNfRjmznHNFBMbokDOPjcaz8VhwEry9Uq7OPPvpotou7dntPH4EfGyDCT/Hs2bNFU4vuQZL8M9PQP0DhZLPZgq4ZoohnPbekr/pu1kRJ+jHghbMp9jWJWtdUGdeQEemwG9kJnwGRDtDonOz/KW1IllVCdaYuORQEBKJCjyLJOJHn1vRE1w1SMQ438R4tx9BRiXScnFnFoXOzmK4lIgSLA192WhZ3V5oCh2mQVMtLbkUqRXnlMhs4czKGWVpk7Hv4bmkfxwhIQhjs3OEFiUVzqKOgVjDco+K6rQPoLTvo7R1Ff++gCHVbjSpU1lWZESxHg1WwRXg7dWUWJ06cx8zMEgPooVmW9FTwQtw3MApF78KVeRfn5hqYrMSoBwEa1SXcfv1G/MbnPo7G3DTWKh4Uu4QjZ07jyeefxZXZBRQK3QKQDIpw1ax7x0/obulCUzXRIJDkDlTPw7DLUBmslqqSthoTAXAuQ2sqywK52LDNmMmokSp9O2BORBrAtFSYecZOZyOmlNpWRZMFS1wvCqFVgAFTweauEnJMkuS4J+fgUqWJmVoLLuvLGdJkWZnglToSeo4okk0JQujSatuVCEQoHuUCInYNTWwK/D0zr2ddIR57adr3YSMdtUPMBWF+SUa4cyokxYcGdU+tJlyWQLKrw87BcApSPijFZXTCKAnMqIVkcRJbuk08es8+9BsubrthE5ZmL+Kdtw9hcuoqWqEON81jtppgctUTW7DZM4wkaOGuXeO4+8adKFkZcGU6rMmGX7J6DOUiKyHahVjKEBXE8j3kuUO7OB0qvBG7u01X4swDz8O9d98pgtJnn38OJ0+exEc++rAs1M+/8KL08nzsYw9jeGRExNYcDXAXPT0zhae+9U0pc+ykhvIzZklkputShOkgqCBr1NGDkS0RgEqBqq4KWCI7wPOawnAJCaTdnloPn/ZqZou0BHzUGzVp6mXoGN0tH37ow3joJz6M//F/+DfSiitx8SGvBzwMdKAU55IAACAASURBVF5lIxM68xhiRkCSZRklEi9P1oHPxddgszuFIy1dxYZ162WELACJH3275VsSnNs7CAIdjlREw0RmtS1g5TXr3eI6brDaqdI/OL7pxA0wTanTMdMZ+RDEUaNEIElAxWgBjodjxUTNi7Dc8NCMgTrlVsUuGE4JGgXgtIwz7bmN2x09xoY+C7vX9WPDQBfKBCCmglLOFOcPz68oVpa9OPlOkqq/Z1nOyVtvvTVrK712u3YE/jG7Zv66T2/lwoVSJWzcoeraL1iW/ROqqmq1Wl12QKOjozJf5kVH0gwpagx58WrKRUOscJom4xqmRpLi/v7OgxedLKzsXXU6SYZ282undO/diwB32IqFJOUiRytBJAI/1/fqSNPvaar6ddM265qu31+tVT6uAH309cRmEU3kcWZ6Ba8du4iFaguFco9YI5FosjtnBgnDyfKWJlkFnNmT5h3oHRAV+sryKpZXV+TCplOuHwewVQZxJRLUhsjF9vVd2LezD0NdKQZ7DKH1k9QR3UgUcPfOBbgFy0pgOyaqrTpOnr6AC+enUK0F0FRHFlXu7rrKeTSrS+jr7kZ37yiW6wrOXHVxcsbFlaWa5HJsXteP23ePY7jbQT7fjcnZJbxy5C2cvjwBnxdzzRJhLyvUbUNFqdSDJvNF7B6ElgNXMxGZXPhtDmAkTIz6H7ohGJ1Ntwjtu3TFyMojHinqNkwRhzJRjsVqYIIje2MsEyoXS2ZttNtn6UTS4aOkR9hYzmHcUjBz5pQ4eYY3b8NCbODiShOrvoKQRYQ2x11c3MioEAMRhJABIwtCYMKQOoV4VHpqON4ROp+jOi7nbDPmDlnh+MODmmSMiBSLyX0UWcilQydl0m7mNmCEPMEKy92IscD2UobXUeAoQ38fSmMV+uocbts8iC/8ymdhugtwq1cwc/kkpq6clwwOtxUDGmn2PjTTAs5crWC2HmF83Rge+8kH0JdXMkE0haQaS9RsGOwKUVS0GI9uEWxw/BcLQG43zme5NUFmYafFmceXi17ByePKxCV8/Rtfk56oS5cuSWkjw/qGhkewbfs2NFpNnD57BjfcsBd7990owk9DAZ7+zl/h9ddelcW+UKTQmK+HzEdWzZCFESqoVKoUQcpXgIeOwEOGDyqrFRTR23BRJ4NiG5a4xehuazBUzPUEiNC+T6FuTUa0NYlW/8Vf+kUR5/7qv/iXwrQSaGVmGo7HKPqlKJQ2ZYjV2LToAnLlGsPRzPftt1mMAJ07OdvC8OCQjGYkdj1hSrEqzjOxPbcbbQk8yDAxO4isiLC5/Er7vgh8+W8cQwqwFkYwY3uyNl2eFxmDwmuUAJ12sKOkQVNMLynUZBBV+LGKRkBRaoh6rCI2WFZXhuaUAMOW8DIJgWMibhKjYKgSH7BjxMZgQUeRI7K8jbKTh87nFJ0NjkMzHnfj4Mk77/zgyWtFddewxw8fgR8rRqTz5ubn553W2tL7VEP5BcOwHlIVxWQCIzUgFJzx4iQV320bm1CxjYbcXaqzwwCrqytyckuDL3cn7dRUudDL2iDFNSJe5KWWdDeDtHjjRYUCN9F2UMgVM1At8OIkvoA0eSpVlO8MjW1948CBA+Grr35398rS/H8Vh8knEyijrKM38mXEqo3Tl6/itXdOwVVsqGYBScr0SPbqZAVUVLc7OQM5i1Heioj8+nsHkLds2XU2GlWkaYDIb8CCC4R1ESBuGhvAni39GO9XsWmsKE240q2j5uCRIQAL+GxZPOhCmp2bw4XLE5i+Og/Pj6FqNiwjB5c5BgqwbfN6lPKAY/MCm8dyNcLl+QBXVhW8fX4OjcTA0NgowmAFfSxI021MTs3hysysFAFqZl6yPLiAkRBg5gbpXJ8XPdNBpBqImK3C3Zpq0oArF85OKSFTNFgorrSZB2odKCRUkFlj2QTKxZ+fYShZCQkUuyBOB17R5cLPjzUOs/GXqWBdwUC/6mPq9DuSvTKwYQsaZjcmKyEWaxF8xYBZzEG39XcD2WKK+2Jmh5DwMmSxUmVMxEWR03eiBlYGECxJgYCU8+kqu05i0bcwdl3MMNJz1K5Mkk6PEAqLECkUzWfCSI5pmm6QFfTRIcSEVYMdIS0k9TXkm3XcvGkU//5f/BKGcjG+9+xXcfnMEVg6F60m6vUG7FwJ45t2oWtoK05fWsSXH/8rvP+BB/GRB96H2sqcAFKGapE94ELN0sacUxQnExd1fu+dnAnbYMpnVjzIkQV1OORyqN0gk8JRCsXfly5ewJ//+Z9L+B9/h43T+/beiG07dsjCf+StI5i5ehV7rrsODz30EREsc1E7c/okvvXEE5icmspARC6XgRArywbJArx0YTUk4E1scQRHTDWlQJxaiuz3+CPAQM3aeKkBog5EhOtkRCqVbDRTZ6hhgltvvQU/89hjePLbT+H3f//35b6mSZ0KgV8mZiV7w4Wer6evr0c2AS7bsJNY9CgEcrwfmRAu5ARRHC2NjY6JdZjXEr5G6Xw2mVGTMSIibpUwxux40yLNTCSCu5R9M9IlRKF15nIRHYn0aJE5ydgTfssy5xfTnP02S8QxcZy5YyTXhCV1GpoRUPETuIkGOCUo+TK0Ug+8hBoqjpdC6HGA7pyK9b0FCSbbOtYLxwhljFfMl1AsZMmwoes1kzh+WQUeV4AXbr77welrS/C1I/CfOgI/lkCEb3T+2DGnbqo36ZryC7lc7uE0jXMt2hF1TaKfrZwlCaTcVTClkRcdAhReMClsY7qqjFDawEOACJNas+tb+8bMiEwwJoI9UvVSbc2xAC/MvEhxY5POJCleiZP0uwNdxZd/+IQ8evTNbVenp38uCMKfjpNkHS+OjlNEkCg4feUqzl5dQzXQsFKlNsBAmOpouL4AJeZw5G0DNmfUaSq2wYHuXtiWjlp1DfX6KhC3AG8VtuLh5n07cPuBXWitTmLi7Bu47cAurB/rRb22Kjs8NraaVglhpGN1rYnLl6dx4eKEtL3KsqnTKZCip9yNwYFBzE7PSAPr2HA3hge7xT0wt1DD5Gwdod6HmUqCmbVEYp8nFmfQSmP4qSq9O3SGcKHQNEtyB0LS5hRicsYu4CARzYjQ0Uyl5YWf+QT8ERRC3p1TGaa5ZmwIhwQs5OMCr6RZbwaFw5LLgESSNxkLqehORn2zyI7TlU5iJQBHSdFnJBhxWHixDIO2XcsRLcVcDah52es0HR2KxrTXBFFEnQqzPGIBp9y9SncQ8SrzNeSVcQGhpoBbaTI57BXiTJ4iYkMcUVI/IOxUZtaU/TzBCe3nvicXeJN2XJYlaoawDi4dQhz3EBxQZsCGY6b2hiEGTQMfunk/tgyUcPnkQdSXrqCroGCgj63Dvejt74Npl6QV99TZGXz1G8/hF37xV9DfX8Dc7KS4HIqlIlZXVsRNMnt1Fn39A7jzrjvR1VUSpwn1IzzGcm6oXOAyJrEj6iXIp1CcwIGhYGfOnBF3ClkRsgHM+SDYZSEh/51llhSas6mWmq2VxUXZtc9evSo9MvxdjlmdQkFYis54QhZvGV9kHVAUdlIwnC3M2edMHUfn9zNAoksBJCsQyJR2XDa1alW0InTTPPLIIwIW/sNv/S84ceKEMBwiYo6z+PMgYLVD9plS58EoelJbBCIMuuNYVTpc+F3m7/HbpkDeIx9386bN715b+F0nSOHnn41zstoI/j4BLUWzBD20lWvSJ5TZdllxwM2VCJUJvPiOqZES1ws3D6roppgknbllksz5w6lllKDF4MVEE5F5i0HrDM0r90hvUWzYaPl87Bi2mqLHSrCxN48bNvRh21AZBSt7bGrsbMvOtHBxfCb0/BegKl8fHHQO79hxR/3aEnztCPx1R+DHFohkpEVqTl06e12SJr+ay1kfUdM0z24HMiPlnm6hdBu1GtZWmZzI4CdLZsdkAdiC6jN5kaszT2rO/duUKHc0vPHCwMuF9MlIiBN32JzFchfMXAFlxQ+TEwqU5wpm7tvve+Anjv51HwTByOzM3OfcVuun0yTaQMBEBwVjkidXWphYqOP0pavwFRuhYqPmhbITJjNCJX+RQtK8DTViz4WF0eEB2a3WqhXk2HRbW0B/QcPDH7wL+/ZswKvPfxPffPyPsP+GbfjYR9+PcskRWlwzcmi2IlyZnMeFi9OYnllCqxnIoqdRuGhzFu2hmCvhzjvuxtLCPN45dlQuun39fSh3daPZ8LC25iJX6IdZHMRiI8WZ6WWcmVnEsp8iyXfBZxhXosgMWWyNzFrR2NZZQIvzho6oMImEdSH1TQU/rbV0qkgEqlSdZ5ZmZmEkairR8EkHiEjEOYFIO6SfXTJcKJky62d5Hyq1JQxyEr0DLScp9DhGUY0wUFBRsFOoeoS6F6Li6qh7jM3Pt8EQLcKejFAIJMiwkEXizpWvVRIruTjKyshxDYFIlsAqkhYJ/eYiQuDKMREjYomsst4cjjrIgPB35fvHXBqKXhMmxDLoLSfAmqO6iNHhUSBgRDEoig1hc3FqVqE1mxjtcjDkGCiyHRh1bFnfj/vuvhl9/WUcO34KFy/N4sLFGSqO8N/92r/C0jIzTKbEGstv+4svvSQli6T1qQf66MMfxe7du8RpQhcVf4kaJJ5TFIU36nXRWpCZW1xakkWdbbUMDeO5xhBBp+BgZnoGL774IuYX5nHTzTfjvvvuEzBCy+3MzAwuX7iIicuXsGvHDuzZswfnL5zDkbfeEjstxasEvtSCyCLL1C2KWRnfLyMMZnxoWdprOzhIGCphSmi5NTPhKGseWi153QRMLChs1huyKXnf+96Hu+++G6+//jr+5M/+NANYFDxDReBH8kNWJHOlxNK9093bLewLk1sloI+vU9FEzCsjI+rNkAoQYUAbhbAMgeuko4qWox1UJr/bBtx8GrnWsNk7IcunwdSoayPjwTA5vha26TJcjSNkXgMJdrNOGV7JBDQxfI0W9zBCkz0/DCvjqJO1CJaD2HIQWUXEVgGxbiPkRiDwYCsBRksmtg8zor0Loz15dOUoztWQ4+iYwCmK/DiKXlV0/RuWrn7rppvumrnmiLkGQP5zR+DHGoi0wYg+dfH0Nj/w/13RyX8wl7Pyy4vLCndnPQP98FwXq8tLsoPiBU16YBJGLtfbM95MaNhRoGfLRwZAuPvLrG9Z8mL2d6SroyBJ04sptO9Zuv2X5cF1b/yXpAWeOHFk8+TE5OcatdpnVFVZx51imCqIjTwm5ys4NTGHxWaEVmoiUCwEqUErnDR9mmqMLhZHaapcGFilnc2GObIxENVXkNcC3H7jTly/Yx3OHnsdX/vzP4Aa1/HwQ/fjwQ/eJxdl1s2fOnMBZ85cRKXWgqZxh8OdpYah4W4MDhfguw1MXrgqbqQtW7dgam4Rpy5MYbXmiiuAz2+w2Es3JTXVdEpYrMV469wiJtcSeFYf1mIGXtGWygtdDE8EvIaMhLh4GwYtuVkEPxcXkdbT5qxmjAwFcHx/1E5opLSVBJGmIFapzeGMnPMQhnqRGUmzRdpQRO9Cp1Rcr0Oh9VLyNiTHWsY9vHjz3kbKVEkXuhpBN1NhyVSlID03ZIuoJom50LMMz1TaLAgXnCwELQOJBA2kPvjiBZFkYCSJoTDiWzbGBCJMITUkhCz7ZR+KmnXfMB5CgC93vbRVMocmpPWKL1STcrUcF9fQlbTWICSFbkqku2WRmXDRqlYxUCxgU1+/5IkorQVsHi7injv2Imcm+N7LL2F5uQLNsHHD3pvwU5/4pJTu8YdAgpZWLsT8rHbtaoOPYhE7d+4U9oJBXDw/6tUKFubnhSVZXVsTkMJRB1kCpqJef/31svASYPB+/E599+mncfToUWEGHnjgAfn3qakpYR4OvXkYU1cmJMX1gw9+ALfedquwl4cPHcap06dEq8HvgDhmJDGUIwwyekxIznp3RCOiEnBmOpWO9Z5/7vSxdILFyNxwRNNqNIXF2LdvH26//XYBJ1/80pcwMXlFUmB5vpOJkrwXWlrbOxIu/tTN9Pb3wuSoinohyS3KMossPcuy4a/z+QnEGCk/PjYuI5JOg65seCQiP7OIZ5ue7PrSASIEF2GYgSxLo8g6+24RDLG9W1qjJdMla1sOmSwbxmKzjQhGwkB6Y6p+gkakiv4jV+qCVepBoFmoRQo8lc4YjlkSKb5cV1KwZ7xHQEhv3pDxIMd0ZKaSMEzjKKolafKCoZm/FcfK0dtvvz0LRbl2u3YE/jNH4MceiAgYefxxbfX2fcMLy5X/o1jM35OzrFK1WlHJjPBkpxpf5ru0JMpslgLWGkLPkxNblhEJAJJ/lN2MuGfIfujUCGQ7eAocEiVd8V3/mFMo/nH/6PAz27cfWP6bfAvffvu19XPT8/+02Wp8XteMEcu2FToimmGKqeU6jl+awWIrQaQX0Qw0eEE7BTFoIQ1dOJaKQs5sqyQomDRkLm0jQuquSdvljk3D6CuouHT6CE4dfR2ODTz88IPSHfL20bcxP7cgYIBzcElfDCMMDvThwE3XwbJjBG4T0xNzOHzoHQyNjmFwfBNmVppYrDTl2NBFwfh5LfSkfZRiv/6R9ThzpYpXjk5jqmZhKcpDK/ciMQzUfU+oZGZuMPuCxX1c0EkZUzRXDWK02GcizbK0YooHoO0+SSU3hDvdSOdYhkCkHb0ei5elvQtlGR4/s1DYghzRBuf6DUawM0yuAwSy+5LmThNqMkIYqo/Ur0PzAjgESLEmrFSUL8K3LAQkwnIUxwJ6pCIOuBtuN/HxeyEzAZkhyQ6Z7bwqGTT2wQgI0QRwJqRApEI3gBLT5UP3SRaiJoV2wgylEtimUWuQRHDUBI5GV02WV+OHBlqRjYDdI0YALcfMmlSer6Tb0vWTVGYx3m3i5uvWo8tJsDh3RVjCjZu24KZb7hShMKPWGW9+8OAbePvtt2QxZhX98PCILIYUuzKn41Of+iTuuusuAY3nz57F41/5irTi7ty1C1u2bRVGheVtZBw4jslCshLcdtvtAgQIWriAs7GXn+vM9LQAk2PHjmNtdQ2WoWPvDdeL22b9xvVSSkdm5o033sDExISMUoKQ8fyM6s9GpVmfCp1TbTakHRoo4wlhwTIHieRwUGRK8XrI8jkCuUCYC/bakKHh+f+1r30dJ0+ekGh22pY50ogkmJDsRjs8rl0sR+1KV3dJWBAyFASgmXQ0hSljSAIgTSzXzD9hIBvHP9SpdILKOn1YHa1HVqrY6bFi0BgdLgmdKKI70dn8TLzLa5XEwhOMZBUTEpQotRF0BrEJPBYmRDq2IsDT8vDZ1mw7yBW7kZoWaj6D+TXoNrujQvQ5OjYNFLBztIzxblsadEt5G8VSWcBrywvCMPCnVUV51dCTX7vllleXFOUL3w9e+ptcAK/97nvyCLwngEibGVGWlpacq5Pn/qCvq/sBTVe7m42GKrkLbdq2I2Kju4W7fs9tCUBp3z9zy2T7k8ytwcuatF8qzIGI6o3mSm9/79cszfz3t9774Zkf9Rs1cerU0LmJ85+uN5q/ms/nBjRNU5j4GVk2Ls4u4cSlRSzVU3iphVhlYRSzT1x43O2mTTi2gXwuDy0liJCwBOhJABshvOoS9KSFzWN9GOt3ELtrcBtLmJu9gq6uAoolulooLMzCwIqFguzuaEnctm0DWq0qjr/9Fh568CFcmpjBsVMX0KBVNVdAalCcy3lEC2bsosdWsX6oFwN9PRIqt+b5ODNZx7MH5zBRySEsjWINGmoh69RtlIwE6/IKhh0TF4+dQKl3AFGhH/MesBxpaCmmsAadDmXRJZB+585XpZiVCoxEFmyOYNiTwX+nSJSuCWo9Ir8uDqJ+x0J1aRlBwFRVOkE4HiK7RX1J9rkS3OhpC4q7gLLSRMlbw1h3UYBIPbXgloaxZndjhZZWJq4Ts3pM+hJBS/a9ouVDfgSntoFG9tp0zuLFVUXHAu/M0ULm9k29UJgPcd5Ymrho6AoymcEWuHAiFzlGx7fWkDQr0iNDNgpmDyK9F6FVRDON0aSIl4CbToogQS5N4VBQW53DnXs34DMfvw99JQ1XZy5haGgU1++7E4sLq1hanMf01BVZsM+ePStAhGwB2QOyGfz/t956CzfddJOwHffccw88L8C3v/1tARx33Hkn7rzzTnGzUATKqPbf+Z3fEUDy2c9+VkYe7FbpZILwcQ8dOoSXXnoJ83NzcuqIKFRXcf+9d+PATTfK35H94GJOIETWhM9FZoSvR0YxneRRASWq6LXYcivvXwLIMhdJZ2HvCEH5uNyE8PUSHJChoWPm1ddfx9mz58RVJ2yZaQqTID0/ZCspRI/pVGGEPzUSFNByZMQxXywjGupDeDNFWJp5FamB6uoqY/26dXI8ycp1XjuBRmdM03HoiQ1XSjezhm9et7JuJFENZXGLAkQyJoRCVJYRElDw5YoGxmOOUqa3cpmWGipICj3QSn1iR6f+imCflwzmHzlahJGSge2DDm7YPIzegiX1CRyddXd1yzCqVa+10hTnNd35nVtuv+OPf9Rr3rX7vbePwHsGiHQ+5jRNtaNvvvJHXeXiR8Iw6kniSCH1zV0KZ84dPQhzNBg5zYvC98ukuEBlbasyoBEtgpoGfuC1PO9Kf//QvwrV5Wdvv/3RvzUlee7cub7LF848urK89D/btlkO00TpGuyD5pRxemIBJy7MYqWRohUbaAZMaeUG35cE1Ch0szAtzp0TTQLCEHpC3zPoKnYrUIIato7349b9ezDSX8LrrzyPuYUZ3HLLfhiGilplBZs3jmPXrq1YWZrH228dQj5n48D+A9IUSnX86modR45eEL1HbKjwkwBB1IQGH8M9Nq7fMobB7iJataokiFIG4adlvH3axxtnGrjYtDGv5lFhHkOaYLgnjxsGCrh64hCOvvQSdtywD73b92MxyWExstCgA4nHvX3BzRYPfgK00HJcQrEttSS0O8ran5WNqakcG9NIJeIcTHtdW8ba0gKo7nS6hqA4vYg0R4q9eBEnO6OlLaC1AjNexXAuwYP7d2GwSGHlAiK7jEZ+AOfrCS6utrDiRojZ5MsSunY/DSVDkpXG6BAlzsrmhDdpj464ssVJFtOvMFWWixct5UAkrArHO1lVs27pKJLt0kKYfgVmYwVKbRlRYxWxy14kH7GiIoADzRlC3/qt0Lq6MVOpY4W2UsvOct38EAUlRT5q4uMfuAX//HOPoK8AzM5cEJGnphXR3dWHWnUZly6ek+8+GQ3qPb7+dTIDJ2UUQyaCoxkWyz355JN47LHH8Nhj/1R0Vl/+0z/F5cuXcf/99+PWW28V5uK5556TkQsZEGb6fPrTn5ZUU36G8/Pz8u8ENlyAORahRoT/Pzw8iI8+9GGJVp+Zvoq5+TkMDg6Aseie52JyclKei6+DuhECkuyWgYRM7puxIJ3xBtkTPi83HmRBCYjY2OvkHXR30yqfl8d85+hRLCwtSpZIo9GSPBDNyGy7dMoQgCiKLoJZ/jCDiKQWQ94M9v3EUaabkfh1kmIZO0cGiOPGnu4uSVYl08SdDcEGwVdn89OJBPjhsERhZOnw4neLY0uynmyCltEix8hsss4yTkQizSwX30Ol3oQXRFDJdOaKMvINDAcxU3WZwMwhrNiaVRhxC2NFFfu3jmBzfx526ov2rLunR7RrLdePvWZzUUPyVF9Pz7/dvvf2q+/tpfTau//bHIH3HBDhwWIk/Mr8xP+mq9oncjm7N9tBRLIb4s7G95oIvSa8Vl1U6tQSUJCYBZVRiEgQwsClGGvV6uLg8NAfR7OV/2kGCP6ukgLTNFWuXDlanpyc/9DKyurv6oZR5vPnu+nnt3BhchEnzs1jZjVACxZCWhejrKKbItWUrASV7LzoQpF+mthtIPWbMJUQQX0F9aVZlHMa3n/P7Rju78bjf/nncPI6tm/bBFOPsW3LOowN9yIKWN7Fa6eGixen0NMzgPmrS5ieXkIU5wSQKWYMP6qgUFSxbesItmwcRNFKsXD1KpSQegUVi8uTIoY07e04O6vi2ycXcGTRR80sI7HysBIfg3Dhzl1GfXYa6zdvgzGwEYuxjZXYRKBmVk1WUjCkjfkhFLwq1IIQpFDvkUQw1Bh5PYWjsSmWgli6V0K4jQqC5hrclQW4V6dgEWwYOmKrCKV7A/SuMdF++M0ajKCKYryC/nyELWN9GOnvxrrBIXzkoYfA+vUXXj2IywsrqKQWzs35OH/Vh6s5iNnsKtS7ki1MVLdwcchkqog5ihGbN1cJF2rUktySHjNFn55KLH8jNVGJDVR82qdpa6BbAejTEzhBFZa3gqQ2j6CxDCUJpGCO2hmP9ex+KmMju9yNXG+fiA5p3vZUlimyeUaBGgYYKlq4afs63L5nM7aM9Ut54oXzZ6CoJh79xMcQ+3WcO31cxM6S/hvHAiTOnTvH80e0H2Pj47KQ0wbMG0c71113neyYuWunKJXjHYIXjlPoVquurQrI+PznPy8izZdffln6ZKhDoTiUACHTfijy53Xjo/jUTz+K7du34tlnn8Pzzz8nAGbnzu3vumuY+7O4MC9ghEV1zBKhA0YWdC7wbSaTCaV8fJ7n1LvwddK5U+7uEeEo3yef+8TJU7hw8aIAG/6ZoEtySqQSwBIQwrEh/2xatCYz4ZWaEPF1oeCwZ0jJcnEYpMYCIYqqpeOK5ZeZC6anuxubNm6Uxl+CJYlrlyiAbPOTBY9lzJpUQcj4J7tkS8t0Emb2cJrXqUtKyeqp0g1DpwxF2LSDc0zjRglWmiEqoQqj1IsiO5qYkpyoqFMzggww2WqEHiPAnvW92L95RBJSldCTbBTpPVIp0g0omn5FN8z/9dLM0jOf+MQnwmuC1L/NMnztvu9JIMKP/dyRI31mwfrXYeD9kzRN+rNgoKzXwXebCLya/FeEY7JwtIunSMcmQK3eQLVWny0UC1/uH+v/DwcOfKD6d/11+sIXvqA+8sj95aWlxvtX11b+UNeUkm7oChdPxXQwveji+IVZWkRFgQAAIABJREFUTC410FIsREYBXqwjEHdPiMhvSTEei8rKxRwshjox+puujdDFyuwULp09icir46Ybr8f05EUsLkxh987N2LZ1HGXHQCnPuHXmlZgYHR7HpctzOHL4GPI5B7ZdgKbm5KIfxy1s2DCEzVvGUCpT4Ooj9BqSwUG3R3VtEariIk1oax3CG6eW8dQ7Mzjv2nALw5KVQrDTZaUoMhlUItktrPg66lxINVtyRKiDoF1XNbOaeQbGKYkp3SwSiZ0GcNQIZY55uvIw4xbcRlUo8+WFq7hy+RysOIDlebAYgqYBzURB6AxDK42gUOrGhrFB3LB5EAO2jz4nxe0378M7Rw7ji3/wJ7jz7nvwwIMPYmmthqNnz2NisYaLCzHOLQCuWUZksgdGz9wragqFi4k4rzQRpUbSK0THTww1bsJWWhh2VIwXdTQun5cyQ6XYi+VIFy0Q02UtRYPtudAaK7CaK1C9FcBfQ5q0soArAmWOeLiM0VXEOHFKXrk9Z0V7aRCp043Y7EIMOkUyu7cWtGAELrpzBgoaUK8sYvuW9fjvf/2/xWh/EWdPHcXM9JQsiGQPyBrwfHj1VbbzPok9118v45d169aLmPUbT3wTO3bsxCc/9Sms37BeRhqHDh2WhXxoaEiACBc0ul+4yD/zzDN47bXXBJgQ0HTK2Mhe8M8UT++/cR8+97nPSYDWl//kyxKGxtuWLZuxfv06jI6OYGhoUPpv+D1kbw9Zl7W1qjAm1F7Iwkm2oc2AdLJECC4IPnTTkoWfbAqFtOcvXJQsE74uPmYHvPA4t3z2Q3GcRyG2DV3nWCSLW+eokKMkirXJqHG8QTDK0WaHESGQICPC+5AR2bJ5M8YYtEiRO5krfm5yPsVtZoQsLJ0vWapzthmiaDWQjCAZHyr8zKkz4rnPnhhWV4Ti2mFuiMvQxlSHq1jwzDLs3mGYTjnbtIjCnoJtjmISbB3uxoGtw1jXZSKXtFBiwSZzZCQHJmWWTD2Jk/9o69rvdUfWuY333svAmGu3a0fgb3UE3rNAhIzD3NzEOq9e+5e+539GU5Ru7pKYW+CJPqQmFl7eaPNjWBKtli3Xx8LSctBott7u7e37IqLgqQ9+/LPZUPvv4UYw8vDDd5cWV907K8uLv21q2oim6ZqiW1BzDhZqHo5fnMOl+SY81UGk2WgF2Y6IBX6hV0foN5G3dElitTU21MaSmInARdCoYml+BquL88IkJLEHQw2xbfMYdmwdRSnPkC1XBLCm6WBhjiwRI92Z9hkg8OsoODns2rEHQ0NjUBRmWzCvgztSD+VyHklSQ62yKC20rhej1gIuzTbw5sVlnFrwsaaVERcGRa3PRUHSLyWZVpWQJdpbadsVEaqoiZnnksgIRuY9YRanz5RTeHXkkybGSwZGrATVKxewMHUZeduU8QyblrlYGJzJc2cqYxMNQcp8Ehtd3V24fs9W3H/PrcLqNOsrGB8dg6Gk+MqX/0xCxz70wQ+jb2gcLx8+jpfeuYBLqwlOzbmoJCa0YhmKbWV24xSwOiJC2nkJEHjhF3opgZ64KCk+hm0FIzZw/uAL6C3kMbhuo1goKdRlfgNFtYpbhxo0oAUNBK1VhFE9E7/SdplQuKtDTUTCm4lMNMBXUnjMZjEdGKV+GKVBKLkuULrMPBrfj+E3PehxhJKeQAur2Dbegy/8+j/Hjbs3YmlhBhfOn5OAL4KErJ1awdwcY/5PolKtidV1/cZNsmhPz1yF4xRw6223YdPmzTIekSweOkYsS8SZ/Lly5QqeevIpvP3WW1kPjIhG2WKdlb6xuZbPxfPxp37qp3DPPfcKmPnt//O38d2nvyPfLT5OwXHQ29ONkZFhEXx2lcuijeIizegNXfQTivw+tRWdRZw6CQrMCQb4fjwvyw9h8d3c3Dxm5+ewVqm866QjMOK4w/Mj0VBopgOdDjt+R9uMBV84tyombfc6wXEozcvZaCZjRMQjpbOXJnPylEslYUQ4mmHgGcEHRaSZ7iRLcCZoItiUHhnqP9qiWAaL8T1Ra5LEqjA0HFPyffH98vz3qAMJEoSahVDPQSl0QS32wVdt1BNDcnnUNISjBRgpqNg+WMCOkR4MlUw4Ropink3RjgiG5XVF8ZkoTn8vMcwneubW5nc/+ihb+a7drh2Bv/UReM8CER65NP2CeuX8I9sU4L9OkuQxBWmBynqW1HmtKly3JRcazo7Z4zG3QDuiOxlG0V9GQfjVrRt3Xzpw771/I1fMj/KJETQdP348PzV17oHQDX5Tg7Y15ziGljMR6SaWGjGOX5jHqYkFYUUSLS/lcKpBe28FrltFGgXIm5ndk5JSpnSaaYKcoSHyWlhenMPa8rywGGriIWck2DDWi11bx9DXnUcaedI14/tZ+kUa1qApLWzc0IsNG9aj4LA9N8/qHAA5uWjTJguFi0aC8+dPorZWl5HW0moFo5t3Irb78PTrJ/HSscsInCEk5UF4eg5pO7UyExdmFukfDJETQSyn36Tcpc2MUeMcvtMR46KsehjUAjjNZbgzl+AuL8jaz9Anhp1lpR7M4uAiyOC5zOEijTFaip7eAvbfshcPfOgDGF03hlqtgQK7fhgu5XpYv34zIiWHr/zVS/jqcwcx1QSWAh2BkYfTNyBNpfJopOIlz4EC2my8x6Zlcf4QDIYt5FP22gCDeoy1i8cFEJS7uxCpKurNlgg9CeA4HtNk7ES6nmmq2WIjGhJqZCRBlqF2CTR23hBgaUrmnmHolcUo9zJgd6OlltBM8/CQF7Ez+T4zbMAOKtjSb+HnPvkQPvrAXXBsFZNXLmNmagotl02ymZaK1nculJcuTeB3fvd3sW37DtGLbNmyDceOH8f0zAx27d6DAwcOCKDgTp6jDwo+Dx16U3JDZqams84Xi629WbMuf4/Fh9x9k4XYu3cvPv3pz2BoaAQnjp/AH/7RH+HgwdfkvCR7yah0Pq7j0P2mSc0BxdUc6XBcko1amSGSnXX8HJjBwYTYlpf1TfE98b9kQ1ZX16T8rsnznsekHZbGz4DAkkyIXeiVMQhYDyB6sXbCIUWwKaPuVZhM1uWwI41lREOhN0ca0h/TLgrk6+Fr3bxpEwb6B7LxHRNOQ9q2MyvyuwwIvzfi2stKOAlMCNyYv8OzkSCEZX/UpPAYsyjQDZhwY8LTGUjmQHXKSHMFhBwpMwhPywkz02Um2NBtYtdwCVv68+gyEhRNBT1dXcjRuqvqWYsw8FUAfxG10tduf+CBpWujmB/lSn7tPn/dEXhPA5Hs4pSqixPnr4uQ/nwYh5+OgrDMzAm/VRMHCOfKzZZLqrfqBeGLcRJ/O47x0ic+87OX/qFPRmpbjh9588MKtF9XdOV6VVctNsDGuoXFiotj52cwtdBCK7ElgtyHCi9pV6C7DShsGNbZvKtCJ1VNMR2bvam+j0PU1lbQaqyhWVlC7FVRyinYND6AnVvG0NvNanLaG5vw6isYKKvYumkQI0Nl2HkHXlhAtWEhTJgrMIje3n7Evo+j7xyE21rC0vIiZmeX5e/7B3uwffceqLlePH/wJJ565Shmmhr8fC/8fDdCM5ct2MwLYXtqO2WUwCODICIpfje3RRgBzteVRKy2TlSD461AW70KdW0BesQMkBSMfPC4i9XY2fEDX/04kVEFC+XCwEWYeBjbOI5HPvkJ3HLb7Xjn7XckQv/OAzdh3dg6LK7V8fxrb+GJFw7h2OQSmpqN1ClAd4rC3jRdds7EMOx8Jnzlwk12QBzfbKVlkUwMJfBkBFUyUnTBQ8FdghVUocahgDjPa8nuPkoCYZc0psASaJClE60MI7dT+NQEtJ0+UiogSZwqEqbUcscsWhqGuemIjRLS4ihaZh+qagG+zkU8hepWkQvq2NFt4oO3XY+HPvA+7Nm1CYHXwqWLFyUfhFoMjjCprSBbwYX76WeexvziEm655RYMj4zhm9/8Jg4feQs37N2LRx75mLhPmM+xuLgozpm3jhwRhoWggC4THh+xtrIcrQ0WKB7dumUrPvrRj2DfjfvhezG+98or+PrXv4HjJ45JW7awAZw82TYs25THodOLdu1cPgdTHFztEFPRVWR+NwJWghEv8AVUMQODf15ZXhFWhC4bsgydvJGOVkPCughArCKiRIVm2kjVzBqdWYYZphpJBxSBCEXSBCM8tXLSh0P3Sha5no2AVdFcUPhbLpcl5bnznHyVBCLUp3UErMIa8T2mWZy8QF09O34s0ySAkdI+hrOFgJuyMLIArdAL1elCqFvS6STfBR57U0c39WCDDnYMFjBUzqGcs1CgKJquO4I4dgp5wUKc4P/SNOOJYoiTu++9N6OJr92uHYG/wyPwngcibTCiLcxc3hWF0Sc9z/9Jz23sikNXElZbTTeN4vhEpVL9hmVaz4xtHT/196EH+S/9TC9cuGDNXJ78ySD2/1mSJvtTJbVVEUgaqDQTnJ1YxYWZVawFKXyNIkUDHi9qbBdtNqTJN8d5v2WKq4TsD3ftpJAZtBUHTSzPTSNorkJLXDhGjPHBbmzfMoqebhuq0kSXE2HzSB5DfXlYGkQk24yKaMZlhGDx3TqsH98Av1HDyy88g5XFWczOz8L1EtEO7Nu3G4ViCZdnVnD49AzeubyEi8sBVhITIS+aVk4u8kJD01Ui2g+OgghCssaWLDSd5IYGhWOoOBRrq8aRRX0RemsJZmNZFldLYcFcipiZMUQDbA9tWy8pfOXCbnO3z8U6jRFSAGqb2LZ7JzZt2YK+nn7ccP0+rB/fhOnZRbz0xlt4/dgZTCw14Gt5GKUCFJsUegy/7sFzCQEZEsVSPJbj5ZAYtrgbOEqh+JmOJiMJYSmJvD4rqqIrXoXaWELSaiBhJwjHFYgRSVpm1qXDRUeLU+TVrD2W+iU3jtBkjw4VIGkKi/5MLoN8bqZ5SvOzn4279DxQHoFfHMaaUUJNMWUkogQNOJGHrXkD9+7djut2juOO2/ZidHhQ9BzTk5NYXl7MRN2mJSMDPgt1GMura9ITc+HiJdGFcNRx/d69uOeeu6WnhrHsdMRMXL4sNlI25lLbINHlcswztwhHIGQzmGfDhNV77roLtp3HmbMXcejwETz9zDM4e/Z0liyakiGIJBSNj8eFXdpnyXSxII4hXjx+0vmUpcEK29kZkZBRYUy/aYilmKMlamH4/LwJO8NMkK4ueW3UntRbAZqRJoJQZmxkbEQEhRZd6nF4HAn2WQpHIEItlpIKEOnEtpOFEDZH19Hb0yOCXbI6vuu1GRiWbvrvltvxGHWsx2LbFTaEYyWO+XRpNCbbSWFw3ePrUxDodMKUgVwZSr6EhImpmiXHPI09qFETI1057FrXix0DeQzmVeQJlnIFafC2aPeKE09L4meazdZ38rmuv6pH0ey9996bZRlcu107An/HR+AaEGkfUI4/VmZmRhpe7cF6vXaTkkR9K6vL1tLC0mQubx+KdP2Zhx/+Jwt/x8f/R3q4iYkJe2pq6mHPa/1CHAe36JqStym6s4tYqcV4++wVnJyYQwOm7HjFeBGmcJk10mwJ8CjYJhwro+Ul4py5BHTGkhFwa/BqKwibq4BfQ06LMNxXwPrxHoyPFnDXbdsw2h2htTYrOhQvVBHoPYjMAay1LKRqGcODo1CiAGtLy9BT4OSp41BMDaNjIxgZGkK9GeLlN0/hjTNXMVVXMOeqaKh5JPkCwnYWhFTBxBFUivQEiGTppJKnwLh27kLjBLkkhsV4a6+KuLWGtLUGza/CjlvIKyF0hdbaGLGiICBAoMPIDaV0zLI5z48RtzykLl0ObMylHdpjBBzyThGP/czP4q73P4Tj56bwxNMv4a1zl+GpOvRcAbptwTTZkusiatUQrVVhpmxg7ULDj9DSc/DsEsJ8N2KjICWI9DkYDCOj9kYJYEVNwFuC4s4j8atc3bPQM+EIst4Z7qZlxCOJrCn0NGuQZYooWY+APTosXoxCWG1rOSl4AjoePwI6S5pdTQS2A7/Yg2ahFzXVgkuRZBiimERYpyl4/8170FM2sWPbOPbs3oXBwX4063VMT01iZXn53S4ZAgeyFwSVbxw+hDNnzsniPTo2jqGhYQkHYxAYxzGzs1fltRbyjjARkodBtkg0DpnTi702e3bvxm233SY5I0MDA1heWcObh97GxcuXxTXD3JBOuR5BEIGRneNnQB0XmYl2fJgEfrEILlu82YFCMEBAx54Y9qJwJNdyG22XCrK+Fybz8vdtSxJP2YVDtmF6egZRomOh6mK52hRBMEdsEb+TtP8ztyZhSF0Em4wIAa4wdKmEmym082YyEWkzphaNx27jxk3yXxYAEqBwpEcgIk4Z0YRk98nC0zIHEEGSHyVSUMnxHVt/yYh5iYqAZUP5bqS5bkRGXthSOqqoW8lz7KKHGC5p2DJUxsb+AgZsoMvWRHyeSpw7k3f0BQX4thaEX3ahv3ENgPxIl+lrd/obHIFrQOSHDhZzRmZmTpcba+5os1rLd+dKZzft31///1t1dZqm+osvPvdwELR+UVfV23KW7ehWDqGiYbbSwrHzs7g0v4YaGzUTDW6gIYyZTxEidOleCZFjAyjBCC/gvMCxEjzyxU0S1NfQWptH3KpADVvQUlfK0rZt6sOD9+7B9VuKiFpL0qrlMU3U6sZaYOPkhSVMzTXR0zOIHVs248Yb9qGvqx9Xr06h5VdQKpexuFjF2ycv45k3TuH4TBWrKKCuOkjtkuRdhGya5c6Vc3c2qcr8PUtQ5e5emrooVOW+0PdQSHwYFBhXFpAEdehMdWUqKiKYdMaQUSArINGn3MkrCFoRxsZGJL6dLhyv2oRbaUoaJe2wwm6EHlTNwD13fxDDm3bj2UNncW5uDU09B6NYQM7WYaU+lKgBLWrAjlz0IMF4bx9N3qh6CS5VPKzpJTScfvhmGaqek925nXgo+BUUwhpy3oocSz9cAYcsWUkNzQzcZWeJvRIFL1kTklue1b5HEQzTEB0GQQnbbdk7Qwtpwu4ViQVXocUabEVDXmV2hoZAV9CyDATFLriWg6afQAmAQpKiNwlxz83Xo6+XgCHBuvFxXH/dbgwNDqDVqGNudla6maib4I27edqm16oV0ROUurpgWbYs3K+99iqOHn0HtVpVjinHOXydWQtsIMAgCyijviOH7du24o477pBodTpJmo0mzl+8hInJGRHCPvfc85Ibwn4lgpFWqwmPRYCqIkCEP5aZy6y0bb0Fe1W4krMVV6Lgpfk2y/VgCCAfoxP3nolc2Zaro6e3R8ZDoyMjYi2+fHkCTqkPi1UXUwsrwjIyZZVWbUmHIQjhiEkcXzEMZH+29Kxoj1Zz/pBJIoPD7zP1MAQitCMTfEheCCsmyBR1MnGk4TdLc+b8R+Llowi1hoemn0oHkp/qSM08ErZY2wWkdhGhZiOgk4yOK0ODo4XozwE7R0rYNlzCYEGHoyco2jq6JLTQov3bc8P4fJhqX1dhfvnuu++e+BusJdd+9doR+JGPwDUg8iMfuv/v70jQ9Ox3v/UTSNNfURTlfYquOdRBqPkS3DSHd85N4vTlGckOqIVMTczJLjv0PXik/0MfmlDHFkoO+yI4Uogl/Cx26/CrS/Cry0h8Lu4+clqAgZKGkX4VD961Czs3D0scObvGFqshjl6Yx+ETk7gyW0NX75B0h3z8Yz+FwYEhmTc36mtYq7v4zouH8fVnX8c7E/NoWUWoXQPwFFuSTRk6RfBBhiYbwLBPhtAh+6FjhsCB+RkaBbiJD626gHBlHlpYl84dlVqK7J6SWMlsEd1QkagJwiRLK3VsB6OjQ/CjFpIoQNAI0Ky04HqRgBXGqidJKFkQSqTAyPeirnYhKQ3Cs/KgXcBWQjiKh4IWoDevod/RsX1kADs2bMjYg2aI03NVTFQiLKd5BFYJup2XhYGgxWgtw2ytwiSTwx81lJ2zNK9KemeW3cYxDy2asgiJaJLvgzt9vlem3pqwWTWvq5KqGdBhwbwKBmhBg6nQrqsjrxCIKFBtHS5SeNRR5IqSnZIE1BUHMNwWDuzdgx07NqLVaggLMzoyjB3buSgPyYLLUU21WsmcHMIqtFAud0njMEc0589fwGuvH8SVKxOyqBMEiNalbQOmnZapvR1nzMBAP67bswcH9t+IHTt2oL+vT9iU6alpzFydhetHOHn6DF584SUsryxmJXBIRbPSaDbeBUVc5PO2g7zjyGiGYI1i58yua8jfdcLBuPDzdWcajIx7ktbaOEbeyWFsbBS7du5CX2+vZKecOHkSqWJJ6eRqIxC9ERkRBooJAcWagYSNQTEsaQ5KYFCLwTwZXaofJDVXrMCih0lRdIoYH18njIiMYKSdN81GTISk1IhI5t33gQj/zvUDrDV81AIg0jLgwZ+E6agcAWqGuLN4mEwtRclSMFoysGusD7tGu0SgmqPFPW+Ly4lnShTFq0mcvBMk8eM5p/9LBw4cyOxO127XjsA/wBG4BkT+AQ7y3/dTfPe7T7w/CuJfS5DcYebtnOEUUOgexErDxyuHjklz75JrINAcGUukFEP6roARz2uK+4AqeSawNutVYRPUyEfYWENQW0HkVmGkAUZ7i7hhyxjcylX49at48L5bsWFdP5aXV3Di9BUcOzODuVUfsVFGz+AYbrjpJtz/gQ/IThexioXZCr79wpv44pMv4dxyA0qJdsI8fFWR9mJxmaSkuDluz6b5TIbMbA/tK6uUxoVQIxf5yEOvEQHLU2guTMJWXLnwcsHm7lyFiTjMbI0mY9IVhmy5svBwp1so5mUx5463vtZEGtMCTAu0Bi9m43Ai7BCaLWiqBbUwgDjXjabKUjkNZVvDoKNhtDuPLeMD2LRuUNwtOUZ9Fxycm5jFbDXAucllTC3W4EZshtVgaCm0yEPaqoo2Qw19EdtKA7CwHRkIU9kvwnhMjmK4SDHmX4BGkI0D2kFZ/B26NZy8nXWhRKns2HkcWBNv6UZ7t87kz0wbIcJVHiNmYbBoME5QWa0g8QPcccft2LBxPYLYR61aE+Da29OFbVs3Y8O6deL24MK5uroimR2SS5LLY2pmBgffeAPHjp8QZwr1IdRg+L4rIMT1PHk9zCPhaycQ6evtxq6dO3HzzTdj8+bNMi5L4kjSVufnF6TReHmtioNvHsbBgwexurIsWg+OTsgONRp1KcKTrBBxQhltMW0WMiZdLIx5Z3R5GIsehIwbF+kMqNB9wgwhDax2CIMAwyPDuPPOO3DP3XfLfZl38vrBNzC/VEGsFxAxz0bXEVKnQgDCOgAOVfj8acRvnYTlGczCaSetUkdCRoSvnb/Pc663q0fGWDwOBEgU2HJcxbh76RWKIhEjcyxHvQsBJntiWFxXjxU0lQL0IlOBSwjVHDzVFFeYNMykEfJqiF47xabBEnaPD2C8t4CiRleMKtlCdBUFqRp6YbIYJemziPDFe+6555W/7+vVtce/dgR++AhcAyI/Jt+J73znW3f8v4OH3zRs/VY9Z1sN10epZwANL8Ybxy7gwoKHemyJRoILGcVt/C8veqHPuGhae/PCiCSRi5jZI2x/TTw0Vufgri1i2+gAfuaRhzDc7eAv/uwPgbCGbZuH4blNXLw4g6arIFcaRKF3BKW+EQxt2IIDd7wPg8MjOHn2Cr72tWfw9PfeRtXsQtrdD19XEVKAqXIW/v+w9yZAdp3nldi5+3177xvQaCwkCJLgBm4SZYqkREm2LMnrOLbleOw4thwnY6emppJJeVJJKpmJPFNexraScmam7HjR2C6prM2SJYqLSFMkxQ3ESqABNHY0env99rvf1Pn+9zefWWNnJJESSL0mu7rR/Zb7/vf6/eee7ywsrrNhJAyCSlm5teWQeQ2EqAwRpCGcJEQ1DzHpJqjETQTrF9HbXEYSdsSeS0cBC1oYdMYzYc7/YVBrx6D1FDMzk9IJ0mp3xe7oMDAttSR3IZQME+41ObKwKwFrBEjdxIJVHoVdqmLHrl04sP9GXDc3iZpvYKTkSoT86aWTePnQIRy452745VG8evoyVtZbOHPuEq6urPcFmmzPDZFJTTwfK0EWz9YVDc/Rg4R4kuHgWTpZnH7NPDdN6l2ITwhWqLWgwFZSdH1X2lAt10OnF0jLqgAPBqjxNhi6ZbIIzkO5xCZhS4CN41G8m+PqyqrUuf/cz/08Wp0OWu2msA2ddgtxFIhNdn7bNuzauQCyGNw4ufnTFXP16rI06bKsjkWQjEPX1QgM4OP6aRcIXSIT42PiWLlx317ccfvtosUgQOq029hYX0cQ9uDYLhqtJs5fXsbSmbM4fvwYzp0/J8dEMEmgxg8ew/rGuoxaaGMlSKHmwfMLUttAgBtHtO5S9aPyachQEEQI10CAF4cosjIgTXH9ddfhgx/8AXH+HHv1BP7kzz6JlY0NFCtj6MYW2PtE4ExWSsXHsztIjWLIhJhJBJ81A7RoG6n0zvA4+JriPZIN4XMyOT6BHfMLApyEBevnrkQCkAhyyIoQfHIEE6HVDRCzdZd/pU4RRmkaRnlCxKndzEJMxRdF14hRMiPMlQzctK2GGxcmMV32YTDXp1TAxEhNBNrdXtDppThj2N6/K3rF/3jXXd9cQefb5K1z+DCugRUYApFr4El4ow7hqaceuy3Nst+KkuABw7IsvpH5JWYHFHFwcRVHzq5hM0olW6KbpghSUwLGWs0Ous0WXMNCtVwSOj1JusgTJn9GsJMOos2rMFrruGPXDvyPv/bfYGNjGf/+3/0+PItvixmiXoiJsSnsWNiLYmUSbnkMCzfejsrsDnzu8a/jD/70U1jvZvDHpiWsKzIt1Q3DN1xpMybpwWKYAcEh35yl2p2ykEjO8hhrbbA3Jgvh5wFGzATby56UvxEs1deuIEoi6cwQiy6dKiyViyNJV83ySESEYdgRFwHHSozpnpmeFWHq2samfCpBJe+P8erKkWE7BdieLyzN3LY5HLjjNtx1+y3YPjuJsNdCo1nH6GgNvSiUPo7d111N4l4NAAAgAElEQVSPF186hKeeegYnFk9jo66ix5XgVLWlchwgbqB+WJVsVLIGigjSmzm/SrQ9WQxmhBCwZSoKXC7PSUG/VZZaCQZ7cWsjSCi4KquD2hTpcvELyqnBkKosw9jYuAgeyULw57/xb34Th44cxunTp2WTT5mrE/Tkk5vo+Ogots9vx9TEpAhZGRD3+BOP4+mvfx3dXk/YG1pM6SghKCHAtAzFhAh8yjLccMMN2Lt3L2699VZJXCUgZrEev/IxFYu+tMWurq7ixOIpsbky0ZUOnJCMAcWu1GmwzZYi1DTBxYuX0Wh2pf2W7IdKUvXEQUS9DXM34EhPMQKCDymf4yiQ6b8BeEkKjcdqIxgZHUUnCHB5bR0hgPLYBEzXR7enWAoZnwjzxhh/pV9i6J1vGWK/JpDnV99loBkBgopqV303KviM60c7eKmscorIeJiOjU6PHVeRHH+YAp0gQb0ToZeZcCsjyD0f3cSAV1SC1K7BkUxRem/YwD3iRLiRRXU7RrEw6qJoJKgWC8JQ2Qo85lkcxzmMP07T/Hfve+B9h9+o96Dh7QxX4FtZgSEQ+VZW7Rq9DjNRnnvuyT1Jkn+80dz40dpIVTa6sYk59Iwynj+yhJdOLGEtSBBaPppxjnaPmyHr2DfQaQdbDaImzaBRG0bcEVakSHcH31ybG7h972587Bd/Bt3WKh750mfRrK9ibop177MolcYwNrUL5ckdOH5+DV948jk8dfQkOpaH8vR2dNhUS+usfConiJwMyvBFB5iJUg8GRX5JJK4ehNwEVaIqY+qdLASVGjzT88IWSnmEEdfExsolrK6vqJh720HK6POcrIAtUfMZtSVmBsfX4MJDFCZbmzNtmo1mC6VCUShzUvVBrye6AxolhC7v20RnZmfw8Hsfwvs/8LAIV0+dWsT45ASuv36vUP20Qv7HT/6FUPtXV9fkbF0SPTn4l8fKCYtkoao4bzqB+ouhU0BlXQZ+xp9rwac0JPeTPXUGhThqLFPOsrUok5sm/60bXamZ4L/5VQETXzZV9qqQpfhf/rf/FSsrG+JSoQCWmz5FndRkpLFiWSg+pbaBke2zc9MCIJqbdVmvVruNdquNVqeHsB/Qxftigujk5LTcNxtuKdLUQV0S3Na3zPKYGDDGx83I9XqjKe2+n/2rz+DRr34VzVZD2BACOn7wtuXDNHDmzFlhEBwm9MpYxpXNl3lAFGkwlCwybQHCad8ybCMV/s2OA9SKdJIx7r2NLrdqrwTDL8lXv1JDvdHaSouVN0+O0TiSERt4joJjolJw0N7cQNxpw3EM0e8Iq2cwGp4MXSZ2XwaZLexYkLEW14mf1AhJLxGfj04PjXYouSCJ6Ulcv1cdg12uIswtKbpsRSlyiqdtdkqlmKo4uHn7GG6ZH8VMyYSfdVFhNkilKoC70QnQ7QYt3y/8i5Ltf+qOd71r+VoT4l+jb6/Dw3oTV2AIRN7Exf1u3PTjjz9uex52RnH8rzc36x+anZ112Axq2R46sYFDZ5bxEpt7gxyRVcR6p4deZmC91cFmh4md9Gfk8mZspQEQdyUGmiFoI5aJQthFsnkVO6ZK+OiPfz8KZg9nTx2TVMvp2R0IUcZyCzh5pYlHX2DWRgPu2DRiz5G8i9zhGMARcCCC1L4jhi4YCv6o5xBdBH8nCaixUmyminmR75Me3KSLmhVjfrQEN+jA5XEGFOB2ZbSxVq+jR7EfHDAzy7HoqPAkvt8vuOgGTQmZ0vHZdGEyjZNsAXUBfDzkGa5cuSK6AtbdU09CsMFNk2wCN/x777kb999/HzqdJi5dvihpoD/1kx+VGPQ/+ZNP4ulnnpHiNwEdko1CRqDfkMpa+T5LQbAgFfGvAx0qlKvPegg1xAJB1Y2iW1p5Vs4PbuDcoMVKapoCpMhC8Pjld6IPcZSmw/e3+l10/bz+3a/+978Gxy3i0UcfxeKpk3JdijgpDOXmL5kYaaKK4nxPzui5JmR4GDAmj4nsjKUYCb9YEG2ILrUj4CB4INui80P0Vw2WKITlGr/66qs4cNfd2Lt3H/7gD/5vPPfccyKWTckecOQmAt4EI7URFMsVHDlyFJuNloTscSRj90vurH5uSZxZUoNg0kptkQNh+FgG30kwPeJjpMQxUoRWq4H1Rhdx5sItjcNwa+hyKmgYaLPhl6PEHIiiQFxcksNhkx3JJFsnoti7w3qFroAEPnb200hIYp7Cs01MTk9h+86dApTI7iS0aUtrroXVZhcBFbFeSSLaE+qSnCJMrwy4JbSiDF3DFfGxEWxixAyxb9sIbtk1I1qQqgspfKxVSsKOUQS72WrnaY5jBqxfNU33pdXV1dYbVdL53XivG97n22cFhkDk7fNcbj0SghHTjHeZpvnPwij+Sctid5UFxyugl/k4faWFg6cu4ny9h7Zho54C61GGtU6InhAQMYw4EbEdZ97aSusxEtowMMbcjNZFzNUsvOOWXaj4pqRDduIcx86t4uiFBi42c1wNTeTFGjK3gI4ILHOJOeckXWypIsRMlT2X/SjSW57KhiZh2LReSpCXSljl9xn1EykZkS5KaRejdorZoo+ZkSIuLx5DY+0q/KKnKO4wVimnGaPbHTX6oTjR4QYWI80ZjJWKiyEKmStSxvT0jLAVGxsbYjHlxsgzf2lCRSqboGYfuE6c/09MjGHfvr143/vei3K5grW1DTz11FM4duwYgpB2FMX0qDGLwhrSJ5Jx1MIoeNW8Ko3CGnRstT2rp3Uw6ZMgQtW9q/6Uwd8RiEi/ievK5qdjwbnR89+8Hr8SzOjRAr8nCOHjJGj58Ec+jHd93wNYPH0GX/nK32BtbU2VQbLDJKLt1tmKTSerQVCxurKKXq8j98tRCRNKeZy8TVq2mc/CNxs+brJgPAY+dm3p1awGAZmwTkmyBQJ/4id/WsDbxz/+r3D48GEZi8jGzREXmSfXF7BDULJ46qwwMrRd8yVDEO4wYr1PmqQZSwdLsJ0yTNtXjIoRw7NjjBRzjFYdVIqOOK02mz3UmzGihF1HZdXMnAPdMFQaFZNuE7JSKhCQQJlCcEc0x5mIX7ttsjeQ/BSuDQEdxda+Y2J6dhrbduxQYxsZpFGzFKAV5OimDrq5C6tcg1mqIiUYoQ4k4704CHILWaGAuFvHnhEDd+0ex97JAia8FCVXgdBSuQqP3TtM3o2idm4YfxiH8R8VCs3j73znPwq+08nQb8O32uFDeoNWYAhE3qCFvNZuhvvZN77x3PWdXuOjcdT7r0ueO0f3hE99Rmbj+LmrePbEBSy1U6zbJaymJq402mKhzeIUWRirVFOpLqctlDaDBG6aYdQxMGGHmCpkqKGHnTPjore4cHUNZ9Ya0hzbtipoG77kGdChIfEXed53fCjbo8oH6X8SfDAfRMSXyq4o1ltSFSkTK1PkHF8QuIg1MoAXt4UJmSm62Dk5gu7aZRnNsCK9UqsCloPNRlsEqTxX5ebIwKqItmWHtsgYlUpJytPo/CGTMjE+JS4KBncxW4HjBH6cOnVKiUf7Gg419mBIXEduk8zIj/+jH5Mz9qeffkY2bOouSMcTKPB63Ch5ZkqmRRxBzEihToGiD54r94vONHuhmY7B0YxupuUx6S6SwWhw/kFzUyRbwWMkUyHgoN88y+sRePBnGvQQFPDy/EqgxbHJf/WLvySXoS6Dj4mjErILZCr4GMT90wcvfBzr62tbQVwChgQI0R5aFIBHzY1Yqk06WV6LYWfImdhnhSlSXSq8D9WgW8eBAwfwwHvehxeefx6/8zu/LTkiisWiwsgQFqRQLKnkUwpdN1VXDMEnwR8BKY+V7JfofsjEwYVpuAJWCBIo87QQwrdiVMs2xkfLKJdLQso1GgEazQBhTIErU4ozsW6zKFFkxmSL+rZyJuFKBD/Dy/qPJWP/kWSMpFKnIJk9ZBxtC7MzE5jfPqMADDUvuYWNRoR2bCPxRhG5FaA4gswvIeDfJbuEmApMgpBx8naKhcki7to9huvGbIwYXYx4BirVqhTzRTlHUVaU5fkJ1zQ/kefJV++77z1Lw1HMtfZuPTyeIRB5m78Gnnnm8Z29MPx5x7T+sW+ZC4yfJrhgBsHxKw184/w6Dm2EuBgaWI8z6WJhLHbGKPQkh0F6OFciR/nIEnhphGnHwGzJhtFcQ5G6DcdEJ0nQyHI0DBubmYWu4SEzXeS8nUT8K8oNwDdeBo31xzGaCZF3WAKPfq26jGgITCLGk6s5Pt/ome+RJyEcI0XFMVBIAhTTAGUzRcHOkCaBgAavUFBtycsraG425azetR1kRiLNvdVaRayoZAEolFTNppYcAl0lzD+h9uHChQuyeZfKBfk3z8jVxEQdKzfk8fExTM9MS2cJ7cDc2KkH0Zs9gYi4RsSmrNaTmy4/xP7JhldpsFPshx5VaMChf64r7PXLVjMqW9eTlE/FNPA2JH2VfUT9wjQ+Dt6GHs3wGHgZRpnz53x8XI8f/pEfwd333IP6Rh1ffexRHD/+qgANjlvUiEmNi3g7LN9jaq86s1egS92HJ1ZmluTJcfSPRT9eAhBeRoLGGNYVx5Ltwc4XAh8Cove+970Ym5jCn/3ZJ/GpT31KWBIyIR4beksUeeZoNGlDDxGKZRlottug7UgJQ1V2B7NMuB4yGhOhr2qndm0mrRDshpLAy5FJtVLE+OiIjOf4FHU6AZqtDrrdSDZ4ephacS4MIAEJw+MyKWFUt8l14JqQ8WJYKpOMLdrBqW1irw8rCh0H01Oj2DE7IU41ClVZltgKbQkHTAvj6NllRE4ZkeUiIrvjMO+nhDwKhBHcMzeCG+dHsXvCR80KUXUyccXYXhG91EA3Ss9nmfV5wzL+erI69uytt95af5u/3Q0f3lt0BYZA5C36xH0zh/3000/vyfP0vzCR/pd2Fu+jut9wXASWj8V6hC+8uIhDyy1sGkU0MwMBNy0hKOhaISART4b8bxg8w4tRjBNUSTlz5p2pqO7UAlppgiZDruicMJR9Ns8sGLEFM1VjgyQLkNEzw5ZYmVUobYgwIv1/8zyTDcEmM0PiAL7JThaCEaUZ6SUZQsMWlw+BSLyxAjfpYKLqo1qiODHv0+cG8jgVIHJuaUnK5LyiC8d3UBupIWQ/R7srmzX1ISFLwzpd+Z6bM9M9OU7g6ClOQgEsGohwI2VOhmg2pKiMYwtPRK0c9QhY6TsrVCom11UlfUp41QAQEdak/+9BIPJ3XTNKqKp1JTonQ4EiPl5rSyOigQiPjbdHYKB0KGoTpHZEUlH7LAwfHy/D33MsxUCvD33kw5ib24YTr57A009/HadOn5INlrZYRqfzMfP2g4A2cIIUOlPYGUMARH0IQZD6nmyUSj4lE6FYIhFYMu6colLLlB4aZpMQ8MzOzkjM++49e8Q581u/9Tt49tlnxXZuO55iZ5IU9WZLNCFkL6jBYGFdo9mRPBUCEbI11PzweWGQHaWgWcpOGhb4ZSh5zBhh8F2CJIzF3UNhc7HgS3bK6GhVrtNsbqLb7iJNmR9ioR1Deouor6IlnuBEQs7IgLEMD+yEUWyew/GfJK5GMlaUVFXXxfTEGGYmx9TrOY7FOp56VTgjMwjsCpq5h9SrIXMKCGK6xlJMlF1Ml03sGi/glu2jGHFSVIsuKgVXXGG87yQ3syjND4dR/Oe2U/jMQ/fd9+o3834xvOxwBb7TKzAEIt/pFf8u3d/Bgwe3dTqtn0mi3s/ZRravUPJQLFcROGU8ffwiHj14Gsc3QmxkLjq5ATbZS7lWRHEoTyPl1A5wuMGmMHoxfKZ2pkDB9eUsMEpj9NJYek8yjjG4IwujwqI3B1bMs08qLVjqpbIStiwz/UZd6ZOhiJEbBoWliOD1XTt20kXBTFEpF9Gzilhq0GXgYcyBAiONq7DTHiZGi7CNVLIvysUC7rjlVuycX8DTTz6BJ598QsYhxWpRxLBJzCbSgrQCc4PudLpoNltie1U20hIWduyUTfzS5Qsy6tCbuTrTpz1VkkAETKmRAccLr+k39GhFg4pBR4wGFZKsOaD3GGQ6Bkcz2uki7A71DxLtrpgXYUBsSxgRrfvQzAU1A7xNbvKaAdGaEe3E4c+p7+Bj7XbauOfee3D//e+WvJCjR47i2eeew9LZsxKqxQGTiFtdT8AcwYi4pQ1V6KZui6MEBdZ4G5rN4ZoRxAk7I3HsbI9VmTbUfrBjhuLgm/bfJA6dxx9/HL/7u7+L5asrKJbKwnY0W21x03SDUBxYtNRatiPPaRDFctspgbRYZi1YFHaaNiwm7yKEbUYo+DkqBcUQMUGs3QwQhbQrKxBbKRcwOV7F2GgJtpUi7Aaob3QQJUAEC70kx2aQopMaiNnhYziS8WFYrqwDdSaSXsxCRmQSdEZgnccBSp6LmclJjNZGEMYpggyITQfO6ATM6jhamY0uXDilcRltUvRacTLsnCpi72wReyeL2O4b8Dny8Suw/RISw0aQZp00M56zLPtPc9P80kP33LP8XXrLGd7tcAX+s1dgCET+s5fqrX/BVxYXt69eOPfThpn9fKVSvKFY8AzL8VEPgJdOXcZjh8/h5EaAjdxBK+cbrbKbGpy38+wuZ+iGDPPB4ho6UZIuY+JZba/OAmXozs5Y5n1wHs5OMFo+mXPKOTc3HZmr87OfkyEcgQoRUwNw1qkTiDQlmKlkRFJiF9evCjCZm5uDNTaLY6sB2r0YIzYwN1KE1duU8DWKD5EGiIMOygUf777vXfixH/phaR/+4//3D/H01/8WIe/DsVAoVjE6Mo6RkTEBGfX65hZTQd0BN++pqRlEYYi19dWtcYQacXDEwnk914l6FjpZFCjg5ksmRY1gWFGv+kP0KIbAjcBDO0woerT6zhYFVFRQFjc0xXhwJKVaarXmQzb7vnVVnfkTiDCzQ90uWRF9f9opo8EQGRFxcvQtrLx/zcRQgNuob4jN9gc/+AO44YYb0Wp3cOjQIbz40ss4f+EC2t2uaGkINuX1IYJcFhIaEppGXYbYZ6VjhmfralSkWRcKPHn/BCIEIMwo4VrPzszgwB13YP8t+2X8srmxgX/zr38Djz/xhDAeBEr1elNstNzAef8ERaJ7lvVzJN6e7AdHYcLSEIAY/GRUfgrfzVAuWvAcxYhIAq3tIgwyySEJgljWnmMVzzYwMz0iWTEEms1mT0AmHUQkC8li1KMMiVdB7FbEzULejnkvBNNIIuQxw+sS0cGQjbTTrghKx0Yn4JdqCFNT0lrNUgXe+ARip4AmAbztweNjziJMFE3csG0Eu2YqmCgB426GWhpjpFxB5lTEERfl1sXEsJ8ygD+2ts8+8dCuXaoQaPgxXIFrfAWGQOQaf4Le6MP7xtLSTHt1+SfyLPmYb+EGl+/TBAFOGccut/DF54/j6FoPV1MbHcORlFEJ24r5hqocIP1SWOlC6aMJyWiQT2oH2JZLnUAWS9U9dRx2HqFgZOiGEVopzx49JfgTJ4lIQFXWQt8dIyJWxqUbBCIx8vYaeisXYYYtyeqozOzAauKi1QlQyGJMlFwUsgCdzRX0unWxYDLbgSLXiZERPPzAg/ixH/khtFst/P4nfg9PPvN1cc+YlotKdVQKyKiNYDQ5xxSjo2NYXV0TwaTSFijdAwEIP7lp6ip6UvAEIiobRAeSKTeL1pEMsiFKjMozdaUHUUBDdeMMMiFaS8Hf67wNAgqyGzwmfmjLrb6eVJoYr5XAacaFv+dxE5xw4+f3dLS8lkmSikhUGBc+G3ks63HXgTtx5113S8BXfbOB02fO4OjR4zh95jRarbYwEmRgLMeTcQ0ZCbIfZIkkRI0MTd9Cq5kkPtaYSaYs6+tnmfB7CoNvuGEv9u+/WZiodrOJJ7/2NfyLX/91SZNVmp9ARjERc2ZYV8B0GXkNmQJ+WLinWnepQ1LPAUctTDKlkoNWdOo0amUfBc+W/JflK8uS5cGoe8an057LY+SxERRTRzI3MyW5J3y9cJSzvnJZFQjmwHKjhw58BE4FGz0OHckGuarZOktkxBmnGaJECbRLViRNuK5fglOakIySzC7Aqo7AKrMnykRE565lompG2F42cev8CPbOVlByCUZzjJWKKFB7ldtI7FKrl2AxTo0vZkn2Zx/4wEPDUcwb/cY5vL03dQWGQORNXd5r88ZfOH261lpf/XDc6/x6yTGur3i2lRsWyhPzeOrQGXzp5UUBI3WzgBYssSsy2EpiyENVfEuxpwAHcQzwC0cwdMaoOnQrYfJpJCr+hckK2usXMDNSwGY3wpXAxXrMXBFVbU4Ao85qlUZE2JE02WrRdZMAbtYTh4ydhtInk9suepkaRXjsDuk1kQctmFmInL4GBpdRv0KAkySoFIp4z4MP4B//7M9K8uq//I1/hWe/8bwEnzHrgmfQZABGR0fF5cENbGNjU0K+KJzkhs0zeLIRYrdNWWMfi66DZ+MEI4PuFTVO0QFlr4ETviKUU4Zagr8LRHjGrkpWDaWj4JqIfoabrtJ28Bi4RmRAROxZKKDYZzZ4Zk8gR1EoAQdBhXbW8N8EH9qGy+OjRoSPR1lQ1WiHH3QCcZPuddoCyu688y7svWEfCsWiOFPOnbsgLqIzS0uob26KY0Vlo5ChoPZDjWHIkpEVU9oRbssMW+PPBfqKM4VrPjMzg4WFBezatQs7dsxLPDx1OkcPHcL/+fGPi3OHoIkOG9nQJbWVQXwcF4rUVF4/elRF9mrQrsysD3bxlItsvU3QZSBaxmbhOUmJZaldSO1QqSQdQkEUyYiNQMRlgVxEXUeGiYlJzG7bhlq1JNkjtmWIMHZls42rzUBASA8+YtNHbrnIhSmkbsVDnBsIYlXE59u072ZwGZpXIxCpIjZ8sbmnrCZAhoKdYsxNsG+6hFu2j2B7zUHFTlD06DgqwmXfTYS81epeDDPnuXKp9vulWumF2267rXNtvusMj2q4An//CgyByPfoq+Po0aPlRrvxcBx2f7Na9Hba3AUZ9uSU8Mr5TTx+9BxeutTACt0vtoUe9SKxAaNngTpTnqGK2FReQQqMGMx1oEMgieGkIcY9A/OjPoro4Ojzj+O2vQsYm9+JEw0LZ5sGmkE/4ry/mUjZG0O+GHbFUQUHOEkEM2V3RyqfnLebaSjFfOybITAxohB5r6XyRSioNdkjwhI0SgiZzmAgCxNxQbzvfe/HL/ziL6Ad9vBvP/H7+MpXviylbDyTnpycEoEqN1WOWNQGq5wtAjL67hYdJqY3cJVBpv6UFAtCoKA2dw1OdPy6Bm9bDEZfFyLAhSMCcaWolljl4jFlU9fMBsEImQuV3KpsuJoV0WMPHodmH/h7zejosQ6/cgzFYyMQ4P1stb9mGQLaX5loy7wP35cyur033IDJKepo2KSbYGVlRUY0V1fWcPnyZRlpEbCJzoPMCNkdWnb5yVHNgIOFAIijofHxcYlupztmfn5eAAmPlywUM1g++clP4tOf/rQcKy8rBIO81ExhRCSHRSzZFowBAax075C96ud2kH3h66Jc9IQZ6bXa0i3DsQcTdJl2utmsS4nd2MSEHPNGfUP0QrbpioA1iVSc/k233Izrrt8tpZH19VVUyiUBdOyBOb+8huV6BwFYQFdAYFQQ20VJRaVBmHUDtBObtgHbNeAXHMk/ISOy0SVbmKNaqqGYd7GnBty9cxS3LoxgvJjDpFvNcSWPhIH13W4Yh1G+XCpV/2e/VPr0EIB8j76Rv00e9hCIvE2eyG/lYVy4cKGwubn8fe1W649KvjObRZER5TbKkztx8moHn3vmMF66tIZVGNjkG3/qAgGL6QzEFOLlKmxMjxZUFXoKl2+aeYyKlWCmYqN+/gROvfgk9u3dgT233InzSQ3nOxbaIYGI2mypL9H2VW6U/N7mFCiJpFuGzgOX3gRaINMQftqDFzeQtzcBZmVYBhjaZpqc0adSaKaPi3ZJEvMcy/C7D374Q/i1f/ZPUW/W8YlP/B6++KUvyBk4w8i4qXATJcjgv6VKvW9/5c8Ug6NGKbofRoEQHVimf67Eqlrn8dofmmJKBoPI9PdM6tSAQzMZehTEy0jvS5puZX5oQES2g4CC1x3UkYglWBpp+8mebJhNkq18EX4vOg02yTLErn8fkoGRxIiisB/oVsPCwg4BJByfEPjQXcSBGgvqls5dkHwP2pY3NzdVymqfteGzIFZbvwiv4KNarkii6Lbt20UPsn0AgPBYyUA9//zz+OxnP4vHHntM/l2pjshzIEyIaG1YDqhYEHYKcQykR1yea8OmbqXf/yLrYUL6hXz+zjLFHszxIZ1RjO8fHR+DVyDbwiReCDggGN3cbKIhke6J5O+wmG9u25Roiy5duoRWo4EDt9+KvXt2Iwy6uLK8gourm7i40cVa5KBp1BAXxhDCk0h2Mixe0UNO8ORYcAqOMIu9KIXrkWUxUUpC3D4/gXt31nDDpIeaEwnL55DR8ssU0+ZBpxeYhnm4VBv/2bvuumtxmAvyrbz7Da9zLa3AEIhcS8/Gd/5YjKWlJS+KNm9pNJqfiaN0plKtmYbhwimP4NXL6/jicwfx3LmrqFtlBLmHsMv5O400HE1wLMG0VHXgEtNFu6KRi10RYQtlk2OaNop2jvFSQcq5LnQdrMc2aMihhkKRKqpF9rXo0Qgu+zvIiMRdFJCgYKQw00BErEavDjtowjcSOAw+IxvDWHqe+loGYjXj6I95mGPSH3kQZBg57n/oPfjlX/mYZI786Z/8ET7z2c+ivllHqcgNna4P2nn9vtOE4kXqSQh0lO1W53JoEKGByZYlty881QyI3igFsry+H6afrqqj2weZkC1GpZ8Jol0ymgnRAtNBZkSPYHg7dMDoMYUe1ehoeIIPfq+dOMppkkqnDAPZtMtG3zZZCYIRshcjIzUZpfE6vA0GkK1evSpMCe2/1FkQOJDd4qirVq2hNjKCsdFRjE9MYHJqCtVKRSXespyv28Gly5dx8OBBASAvvPAimo0WqiM1ccq0u4GMvyI5LRoAACAASURBVKgpoiBWNBgMlRNxtApDY5Ecc0sYfCfjQZEsqXZjFvfxtVWrVeXY2Z3D4+50WgjCAOVKRdahVKkgilPRonB92NhL/QgL+qgR6XXbWF1bQ5epvZ0u3vmOu/HwA++Wbpljx44itX00Uw8vL63h5EaKwKuJJTc1TAHLnmuyHAep5SCisNZmQaGLYtbBlNHDQ3uncGD7OGYqHko283lsGOIsyhGGzKExlh3H/WSSJP/7gw8+2ByCkO/8m+bwHt/4FRgCkTd+Td9St5jnuXH27BNeq1W4uV5v/2GxWNznWKbjMFPDcHByuY6vHTmDF86uYC2y0c4YL81K90yio5mLIRkgW68kCgJT2GyuZQ5IEqHk2agWPdFqNNuhCPsiJq6KJkIV3+kgM5U4xRj3GG4ew80i0ZoU8wB21EbaaSDrNWDGbdh5iIJpwGGBHhM/mdlBYamtMh1YcS+196YjEfHsO2GGA9txGY3y/R/8AD760z8FxzTwuS98Dl/80pewurLWb2xVVlSl9VBf9WhGj1+0bVY/4a8fxajLKReNFp6+Hojonw9+fc1ZotgXHUxGEMKNnyJSXp4CT52QqkPKdH6IPhbNsAz20uhxD2+H7IAWsfK6BC78pDVWckZkXGSi2WxgbW1VUmj333wz9uzeg8nJCWl05XHw9skKEMAo5oajk0ysthx76fRW6nG0FiUIQxawiVX63IULOHrsqES4Ly4uymOkm4mvkV6csicFls3OJOpYTNi8HW7okmDKWgCV2eE5NjzHgkttipHJiElk0NTZGIboaWzXQRhHqg3YyCRFl0Fq1DdNTk4K28KYfo57FnbuwvyOBWFeGs0GNtc30Oq0pemWj/mjP/WT+KGP/CBOnjiBJ772FMxiDW0U8PzJizh+tYvAq8LwKzBcD67NsaMq3qPN1/QKUkTnpR3sqgIfuG0nDsz4KMUtlH0PdB/D8kQITNAfhdFLpmn+tucVv3Tvvfdu9EVab6n3m+HBDlfgP7UCQyAyfF3ICrzwwgtOL+4d8Kz041me3esWCgVLoqVtnF9u4Nkjp/H04mVcQBkNOIhSAhFuAFKc0ne79PtiEmo52DBqweq7OKIwkA2B4VIxBZ798CcxyWjXjOwY/AGDnzjeCQWAFLMAXtRE3lpH3tqAlfbgOAQGBEIJTGZIKK+H6GZT1tgwpIrv41LTbsJIUrik8BWuQL3FptkS3v++h/HB7/8ATp06jS98/gtYPHVa0kO5sTOtU1lklaCTdlDNQAyCEVEt6OTZft27zgR5bTxEB4eyKesPDT5oYeX3vH09itEMi9aCSPooH0vfvqtswao8blCIytvWDhkZcfUTVRVrQHdPslV2R00HRx+8LR0JTxaAzw9ZAX7EUSxiU+ptzp9bwvLysgg8Z2emZUxDIFStlOX6tOkKqPGYlMq0WMUsEcDJcRmmpJ/yPghUmq0WNjcbWF1dwfLKCi5euiyMCoXPdM10g57oQboJG5vZG+OrrBC5bUnXU7ZoYdVydNstcUpVih6KcgxMCI6ENOG6K2CkbL583cUJI/5VEzAj6teuLqMgCay2sCDTs7MYn5wWgexmsyWuIZux8KaB1UsXEPa6+NV/8k/woY/8ME6cvYjHvv4CLqx3cOrqJi5tdtGBDacyhpyBd3TgMGKepl7Gyxs2/DzEtJvijoUxvHPfNuwa86gugS36KwOuT4AH9IJoLUvzz7iO/0dpmh596KGHNodvW8MVeDutwBCIvJ2ezW/zseR5bj3//JP35mb2PyRZ9qBhezWfZ3OGiyurTTx6+DT+ZnEZa4aPTgoEdEoImcEeGmaLMCvBkFZSg/ZKdqlINEiOJKNmwpSzawO8nNroeNanKu7EQqJcM3kMIwpQdVIU4was9hrMbh1u1IGb9MQKzNk6WQ2KZpmzRh2IbLb8JNEi1hSVf0KQUrCV+8GSjSiXy9BdMT42jut270Gr2RKdA3tpxNUhmxw3em48yr5LDDPojNHL3R8ObAlMt37eH89IVocgEvUbPaYZBCIiKO2zH/xe53sMsiGaEdFCVv1v3g4/BnM69PX5c4IPXZCnRbJaX0JNB8GIAhKqTK8XRLLhy1r2U3N5O4y6X1w8KZfZMb9demQ61N2YjMR/DYiw5bi/WJKoymeHbhGyZ0xG5euAmhYeE29zfYPCUI5ylH2Y2g0CnGanLfHqnThFoVwR9wlMOlEcebmJjob/MTckTxB2OwAFy2aOsu+i6LvqFUHnUV/8S4Err0WwGfb1MrPTUwjCHjbWrorIdWZqGlMzM/ALBEMhNhsddINIwAtf383GBlobV3HrLTdLJ8/sjuvx5AtH8cgzr+D8agvNxECPrE2pCKdSRsRxEh1JNjNLhM9BxbGwe8TDvbsmcGDnOKaLOZyM9nhafRkTa8Pxisgz4+kwiP88CtqP7Nhx3dLNN9+s+gWGH8MVeButwBCIvI2ezDfiofzlX/6ldf2N0/dGofErWW5+v20742w3TXML5zbaePrkeXz91EWcbkboWr6I8Ngnk3YjFtuKGFTebSXts19gRxeFuE6IAlSUGc9W1VhGzfx1/yh/ZrFxN+xgR83BnnKK9qVFbFw+x9NzeOzqkDNGIJIArVSBDVOxGNzcCHrErcHNnZsVz6bJDsR0PnB8o+rhmebJTZpuBLIyQS+QzZA3TmusjmLnxrklLu2DlK0/HIINeWyK2VER7hSj8vrKiqyyOfoaFfHsqmdKgwyKKzXI0Q4YPb4YdL/oUDLNxujrC8bpj3+0PkQeV79hV0fSS2ha36KrdS4ci/BT3zaTV3mAwgLRQu1wHZW9mtqPs2fPi5uIWg+22qYJ11CJU7mJc9TAs32uIwXHihmiriaVDZZTOGpFmJ5Ko9aJkyewunJVmKtKtSLsil/0USwWUKnV5D7PnDuPjUYLhl0G7IJ8MjRMhcelsE3mxYTSwWLSZk4wYgPFIgWebAqmhoiJqsruK2SP6Sj3jYyRInieg2qZHTOjYuEmUOl0emi2uogixtlbUkq4ub4ige4PPHQ/Hnjve+FVJ/Hi0SU8+fxxnLm8KQwimUSzXACKHiLRK7FZjzH2Fpw0wZRv4Ka5Mdxz/Txu3D6BqpXASruwCEIYIkgmKs1btuN93ra9v0zd9OvvPvDu1Tfi73t4G8MVuBZXYAhErsVn5Ro4pkOHXnpnmqW/mGbZBw1gmvP4zHJRDxJ87fAJfPnQaVyJLLTgIzR8RGGOPGOsNbtdYqlDVxsyf07QoXSFkhUiW52Od38th0Q2UwEiMZy4i32TPh7YM4L2hRM4fvgVocYV5a9acFk0RpqczAVvX8SYA1ZUAh9ha/rm2sF0Uj22ELFs391CdwQdH9rKqn6uxKm640Vv+vp3mt0gltKX1ZkcwlT05TNbYtX+bepUVGEuuAT9wDQNLjSjofUcfGyaAdFggseiY9M1ONHHSUChk1W1zZisg2ZkeHmOSHi5QacNNSPCyAiLEYsmw6AuwzRFwHnp0lWsXF1T/TWSY8JRBnVCamzFxts4zpHEqRLKmoaMPyhqZj5HhaLVWk1hsSzDxvoq2o2GAEUCh2q1jIWd87jp5n2Ymp7C4SOHJVhuvd7C8dOXsN6MkDsl5LTEMlk1o7sqE0u3nYUCQmjjDsOuNELXxmoyMmKwHZkxg0wIJ4jshhGtk6oamJ2dxszMtGhIeNwtltx1Aol7JwiJogy9ThMlz8IPfvgHcO+DD2CtG+KJbxzCswcXsd7KYLojMCwfJvt0ygUEVo6QxY62JX8PZdvGwkgRd86P4M6FcSxM1sTpxfh2MnV8rrsBCxu9F8Mo+aJlmZ+rVMaO3XXXXd1r4C1heAjDFXjTVmAIRN60pX3r3/DRo6/cG8XxLydJ/JEcGKNA0C1Xsdzs4ivPvYxnT13GUsdE26oizF1xwaTsIWECqzALqWJBlNdSzkgloEtyR7RAVTEWKhBNAREKXd2ki9vnq3hodxVeZwWLJ17FyVNLMjrhqETi5OVEU1lWNXgYZAe0zkJvvkp4qj70xs0odm5EOktDO0l4m3qD5u90d8vgzzUgoPaAj4sgQN+OiGR5Wt7voOFXrfEYzAUhE0ARrR6raGZDO1X0KOX1Ixr9ODRAGQRIWj+im3a5Nsz30EBErwN//lqTMGPpXdWwS4cQx2p86rhWDnM6yCRkWF5ex+nTZ9Ht9sSl4vtMemXirNJOsHem16UGRI1OyJowm8V1fdmQpZtGigXb8lqhsJSC0qirskumZybw3vc+iPe//70sCsCLLx9EGOVIYOMLX34cx0+dQ5w7AkTEyUtBMsdHSJCHTSRxG75Dy7Wt2oBNFXXvMkiNo0Q6ichc8dWZpeKgGRsdE0cMaa2gpwS0BKVkt+Iwlh4diZPPM3zffe/Ch3/8x3F6rY6/+dtnsXjhKnqxAb84hnJlEonloRWnSF0bCWeGBruSQtRcYM/0GG7dOYc7FiYxV7IEMOnof9M08yTJgjCOvmab7idz0/nSgw8+uG5of/xb/+1k+AiGK/D3rsAQiAxfHP/gChw8+sL3pVH2y3Gc/IDhuGNOoQh+Xl6+iqePnMYTi6s417XQMgropiy+U0Akj3h2mir5KDe1jOMNxVj0t4H+/J6aEBlMKFtrlsPJEzhJF3fvGsedEzmm7EDm/ydOLeHUqSWxhooAcsBKq/UWOtuDG7QGIq9nIzRwUVoMJfrUG7l2wvAr2RH+TgeHafDC+9JBYTrbg3SP7n2R3pYBi64+Nj124X3xMvw5N0nfoZbhNaAyOJ7RzIvWjfCrthXrrJEtVmYg20SDEM3SEITofA/toFFW3XCLGdF5I7x/htNJAV4SSwgXmQTqM9bWNnHkyKtY39hEwWeCqgHfA0olHz5FmXRtB4mUCRIEuJ6LUrmMSm1EbmejTk1KSx5vlrCvyJBiuF67JW6pHdtn8f73vQc/9JEPwfVdXF2r42+/cQiLSxfx0qHDuLpeR5Qyq4XsG0sVGaSXwDFTxJ06sqyNW/bvxW237UcYxnj55cNYX9uE76m8lDRLkJBFcZhQ6mP3nl0oFytod7rY3Gyhy+4k05GCPII0WnsprGa0e6FUxr33PYgePDxx+ATOrmygMjaOkdFxGUeB3UtOEau9WDQhtp3BTzuYc2PcvnMSt18/j/nxGqquBZuljzK+lKVgiMvFPMv+NjftPxgfn35+qAUZvjF/L63AEIh8Lz3b3+JjPXr04D1Jlv13cZL9QGYZE7Rg2qaDZmzi0VdO4csvn8RSJ0PT9BAapmg08ojdNLTwpjDiTNIpmSzJs1AVDy+nswqE9JNJpSeFHR+07SY93DFfw4HxHJV0E+WChyBMcXLxNBZPnZIxgbTnMmSsXwanRKWK3dDW20FxqQYEoiPp52cwpp0HMDjuEOFonguDwI1ad8u8PtNDi0RFZCoFeGoUJIzDwIhIsxtbDEq/AI/Jn1I8Z5gCBng5WmG1BXcQhGgQpPtuNOuh2R0NiHR5HW9XAw7er2Z6CEZeD0Q0GOFxkxmQsRBTSx1bnCXSRkRGwfZQr7dx7NhJSVT1GXdvprAMtt1a0nRMoSrFmKwD4HPAcLBypYrMMLFWr6MbhbKpc5OnhiQMejI2ofW26DuYGh/BTfuux8989Cdxxx13YOnCZfzG7/0HfOkrj4lTq1yleNoQPQ87XMh0EPiyQ8a1MoyNFfGjP/xhPPSeB9DrBvjTP/1zfO3Jp8VqzmA0AhDbSDA+MSqjH+aG1De7aDRbwnywH5qf/L4XJ5icmcWNt9yC9XoDy+sbsL0aLq+30cospG4BpuehUK0iMy20oxgxX+eWC8aFsLBxrmzj3uumcPd1c5irFWFlEdKIr7m+PTxDKwjCQ6ZpfGF0cvY/3HHHHWtDFuRbfKMaXu0tuwJDIPKWfeq+swe+uHj0piiKfq0X9H4MpjkO+PBKI2j0Ajz20hF8+dg5nAmAtuUhEEdvTnoEeUjhKQWF6g2eZ9gKiOiGEOWuUdW7qnWGgj476uCe6yZw50QGp3UFDi2m1ZpUvC8unsaJxT4Y6Qs19WoocNDXjfRZBs0KDGo+9CiHQIQjCGEB+vHsWp+hbKaKGRnMAhkcl0jmBzduCjrJ9vQ7Z3RIGI9Lsxn6GGWcYjuii9BAgpchEJExQj+WfdAFo0c+ukNGAw+tCZEcjz67oe27+rh5OxqgaEAyOILiMfCYCA7oZuFXdscatiGgMqPOh4yIwSyNAGeWLopORNmWqbFREequY0rBXMH1USqUUCiUtvph1htNJOyhYV9NJxS9CHUjvDwblxPG7LN9d3pCQsI++tM/gSSO8eef+gyefPEoNttMeTXRbm4ijQPkfN4Y92+k8j1bcqcmxrBn907Mz2+XALIbb9yHRx75Kv7qM5/DldU6HL8E37OwbWIEe/bshmG5WF7dwHorFDFpTobGcdALY2xyBOiXcc/978HD3/+DePKpp/HFRx5FbDiYX9gjYMKwXQSWgyZj8S2Wz1lSclexcky6OfbN1HD33gXsm5/AhG/BTiNkMY/Z5JgricKwDsP8W8e2/u273/P+r31n/6KH9zZcgWtnBYZA5Np5Lq75Izl69KkdSeL8ahjEv4TMqyRpjtHxEWymGR47fhqPHD2Nk/UumhSwpnxjp3A1A6JM8kTEMkqmRLCC0olQtKr78/hiFLEqN5iwhftvnMP+She1rIGU14OBUrkmzoJjr76K06eW0Al6W3kaUkAnpXkslFPNq8rxQimBYir0GIOLrbQSSguiQ8T0aEe7Vcgs0LnBzVkC0/pZHppd4SYvAEaLVaVnBcJ0DLpWBBxQY+Opbhi6SQhatP6El9eC1dczKPq4NVjRjbkEEwLe+iMqDZw0U8N/83sNprSwVUYOfVGuiE77EfD8Ge+DgIYuJGI66l+SPEPKor/cRKsT48pyHaurdckWyVK2IEbwLAOWgIJEiuJqlRpq1aqsfycIJdacdu8exypMFaXjBSZ8Bnq5Lmw+SUmMsVoZdx+4A7t37cBXH/kKDh49hh033IZGJ0RjfR2dzQ1pVnbNFHncRRq3BQDNzc5gbmYGjuMLCB6pjeDAgQO4unwFX37kEZy5cEnu17FNLMzNYsf8Ajbqbbldt1hBL4qRxJEApMSwpbgutgsojs9gfGoOq2vraLeZa2KjPDICz7WoSkE7NRCY7GiyJaysaifYViQIGcF9+3fjhu2zAEv0Om241BpZ1EnlQRBGZ7M8/WR5ZOL/ecc73nH1mv/jHx7gcAXexBUYApE3cXHfjjd9/PjxcaS9X4064a8XK2WrS4rddpCXfDx+8Ci+/MoZLLYtrEUWopjBURaMOBfrLJJIAsi0fVU5Z5QuRGdsWByzkGaPu9g/V8I7Z02M5E2h7ymWZOOqXyxL++3xYyck+4NZGFutuBzV9EWsg9qQQeGqYhGcftgX7ZtKr8HL6wAwrQPhqIQbOjdpfmr2YDD9VLtkBnUpWqOhQ8SKfkEK5AbHO7w8j1trS7TwVP9s8Jg1q8KfadBCAaoWm+rHqsdKTCblcQ8yJlobw8egAZcGObpMj4+f958lTINlPEyKWD4FT6LdS7Gy1hatCAXD3LzTmO3EmYwjCCaYtVFwGSrmKYbHLwoI6aQ5uvyMU7ilCly/JLohrk2lVIInDpIeOs2GfKW+aGJ6BsWRcVy+dAX11RWkYQeI2jDiNpB2MDri47rdC1I+Vy7VxLVy/twlOI4nox06Ur70lS/j5JkzqIyMoFiuwbFLKFfHYJpsKGbOSSYR8wS1AUFseQyhXUYnd5AYzFYxMTkxjrJfhgMbETKEdop2FiMW3QlgRhEm3By3bKvivpvncOPCFCpFB1EQwbaKyKMceaeb21meO47715Zv/eZ97373kAV5O75JDh/TN70CQyDyTS/Z9/YVGAl//vDhkdw1fmV9ff2fp4ZRZqR6eaSCrmHjscNL+NJLp3G2mWEjtpCYPvsx1CaehOJykA+yE2Kt1YxI32abAU4WwwpbIla9ZxooRqtUHcBinToBSZJLkRrZjyOHj+L06dPqLF4EgrawEwzO0gyG3qS1Q4EbOV0ckpYa83LpFqsweB0dAsZxBX+uRx+aQdHjF82eaHCi70+LSSUtlYLUPiPDzZnHwMsRSPAr/60tvZrh4DLpn/G2ZGTSt/FqJ4weMWlmRgMfLcDlbehCO37P29CumUExr2ZRCGCq1SqI5tgSG6exROWHjBhPDHSCHFdXmyIiZX8KwWQcd5FnARiBxmh1iyMYw0KRZXelMkzHlXFdK4gRGhYMz0diujAtD4ViGVmSoVoqYqRSRo9pqxtrkukxNTEJ23PQ7oW4dPECept1OAgRNldhZx3s2jGJO++4GXOz0zh37rw4qhyvjG4vQtCLMDs7h+1zM3jqqa/hxZdfglsooFybgFscxcjolIwDO+0uorCHdhCiNr0NKI1gLcjQgw+7PCosCnNHxHKcm8ijFN0kQWVuAt00QLfblhqCbSUXdyzM4L6bd+DG7TV4RoQwCREFHMX4opsxovy8kWf/3kD2F4llnXnooYcYGTL8GK7A9/wKDIHI9/xL4JtfAAEj58+PtOqXf6nRbPxTy7WnSpUa4Baw0U1waOkKHju0hINXetiUnBELIYOjmFdNAStPIaUbRBXeyZSGY5qcm5gJKw7gUKy6o4J3zFgoRauwOLIh7Z7nCKWSHVLfzrP3C+eZ+LmIVrstoVMUxMqYoi9a1Zu01ojoTVdbcQddM1wNrRHZsuJalvSS8HKq5v41BkWPNrSuQ7MOBBD6Z7wMtRB0lWjmhvejAQvBBW+f4ljNxAy27hIA8Vh4m4PhZFp0qrUtWjcyCEL0s6uZEq0b0azI4FoQDBGIqPI9uolSzsqE+QhighEDvcjAykYHl1c2ZFQjZuw0ECCSJyGMLIVjWvBsF4ViEZ5fQsrnP88QMGPG8ZEzLM2gBdsUxwq1Mrwen2P2/lSKPsZqFRnZRFEsDbg9ltO115AHm9g+XcbC7BhGSi4Wts/huuv24OSJkzh5mvH8liTDUnzqOgXcdeAeAapf/epjWNuoY3xqAuPT26Q0r1FfUxbdFCiPb8P1d74bZ1baOLeyAb9cRblaQ5zFiKhc8oropYxb55rY8EolGCnrB9rYO1PEfTfN48CeOYwXPWRhIOFkZP+yKBA3kG35nzbtwifaQfKK53nNIQj55t93htd4+67AEIi8fZ/bN/2RHT787HSeJz/d64a/apjOzkKxIoVxrSDFS2ev4gsvncKh5SYacNHKTZgs72IeQxgjZ4InG14lldQWvUTG5E/TQoEUf3dTckTu2+agHK8xoASmxdp0VQEvgtQ82+peWVpawrFjx2Qz12f8qpdEsQ46lIxAQOsmdPT56xdK6z8UcaO0JVq3oVkEPdrQQERniGidBzd13o6+PhkRbqx64ycw0CmovB+dCqtZncGsEX0cmhXRAEkzPP8pIKJHLvr+NOjRLiN9XHoUpcEQ/60YFNUvwzBSgg3pFsotdAJgea2DtUYPvTBFSiEraEONkDFhlSCNoNGw4bgFOIUyTL8Ag4yQ7cBwPAEm7LPhyKNWrqDgebDpdmL+TMKIdkOswYX+emWZgbXVK0DcAuJNvOueW7B7fgobVy+j6Dq4447bJcH25OIJnDl7Rl6D7U4Pa2t17L/pdrEUP/nkkzi7tITR8TEYto0wDuFKOaKN3Kng1vsexnpSwpGlFbRDRsqXJJXVckxkjovNOENs2LC8EpIohBUnmCnZuH1hBHdeN4kb5iqYLInEVyJ06J7KojgPu62uZ+e/bVv2p43N+MR9P/ETvTf9D3N4B8MVeIutwBCIvMWesGvtcM+ePTZbb9R/JIuN/9ZIcZNDQaBfQCPO8MLSBXz18GkcXouwLv00LHYzRO9hRGRHon4rKjMhgJynplkGn06MoInbtlXwrnkPtXRDysvY5MpPtqJyY6W1lBpH12EpHd00p7B0dknCqKQvZkDEyQr5QSvv4DoO5nDonw+CEc2c6DyRQR2JBgkaOGzpPFhyRtmsZI7oEjhVWjfIoghQ6Keq8myeH1qvokc7BDn8IJuhRyv6mF4vwNXWZD1i0sJWfTkNQAg2NGDTgIaXJTOjtDAEIrHQVdLNQ8WG5aPVzXFptY12ZKhRC0PRMlqo+VwyXj0VIAJuyU4RdrEKp1iGRVsvE0b5nPSLDilQpY6k5Djw6RoycwEk5EqYL0LNCG3RnSBGq91At7GKuFfHjdfPY/++XWKFZQbJDdftwcKO7bh69TJeeeWgiu33itist2DbPqYmpyRe3WUuStDD17/+lOhebrzldpxdbWLmutsROKN46uBpXFhvi37F8TxlNadOxrIQMJp+bFw1/fYa2FGx8I6928WWOz/qw+27d5RgGgxGC9MoOWib+P2SkT3lXVy7fNfHPqbUxcOP4QoMV+DvrMAQiAxfEN/2CpxaPjUVrTZ/rLvZ/Jhp2LfxjDQ1cwQm8OpaC59/5SxePL+BJgroJCZSghC6WCgs5ZiFgWcsM8tVPLyVhhLxvn+mgO+b9zGGhlyWLgvVs8rxiepy4cbAjUeLLVmiduHiJRnTbLEAMq7p53sMsBz8/ZbrZSAMTIMBDQh0ZofWhGhdhh6zaBZkMG+E4wkNTvSoR4OUQWuvgJI+O8LvKcLV969ZFz1W4YhGAxENKDTAGNSlaKZHC1wH2RteniBEj280oNGMDHtW+D3TTyUangWFfJcgSLIKaIcGLq120I45brHQSVJ04xAxC9sIIrimEmlqIbOLMLwKTNdXBYQcv7Fqh4yJaaLAZFbLQsEyUXRMlBxaf224TJTnvC5L5HnrRIlEnzc2VpGELRScHDvnp7FrxwzGqkWMV0sYq5Xk1dFqNlHfqIsbp9sLcfHiZVy35zq84533Yfu2ObTqGzh25BDqbbbj+ji90kZUmMTLp67g1JUNJLYvLE5isIeGJQIqgdVmRkmtjErBwmzJwN07x3Bg5zRmyx7cnK/BFL0oQRjRiE8DFAAAIABJREFUZpxfzVN8KuyFn5+am3/yne98ZzDMBvm232aGN/A2XoEhEHkbP7nfyYe2fOrU1PLq6o8aefYLpmndSW0es7YTv4hXLqzjr589jCPLXazHNnopRZCqII5AhFHfcgbNOUAUS1y3E3dw46SH++d9TJhttSlRt8D9iWFbFEVaDBBLEVJwyrCrckVcL2eWlrB09ixarXb/rF/8OVv23UHx6mAs++CGrRkR0XfQbjvArgwCDy1QlVELRwlSYJeLOPX1QEW7YbaASD9WUyep0iqrAYZ+7vhvDSz02GTweR1kRDRg0uOXrcC1gWh7LWbVl+F96/Azuo8oymQkO1NJCRySNJC1FhBouuglNq7UQ6y3UqBQVU6YOELIxkMGwzEeXgr/LKSmh8zykXP01oeQZDpsE3Ap0LUteAZQtAlELPn0bFMstuyoYY9MyP6fHKg32wIy+LM46MC1UuxemMb+fTsxXi0g7TVRZJx8qSKglamw7JFZW1vD7t27cfe970CtNo52s4VGs43njyziy88cRtMo4dx6B6udCIbnwfSL6OU2AtjILVdZquMexr0YMxUT+/dwDDOKfVNjmPQs2LQhp7GU5/XSuB0m6REjw+dc1/2rD3zgw69+J/8Gh/c1XIG36goMgchb9Zm7Bo+7efnyxMVLF34oQ/6LuWXeFeSpxQAr2y/g0Nkr+OLzi3j5wgbWEhudjOevpmhDkpAZDsygyGHEzKEA7KiNGydcvHuhKEAkZ8srxzeSC6KyQSgIZJVNEEd9q6qHUrGEXhjg/PnzOHXqNDY3G8J65H1rLvdkLVrVgGLQaaLHN4NsyKAF9vWFeAQXWndCMSpFqRq8DDIiOlVV/85hI69QDa+JVnkcLBfUrIUenZDB0JkhGiz9fU+/1rDo6+rLa72KZlS04LZUKslNra6uir5mYmJCwAhTaoWhSXoqTyQH4sxClPtY7+S4sNYBiiPo5hZ6WYKAI4u+OJh6DQEuBjthlK6HlSnUfviOBdvIVaaGCXgczzgWSq4DR4qJ2cycq4A4unWyFPVugGY3QBiyz4cC1h7CbhPVooHd8xNYmB3FSMFE1bNQclyUfQ/Vcll6bpgnUxsbxfTsDlhuBVdWNnH81Hl87fkjeOnMVST+GEI2N5fKcDwbQZpKNkhiF2Aw6j1PMG4n8lq8Zb6Em3fWMFvzUTULsIi9UoYHRwjS6EKUJ08YJj5XKU49ev/999evwT/R4SENV+CaXIEhELkmn5a37kEtvfzySNeKPtgJ4n8SpdldrufZtVoVcAo4uHgef/PCMTx3pYPz3QyZ6ah48zARMJKnQB7FMFl6F3dx05SLd+8sYcJoIw17wogwapwV7QQglrT7qqyLNEkRxWpEQ2svRxynT53BufPnEYShfCqXiQo6GxShavGnBgUaIAyCBH6vdRcEGNodQxDCzVz0Iw7TUu2/04jL49EtuDpgTAtfqQ3RjIYAhr5dl8c5GDg2qPvQrMfrj1U/nkG9iwYlWgOixa78twZJBCbNZlNACG3KHM0wO8U0bWGcWIMioW8EIqmFxCiilbo4v9pF1/QRkCUBg8oSGU+o2iCCGH4qnY6AO+SSM+KSEaE7Bhl8FtKxdZcjGteBLfennFS5yVTXTIDBlfVNtIMEVI/4xSKSNEFKYWzUgZW2MTvqY9/CFPbumMao78JMY4yP1lApF2HTeZNbSO0a2mkBx09fxLMvH8HF9RbMyjgiq4ji+ASCNBetS492aikiNODmISaLFm6cG8EdOyexf2EMI14IO2bDLxNhJUOkEyfJYpwnX4Bv/cUHHvrQkbfuX+/wyIcr8N1ZgSEQ+e6s+9v6Xl999dXKRmPj4TiN/7nvFw/4bsEueK70gRy6uIJPHbqAp5bWsNljuBlFkawaMWBkBuIwghFHsMOmnIU+IECkgywOhEExRQTKVPBEYrbZelvwC7KJc4NSm1QumyrByJXlq7hw8SJW19ZkbEP9Cj+ot+CnzvMY1FroDVw/SdzAdRaHZkcGmQYCDWZvSES7owLKNEuihakaQKiEVXWZwZ4c3hfFqvwZwcGgjkMDJQ2EtFhWMzu8rmZANKPzevChU1e15VdbkWlH5mNixwwfA69HYMXRDHU4rkMAFgvDwY7bCD4is4KrnQzLnRSJW0JsWeimicTvk7WSnmXDgmWSBclhUzJCuzUbig0G1uXwbQtFrpflwDU5jrEFyNkuE0qZBWOCsDHOgbVmF5dX1tEJA3G8iKiXaa9hF3nYgpt1MOZluH3vvBTL1QoWatUifGqVchMbnRznN4Hjlzo4eWEFrTCCWyrBLvgS495OcvQyE6EUM+YoGxHGrAA7Khn2z4/g1j3bMDc5goJtwI5oVU4QRzltv2tJjmdge39SK9ceve+++zbe1n/Ywwc3XIE3aQWGQORNWtjv9Zu9fPlycaWxcn/QDX/Dyu2bC75je3mE2PbwwtUuvnL4NF45cxEbvRgBfHRTR4LK0jCWTo68t4nraxYeWihhxgrEGsoqep5xt9strK+to9FoCBNRLBQxOTkhuRURBZ10hGRAtVYToSGtvecvXpSMDNviWWwmPSYEKtqRMjiuEbdEX9yqAYoAkX68O1GPjnpXYx1VWDc2Oorx0bGtdlx9mcGwMb4uuOlqC7Fs27T59tmQdruNIKDgUb2CBt0xMrrpgxUdtqZvm/qMfoexitKXMkD+JJfsEz522nHTNEO3yybeUIDH7OysMCC8jsTO948nTlI5hoJrIolDoiRkloc4c5HaVWwkLl5daSMtVOH4rsSdd6MY3SRDmrFJ2ZQRm88OGjYTMx8mz2ALnAEITEu+L4yY1pbQbi3aHHb3mGz7NSUavhUmWF7bwPL6GrLcgE1HCwWiUnaXCHPhpV044Ya03L7rwH7Mz01Jud5mkOPU5RYOnlnHqSstdFMDXrkEt1SAV/AlnKwZJKJjMW0HfI1OmF3sny3gnXunsG+uhlrRg+k46La7sOKUz0na7gVXYZifgWn9Xx/5yI8f/V7/ex8+/uEKfDsrMAQi387qDa/7D67A4uKiB8R3NBrdPwrD3nW+a1uO68CvjmJppY4vPvcynj55EZdiH5tGFVHmwExiJL0WjLSNbW6CD+4aw3YnRhJ1YNommo06Xn7pRRw5crSvFTFRrVZEkEh3xMjoiIAVAg1uqoWCL+wCwcjZs2e3hJ8EMExp5UeXDbD9zhVu8Lw+f8+fcRPXehFeVjlt2FniyOYtGSUs6bMscYzMzc1hampqa+SiNSSDDIoGGBpE6HRVZrzxWKWZdsA9oxgRVcCntR7a9WI73LRVXoluMWbXCkc7ZHz4uzDsCWiLqbNhVotlyQhm+/btwn60Kert9+3wdlzPl0253WnDSCNwYpITHDgF2A4DygpYjh0cWo+wGQNVn8dgoB0nEvqV5g5M25ecDidLZNRmZYzyT2AmqVh2C0UyUxmaraawWK7ngUCEx1YtlVEp1+SYqE1ZbbexwSbkSLloOLZJ2aFDEMN1Z5FR0IHXq2M83sT+nTM4cMstsApVHL5Yx8unr6LeTaWkznAclKoVWIUCWkGIbpRI8qvNURF6mC2kuGthFPftm8PuiRJcce4AmVUgUM6DTidM4vBSoVj8P0zT+fzDDz+8PnwbGK7AcAW+vRUYApFvb/2G1/7/WYE8z+1Tp47trdebjwDGTLlUNJkXwWTKE8sb+Nxzh/HI0Qu4EBdgFMeQhBnSuIs4aGLO7OH98yOYt0K4boYEKU4cP47nnnkGa2vrohfQoxJuumMjo7j9ttuwc+dOYRKCMIDnuVupqOylOXPmjLADURQIixFEKnOEwgS10asWXK2n0COWQRGouHuoeuhbfpnmauZZP5E0l69sf1XuEwUGBq24XDKxxvYj3/m9sswqW+3rR0N0r/CTHzzGQYaFoykyF8KCxNRp8LLqcvwgAOn1OvJvApHx8XFMTk7K6EqzK5JXIm4kVQA4MTWJQrkqAWBZ2EOx5MumT9e1ZTIPpIKVvIRDjRztzEDRIvsSIyKjYvtIcg95ZktOjBn3RA/C5FQjy1B2HFQrBbmfRqshIJCOE5UNo7QlvleE7xdgUhPkUNicIqTtWAJ5DWRcT7pqTFqKOarhuMuGn/bgNFfgRh0Rxca5g83cR2CXAdNBqVREuVZDkGRo9QJYri9CXCRdGe3sGfNw7w1zuG1hHDNFEyWTBYoGmu0ArW4Cv1AKu5325yqVyv9kmua5YTrq8O1vuAJvzAoMgcgbs47DW/kHVuCFF15warXa9WHY+2QQBDdZtuVQA0A3zaVmB3/z4jE8evQ81mIXndRGFKewshTjUQPv217CdqcHvwg6E/DiCy/h4AuvKCBg5KpbZsDiSr3Gzh0LuGX/flSqFdnAdessQcXiiZOSwCrMgG0hZBIoz/Yts8+W0JnhbGk4+LB4mzo+XdgMWo9VvKvqt+FZOVQ+h45QJ9swPz8v19X3r7UmWnyq9RxkXf4/9t4E2o67PhP8aq+6+3273pPe02pJluVFlm0wpNMmCTQmhIaAQgicJnQSJ+me6ZClyZmT6aOcOQyTThhCmiQDnZ2EJE5YDAQw4BXjVYslrN2yre3p6e13rb1qzverV0LJJBPAGCS5rs49b9G9Vf/6VV3Vp9/vWzIAIj2Xi2qanICagZAsOZig5tKgO6pCdD1TuNDIrdvpod93V8BMDNftg+MeAo/xiVWiiKE0luAp337eXeE6hoaHUa3V0er00Gq1oaSBdByiVBGLdwIMXauhaw3h6eUEfRKOkz6ixBPQoJkOolBD4sXQQl9GHYZKEBJLjSxKdA1m1PBQOdaiRDcL1YsSBQGBBoMSNVM6FWaljPluC6pTRiR9C13ccklWNg1NpL7sqNCHhh2pyHeRxIFIhFk3dlRo5152KjCtErzUQDdhmJ0KQ01ghB2sKQW4bqKC2zevxpqGjbpjC9cnoTdI3yNvKdZVvGAa1m+4cfqFbrfb27VrV4b0ikdRgaICL7oCBRB50SUsNvCtVICdkZMnT96wsLTwu1Gi7NR03Sb/QLNNnOl4+PKBE3jgwEmc79JK3EASpqh6S3jdZBVTTgDTitELXDy152ns3/vMyo2MQIAS0yw7jDdjqj8cy8bGDRtw7bVbMTA4ICCCf8cxBD1LpqenpTPS6/flf+KMfifDIlPDZPyKHGTk3REBILnPB2XEJF+ugBCDjqFxjE6nI92UPHmXI5rR0VHZL1/L7kieVUMQkEt68xRdjnz4uJR4mv3MTkUGHLhGHqOogyyON9KMpEuSqx+g13MFkPB1S0sLcuxcw9iqMRlheZ6budmugKhcKkxHVXZwOFpqt7s4e25G9tN3W/ADFxG7LooJxCYUpQq/PIr9CyFcw4aSejSBh2LIixD1I6huiLISo2YCJVOFTsYqta5xgMDrIUmiLAiQgl36wygGYtWEn2joR6mYpcGwoJXKWO71oJdrCOR1mkhyqbwpsQaGBtcP4AYpFMtELEtIYZCIwm4R1To8TyJHzrxNQnCsFqNqpNgwbOMVa+uSmru2aaOss1uVwPUZckiPkHRGQ/JZRzP+KLXtI3fccUf3W7nei9cUFSgq8K1XoAAi33qtile+yAqkaWocPHjw5o4b/YZjGT9o6UHFNFNEpoPnlz08sP9ZPPLMKZyaa0OzqqjGfbx62MBqw4OpR/CTAPsPHMZTTx0Q509NJ7GRihuqZWIhPmYmXiReqpianMTmzdfIKCIfQ9SrNbmJ02fk2PFj6HnexRA7/k+bnYJcSsu2PG/otJK/GA5HwsAKoZNjnBXkIDk57FSwA5IDDwIF3uCpSOE+8/Tefwo28jENwQ2B0D9WwMir/9Foh12XXH6bc0GkY8OwvyBCr9eX8VOjUcPExASaAw05fgIV3oB5jBzn8IbOfwB03UCtVsemTZuE31Kp1NDredi7by8OHT6AntsTjkiqmhTQQlNr6JoD+EYrhWc6gELgw3ZOjKDfhdL3UElTDDsaBkq0bo/hBx5ct4Mo8hGFLiIG+fFYE3JuTGhmCbAq4sbqqxZc6PAVHSEBimZDs0rSvQI9ZigHjhMhHmuaBS9MEfIvDA2JGjIPGKpKwxhySBzhq/D86UoCAyH0xMeQrWD71DBu3rAKG0cqItM10ki2G4YEImEax8leDdofK3F87+D4+NmdO3cWFu0v8t+A4u1FBf65ChRApLguvqcV4JjGi41XlIz0PxlK/7W6FjZVy4Kvl3F6KcBjh0/jgT2HMNMJ0NBS3FhXsMrwxdY7QYxDR47jqT0H0O52BYTksljpMIhxVpYaK1Jdw8DkmjXYsmWLgBGqQnjzYteCsl0SWI8/ewKdldRbFiLPYMksz78p272Ul3FpN0P8RKI4Y42sWMbztdw+wQcVKexIEKDkWTG5j0neqck7LRm/IxvBZH4gmeol/zn3CMlD/PiVgCNfc+a8mnmlVKtlDI8Mo9lowLIthGGAXof/mSfQyXglpXJJSKuUNOuagZ07d2Lz5s2o1RqikvniF76Az3/+HiwuL0KzyBPRgdiAqlXRMRs42lHgGmXpQJg0CYldxN1lVOIAI5aOkbIh/JHA62C5tYhOZwlxxO5TSK21WPozV4/GYdAspEYJilMHnAYiy4GvGugGNB9pimLHJyA0Mi8SdqBSdk1Ua8UnxJJcGKjk5JA8zJaPiUirIlYsGQ8R3tSUPqYalviC3LR2BJODFTgELVGIwOeTfJfklKqo96m6/tlSojz6b+68c+57+iEpdlZU4GVWgQKIvMxO+OVwuHv2pIamPX1LEi7/rKpGb9ANY1i1qghUB61IxyNPH8UXvv4U4l4Xm6s6Vld0OGz7KwlOnDiBJ57cg/nFRQlRU1RNFDJ80J9DeBhM9SWhMY5Bt1OSV7du3YrhoWH5HR90ECVgOHrsqNjB96mOoftqknwzz0VIpdlY59JMmrwjwq+isqHiRM3UK7nZGYEIRx280ZMgSlDC0Q3HHTnwyIFIzhn5pusrP5YZEMm7I7lyJ3dZzdU1ObjJvUVK5TJGx7IxjEkVip4RZSMCgBXpLhsFBEccw7BjY1k2Vq0ax3XXbcfoqlXZGEPX8JUv3Yu//qtP4MLsLHTHQZiuhBYaVXT0Go60E/hmDXFCvkUKNe7BDjsYtRKsKmmoKhEir4Nuewmdbht+0EcUsgPlg/d+XdWR8HQomaiXIxPYVajlBtRyDbDL6MUmfKUOj+ZpBGk6a5xCEQIviasGIphINFPybKCFUJUAWhpDUS3ERkOATll1MWx52DRs4+b1Y9g2MYDRkoaSxARQZRQgCPk1fCKMo7sdS//K6Ojqkzt37uxfDp+ZYg1FBa7mChRA5Go+u5fxsaVpqu574qu3Rkr6bkO33qgb9riiWdDLVSz5Me59dC/27tmDwTTCRKMCXUuh6QrOnT6FJx57FGfOTcv/0jOrjLxrkAODzBODv+fYhl2JjRs34rpt21CrZqZd7IqQuNl3+2J4dv78eXEYzY3EBNCsyGXZGcnByKVS3ovl5f5XOCMcxxC0kBxKsMMbfZ45Q9IowUgmEaYk95ty3FwN80/HNvnPuaIlN2LLt8GuCDkmuSR3dNUYGs2mbDsRCTNJtJlBGkmq5E2QxEu5M8c21WoNI6OjmFq7Ds3mIDSNPJkIQRTi/q9+FZ/8m7/D0uIyVNMSj5BIMaCVGlhIbBxeChDZTSQhRyUhzLiHASPA2rqCETOG4nfRbS2h06Zyp4sg9BH4HpI4zDg+SSrnT9Mt6V6QJ5LoDlLTgeaUReYd6FV0lAY6KMFTdeGqKEqSqV0UIKG/iWqJKkZ+qdH2jl40IUzNgGpUxFBtdQ24cbKCG6aGsH64ipqewE4pLU7hByncIJ6HZjwYJ8on+53Og7t27Zq5jD8+xdKKClxVFSiAyFV1Oq+sgyEY2bPn4RtUVXuXpplvSqGsZ/ffqTUws9TH17/+OJZOn4LBGHp26C0dnYU5PP3E4zh89ChSw5IYenPFICwfWeQjGvGhYAckTQUQsCty7ZZrYTu2dFEk8E3MvBLMzMwIgXVpefkiiZShaRmZk94btCv/pmdHPi6RLgidPpOMfErQw33xmVu7546o+SjlUrXKpXby4hi60mWRAFsBU1n6K43aXPJZVpJz5VglxVaT46g36tLlIADyg0BeT9xB4EIPEq6BEleCo1Xj45iamsLqidUYHVuF4ZFRsJNCsWroh+h0O5hfnMeTjz2GL3/+C/D6HgynBJdGZU4NSnUQJ+Z7eLYVIHWaiNwUWhTAjjtYN2hhqpqgknYR9FpoLbfQJhDpU0IcgnoZw9R9XdOjOI6UIIrZ1jKiBCpdWamWEVChaSjXB4DqCBbUIXSNGnqRgpBtI85dqIrhH4IPg0CGxN2si0T/kpISwUoi1B0TEwNl3Lh2ADesG8B43YLN68l3oTLniLUKcMSP089DMe4eHh4+dPvtt7tX1iepWG1RgSu7AgUQubLP31Wx+kOHDm10Q/8/xKH/bqjhanp/GEYF3VYP39i3F2fOnkE/SWA6FhS/j+P79+Oxxx+Hy9E+xyYrJNW8a0DZZc7DyHJOMkJro97Azp23YMOGDVk3QkzMtExNE8c4e/Yszp47B5feFlTSrPiE5J2LaEWye6mXB8EHg/ZKtn1RmZPbvefGZLnhWJ6im8tlvynPzaTANOrievORDX/H9/BJLgg7Kjk/RVxidV3IpbkvSGZellnX85hzIELjMI6K6rWKmJixG7J+wwasmZxCvTEgIw6Crp7rYmlhWcZeC4tzOHniOJ548GH4fRflOrkbVSjVYXSVEh4/fhpzMW1Tq4h6IewkQkXpY9vqGsYsH2p/Hp3WIhZb7TTw/F4Sxy9ASc6Ymtmt1Sr9klPyYlVRPdc1up7v9Hr9ahCFk0qKtXEYVTizKVfq0AcnMGtPwCsNoeVG8GNAodpGggz5PR1fdSQK455JjGWir4JK6mPQjLB1TRO3bl2DrRNN1M0ECkdUCaieSgPX77qee8AyS38dpNrdP/qjP7qg0OO9eBQVKCrwPa1AAUS+p+UudvYvVeCpp55a7yXBz8VR9ydr5dKkZZRQscs4efQIntq7B3O9HkzHgaOqOHP8OB566CHMtjvQLBNJnHl/CHGUhM0gWHEZzSS2cnMPQ/ELmRhfjVt27hT+BoGIWIqrCmrVqnQeyIfgmGZubl6s2xncRr8RggqfgXxiP56rc6g40YUQ2qjVZQ35GIbg4dJ8Gr6fv8s7IDloyushJFu2Py6mBGcyYoIK2TeD+zzvopcIX08QMja2SjovmYeJe9E5VTorYQam6vWqeJo06jWsXrMGW7duweo1k7BLFYQhvUY8dLt9nJ2ewdlz0/DDQJoLM9PncOzp/fC7XTj1OszGEHpaDcdmetjz7FkkdD/VLKhBAjN0MVKKcc1oCQOqi3B5BkvL8/2eH5y1LXvf5OTkF7Zuvea+971v9/Q/vQZ2796t1uv10b1PP/6aU8+dfFNrfv4GhOGUpZsWGqPwJ7aibQ5i2QX6QSoSXv6VWbKhmLqAkzBRoSkaGoaGauJjxAhw04ZR3LJtClMjVTj0MokCuQ48L/AD3z8Th/FTpXLlw7UXzu7bedddhSKm+OepqMD3qQIFEPk+Fb7Y7f+3Avv27RsOU/+dSIL32qY9XitVtPlzp/Ho449irtVGouqwNAOdpSU88eQT2H/oCJySc9GC/aJ6JBTlg+wgH6HkRFDemNkR2bFjB4aa9BiJkMahAIpqrSbOqtPT50XeSz4HuxCakWXD5NujLJRurPwdQcDgwAAoC855HwQNuRdJfpQ5KOF+uKY88C4HNfwdVSGXdmEIPDIXWJqKfTMQj6CCI5YsIwaSG5NLgInA5JjEKySVPJlNmzaIcojjmPHxCRnj0OQriGLxDJlfWMLc3CJm5xexuLSMnuei7/rQlBTt2XMIvT6aI6PQasM4er6LR545i9PLLiJawXM0lQC618KaAR2bx2rQO7PozJ7t6xqeHFm1+mNTU+s+uXv37uBbueY/9KHdjUP7D/7wySPH3rs4O3uLNjBqWJtvwiyqWPQ4ijPFvIzEZNu2xGW1FwGpXoKZphhK+9g24uCOa8ewbe0Q7JKOKImkW6KkSur2+33P630DSfJnN41M/MWaYgzzrZyW4jVFBV7SChRA5CUtb7Hxb7cCZ8486swva6/pd9wPVxx7vL88bz/+9YeV+eU2FMOGaVhiZf7M4cN44KGHpT1PPkbu0SFk0hWLcypgVuxKhT9AEJB3FV7zmtfgmk0bYaiaSErpQ5LJekvSBSFx9dlnn8X8/Dxc37sYDCfvVzWUKxW5yfNZLpWEI0LAkKtYCBz4zA3DCIy4/zxkLyeb8jW5BTyBSP7+PIGXx8UHuR8kwvIrRzHcTtYpycBL5qya5dHQ5I1dIZJTb7rpJvETeeUrXynSXLvEMVQiPJKFxWXpgszOLaLb66PV6qDd86BqOiK61QY+qqYKU9fgJSnOLPdw4IVFHDrXw1KkIOFYhCMuBhUGHUwOGti2ZgBWbzGxEv++kUbjgx/8yEfu/XavAb7+h27dcg0S7W8u+PF2Z+sNesscQicuoxdQVq0IN8a26ICriXtqEito2hp+cOsU/u32SUxWaFgWI1ETtHp9dHpBEkdKN47T+x27/P43vOG1e76TdRXvKSpQVOC7X4ECiHz3a1ps8UVW4O70bm3rM1u3dd3WLwedhTc99djXG62lNgyzlOWLqCpm5xfw1fvuk84FJbI5pyNXtUhWzErwHX+XdyDyEQ47BLSBH6jVYRvsUuCidbooXSwL56ZnZPsLS4sXwQK3U6lWMTwyIgBIOhVhiF6ndzFQj8Dg0k5HbkGfy3tz7xPukx0YggcZvYS+dGH4fT5mYreDAGZyclLktuR68PV9Wo8zQVhSdrNU3kyyHEFZ2b9TsrFu3Toh4m7fvh0//ra3oVGrCeg4P3MBp85OY3ZhWdxYOz0X3b4rybmGbcHzQzTrDUzCLa3+AAAgAElEQVROrJJR1UNPPIX9J06ho9WhNddIxowb9Em+AYIEthphwAyxaaSE9Q17umap/+3Dv/Pf//jFXAo/9GM/Nqop8ZdOa5XtUW1U85Uy2h4QpqYYmWlIJHm3YQAbRup45fZrsH3dOOom4GgxkqgHr9+REVXgx6fCMP2j0VVTf3D77bcvvph1Fe8tKlBU4LtbgQKIfHfrWWztu1SBBx54QK9Wq8ORu/iWrz/8wC91O+5GdiLCOIEm+TLA3v378fAjj8ge2c3IQUbuveGRXxFmYxc+eNPOuwr83atuvx0To2NQ0swL5FLwQLdRk1k4587huReeF/8Pvkf8QZpN6YhwP9KJCULpiORdjnyMk5NR844HAQjXeGkInoTzeZ5sv9PrQDcM2Q4BCT1M8pRcurPmsmOOi5gnQ6ltzoHJwU0Y+AJECJLoqMrQu2PHjom76+7du7FqfAIXZudwdvo8un0fimbADSLMzS8jihPpmLBbQhdTy7QxP7uApw8ewpmFFjyzBN9uoq+W0HF9pHChkTgaalBDH2V0sXHQwrrR+vtvWD/1h7/xy79w7sVcDrt377bnI7z23sPPfcIvDZR9rQQvosOrIbkyNiKMllRcPzmEV2/fiMnhBkp6KqMkGVEFAUK34yON7lFT5WPqUvj4Y8895+7evTub2xWPogJFBS6LChRA5LI4DcUi/rkKUN777DN71939qb//s27fezWJoswNUZn5kgAzC/N44KEHcfbMuczJVLJXskwY4VzQedTNlJgEKqJGUVVRyfA1t958M27beQt67RZ837sIErKOhgZVZyZJKmqaC7MXBACRl+GUyxcdXcWvQ3LiMyCS7ztXylyqjJFsmks4Iuzi5D4gBCPkolCxw+95PIODQ2KGxvVyO/nYJgM6GUfl0hGPGJeFgdykuU6Cnm6vi0OHnhFOyX/82Z8Vcqvr+hJix/TZFCpcn4oZknFjpMxy0RWRSh8/fhJPPvUMzs91oFQaiEp1LEZAK6THLYm8PgzTQti3AdeDmXSwfsjA+rHaf3vdrdf8P//re97zohxJf/W3f7vs+sZ/vO/gs/9XYA84oV2HG8VIQxd1K8XGARs7poawfd0qjNRKMGjhLo64EXr0awnivYqa/E9NS+9rt3Fu165dhSy3+KemqMBlWIECiFyGJ6VY0jcrcOjQIfOeT9/96b7v/rsgCFRLgcgzOUtxowh79j2Np57ak4EIXb94oxfOBGWvLkPgQukc5CAhD8AbHR7G29/2VpRtBzMz5zPZq1irA4aQOSMBJHNzc9IZMSxTQIFp27Kt/BnTBOOSk3apTXveHRE/k5WgubwLQiIqzcjyEYsfBQJAyAMhACmVMsCTj3ZEdZPQXZQhbjpUnUm8mbw377JQ6ZN5i+jiM9Lv93D61Ckxb/v3b/lxbL5mCxQG8AUhQkkRZuptioBmZSRbkISrK3AcA4eOnsRjTx3DzFIIXy8hsBz0FA1tZr4o9FhxoapULVWhJypUv4260sXaprZnatD+4Btuv+kzP/3TP+19J9fz7t+/uzLduvDDTz39jd/xlOo6rTKsotKAG7goqT6uXT2AWzeM4JohBwOOBoNZOiudnMCLvCQO/joNk08EibH/zW9+85JCF7TiUVSgqMBlWYECiFyWp6VY1KUV+L8/+H/+1dLS8pvDIHBMJZU4eRJKY0XBUquNL3/lq0IqdcoVuXFnoxhqRiBdEY49OLKQ9Fp2VDRNRjSWYeAt//5NeO2P/AguXJjBsWNHpevA7gm7HwQIZMNeuDCL+fk52E4pG8mAVvBxlgSTIss9EfdVkemILFiSdVfiYsSVlWtKU0n8JTgQwigNyuII3U43C8wrlTAyNoZmswGTMfRxlmND467Mmj7L01ENDRpURDQ6o8FZnNWDwIOheRJmpwJhFGN5eRnzCwui7nnLW96KG2/aIa/l6IeEVtaDWTSWZWSBfSULuqmhXC3jvq89ga88xLFMiKUAAkIiw4RLIquaIGFbSiFnpwyLWTHdDky/izUDpjs14Dw2Xnf+ZOc1G7/wi7/4U0vfzhX9K7/z0aFzre6PHj979j+1e8HOamUQSaoKMXlsuIGt60axdc0gppo2GnoMNabcWEW358Y9NzijKMrHkChfqFSax+64447vCAh9O+stXltUoKjAi6tAAUReXP2Kd38PKvDR3/+9D89Mn/upMAwGdZUKiRU/DhI9U+DI0aN47PHHoGkGDJPyzsw7hICBPIt+rwfX5c0/hs4IeTqxUtWiqrjphhtw110/J74i+/bvxenTpy7pqtA1VcfMzAUsLi7Cckoy8iCXQlxXBYhQosPvMiCSE1VzXkpuQMb1EGyQs0EQkI9V8q4IRyfNgUEBOnwE5J2kgGWQmMluDm3haQlPkEFSKjsYkXzleEU6GxHBAcdKZMGy0xGj1VqW9TPY7m27fkIM3bhdt98XVU2tUsJAs4ZatYRyyYbjsKukwqpUse/gMXzx/qdx4MQFPD/XwqIfIdBMuIqGgEBIzcAeoMPQTShuCD0MMFDWMWin/Sq8w2NV/ckbtmw6ev2Oa49Wy5V2pKqxkQYzLtB+/W239RRFkVYRwxAPnl0Y2/fsCzcfP3X2jvmO++pulOwwnAqMOELV1DE+VMf1m9dhw/gAmo6Csp5ATyN4zO9JlY4fxF/ted6nnEb9q7253tyuXbuyNlTxKCpQVOCyrkABRC7r01MsjhX48z/96K+/8Ozzd0Whv1ZfkaYKAFAVxOx8JCkefPghnD07LYoWaQesZNdSwhv6zGPpS7eDnQXhatCyXVEw0Gzi7W/fhdtuewXOnjsjoXp8DccnHPewSzA/t4CFhQXhjPBndjMo942ZlUK3VUn+zRzGaRfPb0S9w0WsdGhoud7udGQN7LQQCPArX0fy68BAE5Zty3uzUU0Wc881sIPBrghNP7n9zK8kknWIQpkdmjgL6JO16PQ5YY4LzcpcSRlm+N+ut+3Czptvlu3yUWb6br2KerUsUlg2cVQtc5tNVBOzcy3sffo4jjw/gyNnL+D4zAIu9BN0YcNn0By5KirXFIqZmJpoUNMUppZATzzYiYsBS/VGBxvT42OjJ0cHG93xkcG4ZFqzmq7MuL432+50vYVO2zm/1B1Ycv3V/SC+vuMHN3S9sKJqJkqWiZoW4bqNk9iydgJrxwZRtwA99oDIh0/H2XZnTjXMzyWp8afVavPxO+64gxHExaOoQFGBK6QCBRC5Qk7Uy3mZf/NXf/H2bzy9/31pEt9omYaMWdgN4E1eyKeVmtjAf+1rj8rIhARK6VaswBF2L7y+K+Zk7EoQgNAbQ76apjiNvupVrxL+R2t5SVQwuY07Rzj0FCFPhDd8dlwIPuRJDCKIJxGlinybZom5OVlV+gUr/iXsquT757iIgIhcEPqCRDH3mWXbiJuraoifB/eRh+5xZHIxlC+OEYmTLMc23Ce5JJAuh86UN1ECRQgjXzJ0bFPHrre+FTt37hTfEx5XtVKF49gro6wM5JBnYzsO0tTENOXLz5/CcreP00ttPHniNA6eaWExqsJTbAGBmpYiQR+ESlDZjVKRphHiyJOEXI3AJI4w3qhiamQIqxo1mArPkdbu++5yz/cCL01KrSBqLnuR048VxIoOLQVqhoFVjTK2Tg1j+zVTGGtW4GgpjDhA4vXh97uB13df6Pb7X7BN50/f9NZ3HHw5f06KYy8qcKVWoAAiV+qZexmt+x8+85ntX/7KF39bV5XXlh1bSZM440OkKyZhpiXhdY888ihOPPssKL0lIZOghF0L5syQiMruQBYCF0tHhGCBN2RVUXHNNZuwTdJ5KwJE2IEg6ZNjDoIGWr5zW5lJ2QrgkI4Huy+p8ERyomsuH2ZXRXgpui6E0tnZWQE13CdBD0EIgZC4sDKITbocDFNRoGsm2BEQs65cWqxrsraQr6N/yAonJAchTNXhejl+UpEgiem46mH63BmoaYK3/8QuvPIVt11MBDZNW7grmm5AN22RDpu2BcepwDTLOPXsSZx74Tn0/T7aUYyDp2bw0MGzODYH9FCGG7MeLEEHihJJgi59XmKF4yICKg0q7dijGFaSYIhKnihEv70oZNggDhEZCmLLAGwHuu1IYq4RxajpKraMj+H6a6awYXIQzYoBg9CHCb7dDvqtdisKw6cNTf+UXa9+6o477jz7MvpIFIdaVOCqqkABRK6q03l1Hkyaptp7//PPfwhp8m5DU6u09ia/g5koeeehPtDEwvwi9u7bJ46h7E+wE+L7wUVzMN7wc8lsfnPPvUeGBgZx4w03YGrtpAAN8j1s0xKQwE4KuxnZe7KEXIKArFORjXjI38gVLvlZuBSIEGAQiHBb7IDQ1yMPuMvUOgyVVTIlDggpSMklnKBCKLOU54PHFEQhQ9uEvEmwJKMbdmhERpxIbQgQUgKR0MXy4ix8t4d3veMn8epX3y5dEBkf6SZ000G5Vke9MSRkX92wBJikMRD0ulieP49OZwn9KMKphS6+9PhxfO7rz2IhdOCrNhIlhqJ1oGmRqHi43pj9Ed2QdUsInWYi8gKYzN6NQqhpDENTEKspULYQmwoUU4Wjq6ilCSZtEzeuXYOdWzZifKQGwIOup0gCgpBe6nU7F7ye+zXfD/9k17t+5ktX51VfHFVRgZdPBQog8vI511f0kf7RH/yPtx09dvS9vufeVqtWVMNg9koopE52OiR8bnAIs7Nz2Lf/aSwuLQmPQ0ilokrNeBYZP4Ppupk1On9vmoaQQulCesP116M5QKdWH6ZuZK93XVGfZOMaPSOL0rODKb+8uaoEEBktIQcfl6b/souSS3S5TnZEuK1cocPv4ySSsYqk5qq63MwpqY0jqmBUuanL8XAklcET4aSoRCMyHWJXhkfIlzLFN4MEWhqjtTyLfruFd/7U23HbbbfK8XLMxNC7an0AjYFh+aobNhJmsjCALwpgGCrSwIXn9iSZd7Ef4itPHsNH//ZBnGorCO0BeHRXNXowzIwnw1FSlKqSC0RwxWMyDAsUzyp0bVU0ca1l0J7hmDDKDlI1hAGXBFdsGihjx+QYbli7BquadahpgDD20e934HZ7Qej7M6qifryq2X/+g29864kr+qIuFl9UoKiAVKAAIsWFcEVUgE6rD99376+5nvveJIqG85wRz+uLRTk7HbV6U/gN33jmkChpSA7lTZVci9yBlDdy8ZvwMnt0PkTBEkUYHh6S0cXmTdfIOIaakNwrJON30MRrRZorTq0kh5KnogjHg49L3VUv5YtkgMeU919qTMaODDsi5GfwmAicmIgbMapeeK9cu4E4TSTzJiPR0keE4Ic25lTTsHdCcmzWPSEC0HQFZcdG2THw7IljaLcW8M53vB0377xJ0oQ5Nmk0BzGyagLNwVHYdhVQCVCyTWg0LEOEKCQQ0hGnKZa6Lj5//1787p98Gs8vx9AGJtDudwA7gm4o0NgxShVESUYiVk16kqRZ94bkW9VAlfvRLfQ41jENlA0dFfiYKMe4eV0Tr7huEhsmmjCTGJFLebGBnttDt9PxOsutg6qqfKAxUvvqHXfs6l4RF26xyKICRQX+1QoUQORfLVHxgsulAvd+9rPrHn7kgf/a7XZ/3rFNimZkJEKuA4FDnCqiaqF8d9/+/Th8+DBo807yau5oKuBAYURK1h3JOSO8wTfqdezcsQPbrt2aKVr4P3qN5mDGylglkwCLRwhBB9ECb/9U7zDhlZ2EldTfXJ6bG5nlCpkcjOSgJTdRE64IORMiC+a4JyOqpmneDcl4LgQhnA4lUYQo9oUtSzMv/pGAPYIjVRMDs1VjY6iUHdx3/5cxd2EG7/7pd+EVr7hVahbGMer1BsbH12BohBk2NclvUTWDRwaofeGbpImBKNHF6Oz0zBw+/smv4OOfvg+e1UDfLKHb6wElurFq1AvDSLmSzEAlTEPAgPiUJCu1YtfFDxKU6nUkvouGnuCaoSpeec0Ebt44guGaCi31YJKtGqVYXFxGq9Pj+OnDlmZ+6M63vOO0QvlQ8SgqUFTgqqlAAUSumlN59R/I3XffrfVaCz/w3LMnf3l27sIbhwebqFYr4sshIXdyc47g2CV4foBDhw/j6LHj8FZGN7yZkk9BUEIjMI5IGB7H0Qt5FQQSU5NrBIw0GnWR8ZJUShBx5swZ4ZsIuVWUIblaJesrxmkMoWiuqGbkK8cllNvmtvNMADay7oxIcKNY1ps7sWbdFOnRXPQGyRQxmQaI+hRKZQ1Ty45JSK26dHOIWki6tRwbluPIOjds2Chf//7v/w7LrSW8851vx5rJ1VhaWhA/lA0bNmByci1GhsdQrTa5OpiGw3YIYpWpvzwGC1B19FMFX/raXnz0r+7BkTNzaE5MoROEmJ67kPVVLSYQm1AThcJemOSoECgSJJkm/DgC02kMx4GaBKgiwpiTYse6Edy4fhzrxkfQKJdhs3OEFJHXQbc9E/bd3gFDr/9WL+w9HEX2QuENcvV/zosjfPlVoAAiL79zfkUf8ec+99HSC892fnB2duaXFufnXjs40JAuBTsh5DF4vidKjXK5gvmFRTx94IDIV3kzJ6gI/BAJiagkbLKDEafCV8g8RiKMrxrDzh03Y2pqCoHvXVS90OI9DKOLAXpSREpmswFO9kcIrNmo5FIFjYCWlfybiyCEvJAV23duinJgqnK4dnZ05Gf6hPC5EspHboiqkjfCID+VFh7SQSGIMjRD3uOUHDQHB1FrNHDTjTfhwoUL+NjHPoYwCvDDP/waDA0TcKSSPbNl82asX78BlUoVSqrC1B0MD68CyR6JTimvCaQ63EjBowdP4K8+fx8e3HcIPRiwGw14gY/F5SWohgnVKCEODKSJgpKpoFqmEZuBvh/BDQJ6nsF06C4bQY+62DZSxW2bJnDd5CDWjjZRtktIYnJTIMTWdmtxIY3bf56o/T+s1WozDz10uF+E1V3RH91i8UUF/sUKFECkuDiuuAr85V/+Xm3uXPc1c/Ozvz43e+G21WtWr5BBCQJo8hWLFJX8gunz53Hw4EFMT08L6ZPcCPJE8tGJZTuwTEvcVzvtNpqNBnbsuAlbtm4RbkM+bpmZmREgIu8jqBAuBUc0SiajBT09MiO0jBxLwmjWOeGaJHCPfBVVFW4Juyzi2yHbSBGElONmRFX5XQ5q8q4KVTl0VmW3IgzEoExGMXyfgBxKkW3U6jWsmZrE9u3bhSR6z6fvwYMPPoChYaqCtmNiYhSNehWNRg0T46swvmocjl2WLoxjVzAxMSW27bptQTVttLopnjp0Ep/88oN45JmjmA8TuOSS6AaC0EfEsEAasaXszJjQDAt2iYRUXXguvi+WczDUBCXFx7AR4NrVTdy6ZRKbJ0ZQd0xYzLdJAd/z0e33Aj8Mn9F042NBe+HeN//kT79wxV2gxYKLChQV+LYqUACRb6tcxYsvlwr8wR98oNme779uYXH+NzzP38agOHI5BAykWRCcJsoNVfgdhw4fwunTZwSI6KaBKAwzQKFqEjJH1kG324Fj27hu+3XYsmWLEEEvBSKikmEXZcW8jNvOgQjJpDmxlTXi63LlDH+fdz/ysU4GRLLOiYyVmGsjuS303lAFiDC/JhXOCYFP9qR5Gjsk9P/ITNUyIzOG9A0Oj2DthvWYWkswoeLxRx/H3qeeEsXK2OgQrt9+LapVSp9TcVMdHx/D2OgqVKo1mGZJAMnwyGpYdgUgiFto44FHv4EvP7IXh89OYymO0YECV4iotsiI0yiEaWhQUh1JrEOzbCgmkChZh4iOq44KOGmAyYqGV20axU3rRzHeLKFWIoBREQa0ae/D9/pzYRLeF2n4uFavPfnGO944f7lcb8U6igoUFXjpKlAAkZeutsWWX+IKfOADH2imcffHFueX3heG4eZKuayS/xEL6TMUDobYmSsKZi7M4PCRIzg/fUEyWNiNIImV4w+OS5qNpow7+JhcswZbt2y9mNhLlQ1HM+xaEOys4JCLzqrC91ghqeZmZjlXRCY4DIkTGXFmiJaDj7yDIgBGpMQmJOKOrRHxbs+M0mjqIfExGUcWkXiWMASO3R0aptlYNbEaGzZtxsDICBbbLTx94CCOHz4KU9OwbvVqDNQrGB8dhGOrsHSgUSfoGEK90YRTqqJaG0C9MYzBoXGkqoWTz5/GFx98HF/f9yxOnF+Ap2tIbUMC7wL6rOgWPCp8ggCmqcHUzMz7hKnHSgRFTWBpKhykGDSBzWN17Ngwjm0Tg1jVrMDWFcShD89z4Xo+jdoOJ3H06TiKP7t+m/P0tm27gpf48ik2X1SgqMBlUoECiFwmJ6JYxndWgd/fvbvSNvD2+fn598VhsLZaqehiN46Mr0GliTio2jZmLlzA4cNHcWH2ArrdnpAsqbihtTpNxoaGBmXk0qg3sGnTJuGDECRwG6dPn4YvBFc7S7pll2PF5j0HG5fyQr45pskEHvnPBCJcjwAKkmtXJMTscDBXmKoXIZ/mtvEy6kmgMnVYU6EZOiKR8oZQDRvlWhMjY6uxamISZrmKc/MLOHD4CJ57/gXoKTA5NoaNk6sxWHVQc3RUHB31ioFarYRGs4EyuyF2BdXGMOoDo0jh4MiJ5/G1x57CEweP4kJPha+XkJgaxbxZ4i4UBAngUXmUpjAsA4ahQxdjNXakfBgq3VGB8YqJ61YP45bNa7BxfAglQxWSLT1P3H4HfbfVCiP/gKLpn1R143Ove92u57+zK6F4V1GBogJXagUKIHKlnrli3Rcr8NGPftRYmp/5xcX52bsURdlgaKrJmzaBAUEEH7VaTTw6zs9cwPzCAk6fOo3zM+cFVPA11WoVU1OTGBwaxECjidHR0RV/jyxXJgMikXiBcOyRmZCR/5GNYfjIv8rfXeSLZEAkH9tIGN7K6/PX8GdyWghCGHZHIMKRjEY/EBnxrIxkuA9NRUwvkjBFc3gMazduQXNoFTp9HydOncXR09OY67rSBarZNqqmgfF6FeODFawZbqJZNVGXZwnNoQFUGwMScBcpFhLFxrmZZXzu3vtxam4OkV5CN7HhJjoSCdwLkYY+FEqEFQ2RaiBih8g2JfeGilubYxjFQ1XzMVm3cP26Mdy0aS0mR5rQSbZldygI0e8x9M97Lo7dr2pK8jmzajx+xx3vKEYxxee6qMDLsAIFEHkZnvSr9ZD/8Hd/571np8+8x+33Nxm6ZnGMwhs/OxvsROQ5Lmx7zJyflVTa2bk5sV3na9eum8L69evQbDblZ8p6OZYhjyEfzajczsWMl8xJVEzOVtxWcz5Ixt/IAATBSuYvkgXa5dwRGcFkAb0ZaBKDNL4l45vQj8M0DHEnjaMALsP+0hR2uYLh8TVYNbkednUA5+dbOPrsKZyeXURftaHVmtBNCyVNh99ahBl4GK3b2Dw5honhOoYGymg2qqAtPjNm5lt9zCx20erHWGh5eGz/N2APD0At17DUCbHc9aVTZDBDxvOg+oFk+6i2jb6qwjMsuFEENU7Q0FNMVhVsHrZw/dQgtkwOo1kti4Im8iNENJNz+2Hg+UfiOPxbNY3+8sd2/YfTV+s1WRxXUYGiAv96BQog8q/XqHjFFVSBD//O+//Lyeee+xklSa8plUomAQW5n+pKF4Jy2Cy3hTf3GMvtNvpuX4AArd3pS8JxSRgGMGjxzvFJGIOqGV/C8IBIJLVEIFTFZDYawvuIE4QM2qOEFyScZvwOGVckuWqGIxgSVJlzp8q66GBKLkgoWTY0FMvkvPRKNXSqaBR4gQs/8OCUHWy8ZjPWrNuIpV6A56cXcPLcAmY7HmKzDJRrCHQLCnNkUgWx24cR+FDDPoaqFkYHahhoVFEuOQK2OG6aX2xhqeMhhAanNgAvBXpphNS0sdxjWGAoYxdxTg1CyY/R2MFRNXTiCB5/1lJUlRhrqjp2TNbxqq2rsWm8CVPNJMhBrNAxNnG7/U6/399XtZ2PwPLv+5Ef2dW6gi6vYqlFBYoKvAQVKIDIS1DUYpPf3wp84P2/+SutxfmfSZJ0o6IoOpN2y6WSkEV9lwFqunQ6ZMwCFbpliO05uxD0E8ks17PU3Dwnhn4cHbqIEsCsBN4JBCHKYQeDVutQQKjCvydpU+VIJQoQB564lWaZMbRrJ8dEhQYdhuTFBFC4NpH4EiRROcNMmxW31DhEnAYYGKhhw8a1YkT2wqmzeOiJfUjtAQRmAwuBih7HK6aNiPbvNH1XTeiKhhIN1AIfceiiZJsw6Q/CZk2cuaCw48LAPYXqF9OAZlnC/XDDCG4UIwhjpCT+Khps3ZR1eXEqNu2KoSMJPQw6KbaMlPDqayewY6qBsaoGQ9UQxQpcL6THS9jruRfSEA8NrVr93vvvv3+h8AX5/n5Oir0XFbhcKlAAkcvlTBTr+K5W4Ld/6/2/1m4t/0Kv051SFai2RdDBm28ifBF+7fa6UBhiRyULZSkrBNdcasuOAcEIgQk7Im0SXFNCisxsjLdxht5JW4TgJFUQJmmmylEyginiAHHky7iFr6ezF7NbBGiAXYYUSkwpbwyPacK6JkBBQE1AHkoMyzIwsXoU267dJIqXI4eewdlz0+iGKTythqXIRgsVuEYNoVVCpOkCJJjMaxom6qWycE0CL4CmqCjZDnRFl04NR0eEPjRKS1Ue2Yr0VtHhcSxFoCSAIoUf0S0lS9jlIVumAbDTYgG3bJ3CbRvHsGW8hqbhQ4v6iKIUPT9J2l3PD6LwRKVc++3Xvv5Nf/ldPdHFxooKFBW44itQAJEr/hQWB/DPVWDPnj3Gl79wz39x++4v+567ijdcdjeYqMuuB11WyR8hj4O5Kxy15N4f2WiEYxJ2FUhMTTEzcx6tdpazFhNfrACLDIPkKh3atjNyhWTOEApv7AQlorDJxjFpmvFJ2KVhW4I8ESXObNpLdQdhSHJtAsvUoaSJ+JpsXLcea1dPYH7mDE4e/Qbc7hIY7WJVG+jGNhbCEmYDBzOuiUWlgrBSh2YzUC4RgrCLczEAAByOSURBVCjBlDivRioszUTZNGEx+E4V03gw+i+ikoU14rGlEZZdH07JBuEbTdPIEummCnohDxhwtBSVoIXrVtXwqq0TuPXaDWiUHGiRDyXwYeuqOK/OLS+d86P4b8vV6kdaLe90YdFefF6LChQV+KcVKIBIcU1ctRX40w99qHG+s/get9f7VYIRcj4s0xQgItwRTYWQTy8xHMt9PtgVIVeEgMSyHJw/fx7LrfY/AiJi9yEeIuyC0P8jkREG+R4EIcxmI0U1lndx9MMOCl1GIaZi4hPCfkRCl9IIpq1CN8g3icSJdM3EODasXSeuo9OnTmPu/DmoUQ+2RjKrDxgmYr2BDqq40Lcw7VqYiUtoGVXY9SoqNoP5XDFLMzUdpuagYpdgKgpMTRGAEqspPHI4uDZFgSHgC/DoFxIESKUGgJsqcPmvhabAUlIMmyleuW4Qr9w4ju2TAxiwdYR+IDbtXtdDu9VGmISPmo79e/35pXvDcrlTgJCr9qNWHFhRgRdVgQKIvKjyFW++nCuQpqnywQ/+5mB7sfcTaRK/TwHWSCQ9yP/IrNZV8iKEdJpbs6uZ6RiAIIjkZlymP8e5cwJExLxMfEFIWM18xziOCdgmSSJoiQ8VkQxtyD+JGQHHbsMKnURXUsauCCeEuSy865OkGkp+DODYGoaHali7ZhUGmw20Fpdx5tRp+G5AuzCULRWx24WiBNBNE4leQS8tY8G1cb6v44ynY0EpCWnVtC1J9JUsHoudEAMV8mHE8VSRsVSUUq1DIJWQ0SsgSWgqnDipuox/egFHOAoMxKjrAaaaOm5aO4Lbr12H0ZKBiqnDTBP0um0Evg/Pjbt+GH9GSdQ/1ur+vjvvfGeG4IpHUYGiAkUF/pkKFECkuCyu+grs3v2rI4qv/HiUxL/h9nvjTKSNoiALsGNXZMXbI5PY4iJJNQoTASK2XRIgsrTcyvxACEQoz5VOCEcx1L0oQBJCT1zakkFNCW60FX8OVcY1qpZKKq2ak1vjrJMSUqGipAJCxoYauGb9JGxTxezMeczPzUv6bb3WhGM7CLwe/H4LukI4lCKEgUhx4CsVzHsmnu+qOBua6OsVqFYFiaCKFLalShhdySRBdsXLJOW4iOMp4gxVwgCZDBOlEdQkgqLrCFUDQRRDi0KM2BquG6/ilvWD2DzexHDNkqTdJIwRhyFaC/NUGT2jafrHVcX+h3Bh4fk33nVX/6q/wIoDLCpQVOBFVaAAIi+qfMWbr5QK/Pfdu8e80H2H67u/7jjOcBh4MrLQdU3MxC7NhRHvEY2uqlnnQ9cNnD17FotLyytARFkBIgQhKSI2Q0Q9E0FPfGi8kUvYHW/sBhJFQ0DZsAIYQsIIhDtCiEATs1RVxel0YrSJqmPA1hS0l5fR7bQlB2ZkYgKmU0YQx3D7PXRaSwjcDgw6rTKATlHhhsCir+EFt4STXgUtpQrVqkHVqdKJoWnknShwbEN4MuTRqkkMTRohWcZNoOjoKQZCuroyzE6J5VnSEkxUDWxbPYTrp8awYaSBhkOZsQ9dTeB2W/D67pzn+l+JguSeVIkf+bG3v2dGESe24lFUoKhAUYH//woUQKS4Ql4WFdi9e7c66Dhjrf7iu6Mo/hVNVZtBFCgcW3AUk3ND8qwYykVEEcOvioozZ878IyAiIEWeiViuy/iF2+J4htkwK2ZmVJmkKjNhstmMKGnYOdEhXQ92WBynhMk1q+DoKSKvg+5yG91WG9VaHVu3XYfhiXFMz89jrrUk5NV2axmthVmYlAOlkNC5IAow7wLPuTUc6zexGFeglTiecVZUPDE0Q4FtmxkPJE2gxxGMlWC6KFXhKib6RkmO10lCGH4bg2aMa8ZquH7tEDaPD2C0VoZDpVESIYzobdJLIr93PEnij+uq9ZVhq3n4hte9jjrn4lFUoKhAUYFvqQIFEPmWylS86GqoQJruVj/+8dGh546f/M9pil/QDX0gCkOVZmOXBtLxe45dyIug1whBB+W78/MLGTlVQuy+mTVD0SsHNsIf8QMhgqorYXXyAVN1xPQGoX+HQm4KPUyAZqMM21BhGTpGhproLs8j8l1E5Kb0AzQGhrDp2mtRbtTxwvmz6PS7koczf2EaPTqmsgsTRdAZIJdEWPBVHO81cbQ3iKXIgVYqwSo7CETFQxt5jVxTkKdiKKmQVqnM4Xgp4YhHs+DBgK0Aw1qIUSvG1okmtq9fhanhKhqOBlOJEQYuvF6boXVeEEWPBr77106jec/rX/+2haILcjV8UopjKCrwva1AAUS+t/Uu9vZ9rgAJrJ/5zGfq+/d+/X9TFeVduqaN+L6v0kmVXZE86I4jmQyIkE8SY3l5GXPzC7L6kA6qEliXmZiR30EfEEme9UPpOCChAVgKfcXFNVF0CamjLIZyYU4t6hUT9bIFg1JfkkpDFwwApsdIGCRiv14bGITu2HAjD4apo1K2MDd9Bgg9WCSbRrGMd0iYXQxNHO81cKw3iC5K0EsGTMeARykyVTO6iSSKYKmprI3OrezkBJQQayYMw+SsCTUlwtYBCzvWjWDbugkM1x1xSCX1Nk1cuP2lqNdZnFOj5Oslu/onC5765UIR832+sIvdFxW4gitQAJEr+OQVS//OK3DgwIHy3/31n71f14xdfuCOxnGsksRKS/VoRbrL0QxHJ/TRYFrv0vKyjC3YEZGUXFHOZJ0QASIU49JMLAgFgFCZYhvsqCRCZk1pvW45UHQLnuci9LoYqJgYqRtI/A6qjgYlzdxV6V0SRqnwSxTdgGGbqJRtIPIRBz0Y3F8K9IMEfmqgH5uY8XQ823Fw2m8gsKowLJWkFCQaTchU2qdJfo2lq0iiUHguKsEHQUkao6wDoyUT6wdKuG3DGK6bHEWz4rDzgThm5k6IKOx3Xbd1PAq8Lw/Uqn/56te89dB3fhaKdxYVKCpQVCCLySgeRQVelhU48fjjtb/41Cd/ywv6bzFNc9g0TYW5LgQOVMuQPxKGofzc7/dFNcMRh3iGrJBRxS2VHBGOP+j0pSqZJ4huiTyXpFfJp6FE2DSh2GUEMLG01EKvtYDRhoONqxuoGiHKig81dqHSbl1VZTuuR7mxBtt2YBu0avdEMaMpiYx7erDRScuY9xycbis41VGwmDpQSlVRBNHunRJlur4mKddjCDlVjNVo8GZoMBGgnHoYq6i4ef0obr9uHUYcDWVDQZqoUoPA68aB21kOA+8pXdf/9M43rvqUotxBL7TiUVSgqEBRgRdVgQKIvKjyFW++0iuwZ8+eoXv+/m8/YBj6WzRNaQZBRmDNc2cyZ9VYkngXl1sCQMRzQ3JmJO5OuiEKRzmaiiAKYTCPRTEEsFBNo2gWtHJVcmA6QYr5dh/tdgdKHKDhqFg7WsfG8QpMbx5W2oXKUQ1JrSvyWgbhacyoocqHluwUo2gpYs1BV61hxrVwatnAmbaKuVCBpxmAbYuahk+uC4om3ZVUNaFohji66mmMqhZjwIiwfsDArVtWY+fmCQyWdaShS5otKGHud/tev9s+hyT8Yrla+fPXvvate670816sv6hAUYHLpwIFELl8zkWxku9TBY488cTgp7/0D/9H4HvvDMKwQnRh2xZ830On0xFpLzskYmhGA3aSWVdIq5JLkyYwVAWWVULP9UkPAckeBCGVoWGY1QEs9oELLR8LXQ/dIIRlGzKKibwuzDjEhpESNjVTDFo+lKiDOOgLkZQdDIKQJFURR+xoaJmRmaail1qYcTU8t5jihWVdrN59w0ZoZtwPATAq7dMSGe8kugk/1ZBqFmxVQTV2MWGFuGlNDbdvHsf6sSpMi02dVMzMyJvpLM+FXq/3NS1Wf3dbafTLm+68kx70xaOoQFGBogLftQoUQOS7VspiQ1dqBUhg/drX7h17+L6H/mur1flZVVXLlUpZ3FZbrZYYnnE0s7BEjghHHBkQyZ6JZMcQobjdHmy7LCMPp1aBVq6hMroa5xZ7+MZzs5hphYh1C7ptwSlZsGnnHgUAs1miPrausrCqmqJupbC1CKYMX1IJ6EtShvNRfUNAoaPjJ5hpBzjdijHdBhajCjy9jsSyEOt0eyWIMYXzQrBEO3uOe/g9ybSDJRObh2t45cZR7Fg3iIlyCi3pi5kZU3f7bohOp5voavLHCtKP+L5zqCCkXqlXeLHuogKXdwUKIHJ5n59idd+jCqRpqv7dX/zFqgPPHPzFvtv7JdM0S9VqOctbSVMBJLPzc5nxGUmsK0CEExoSS6MwgmOZqDg2dEPHjTtvwUw3wL7j53Dk3CKWIhOxVQfMUqZU8X0oSYha2UHJsZH4PehxHzUzxup6CcMlHSUlgKWE0DSIaVqkaWi7KXoxsNhPsNCLseQDvdiErziIdBsxwQp5LnSLVRlsRxdVFWocoIQYDTPBqJXihrVjuGnDBFYPODKKqdgaQreHXrsF33fR73knVdP5TUU37p+eXpq96667wu/RqSh2U1SgqMDLrAIFEHmZnfDicP/lCtx9993a/Pz0xqUL8z/rB/7/YlmmGQT+RSAyvzAPjWZeqpIRWaNIlDPyjBIMDTVxy83XQzMMnF/s4ZkXZnDg+UXMBjqS0gBSu4JIpdNpRojl0MRkTouhkeMqnIzE72LAVFFOA6heC7YSolQyESJBL07RT1S0Qw0+HKR6CZFqIUxVBCTEQoH4taomXc6ko0OZcMkyYIUumkqI9Q0Lt24cw471YxhrlkSWq6SREFLby0uI+v1Q09S/D6Pof9iIDv/w236uU3iDFJ+aogJFBV7KChRA5KWsbrHtK64Ce/bsMQ7u2bNpub30nsD3f6nTaWm0ge+0WlhYmJdRDC3fOYvxfV9GNkkcY3R0FDfffBNsR8fpC3PYe+Q0Ti8H6OkDaCUO3DTjZ8SqBs0wpVNBwmgWaJtCYxquoYtXh0Mr+NCH4nfFQMzmDEdT0I8TdMIUbkL1TR06gU0K+FGAOAmRaAQijKazoBgGjJTjHQ91NcKQEePasRp2rF+FzasGMFIxYetUxVAh5JMLk/S6vQslXf09LYk+d2LBP150Qa64y7dYcFGBK7ICBRC5Ik9bseiXsgIEI4cPP715cW7hrvnZuV9UlFR1e13Mz89L1otpGtLRcPsuNE3F8NAARkaHoekqnjl0GOXBYQxNbcUzp+cRlccw3U2EqNoNUkT089CF+SHurcx9odspCaXSzFAzx1OdICWOoCERR1RV1xGkQJspvHYFIUFNSqNWQpcIcRIIDyRRHUn8NTQFdtRDBX1saFrYsWEVrp8aweRAGRVDEWt3kmE5eur1+h3P8/YoSfzxarX0pR943VuYE0NebvEoKlBUoKjAS16BAoi85CUudnAlVuDuu+82+/3lTefPTv986PvvnJ+bq7fbLSUOg5w30rFt61CtWt03OjLYDGP/jXv37a2cPTuDbTfejDf/xLvwwnwHZzoR9r9wAc8vBmhHBgLoklGTCsig8yqD8WIZz9A2PmVWDYGITuuxLOU3VTJ7eHJTPM+DRl+QOBQjMnGCpcw2BTTdgqaZUOIUNkKMOik2jZRx49phbJsaw2jdhkHAEkeSixP6Xur7/okwDO8JvOirt23c8sj4zp1FWu6VeMEWay4qcAVXoAAiV/DJK5b+0lbggQce0BcXpydOHDn6rtkLC7vOn59eS5Cg6eoppOnXRsfGvnrHD/7AvunpU6tPnT79zvvvvy+JYyV+7evuvPPGHTevVcs19eR8G0+cOIuD011c8EkqLSFIVCT0BEEETWXWSyj27UmoII4ixtEI2EhVRdxV44QGZxznaEjjEEpK59ZISKzyUHRAs6EppoxjqkqI1XUb29YM4fr1Y9g4VkOVBqpRgCQKEPgBojBYjkL/QBwFn1ZN+zNveMOPn3ppq1lsvahAUYGiAv98BQogUlwZRQX+lQowuVeNvffsf/rpazlB2bhpw+GRibH7fu3X/vfn+da77/5ofbBSH1J9a4F+8KGj/tzy8tKvmeXySCtM1DOdAPtOL+HQ+R7mfAP91EJA+5E4hGmp0NQYcRABsZF5kGiAaoifmdjNI6HZvCaBeRzhmAaBR4Qk5qCHliUmdNWScUtd9bFx0MTN16zG1slxjFQt1IwYiFwEbo/vSXp++Kzvhw8pqXLP6MTk117xile0i4ugqEBRgaIC368KFEDk+1X5Yr9XbQWY8vvgvds/0ep23+CGUUUpNzDjKdj73Cz2n1nCeU9HX7EQSJYMYKXsVCRIQipdNJqgQtE4komEx0EOCZsfzJahU6pm2QjJ8QBgaRrUKIKdppITs3XMwc71DWybGkWzXEbqu9ASD6HXg9/vdhMlPgJF/wQs9dM/9ENFF+SqvQiLAysqcAVVoAAiV9DJKpZ6ZVSABmkPPfT5H+22278buP7aVNNVsz6E6V6Mx0/OYN/ZFs65gKuV4QUJ4m4Lum4jifhxzIzHoBJ1hNCUGCY7JApHNIBiOvDCGEzzdQwDdhpJTsxUo4Qb142JOdmGYRsVIzNCi5mZE7hoLy2djwLvsZJp/eFI3Xh82x27uldGNYtVFhUoKnC1V6AAIlf7GS6O7/tSgQMH7i2fPdv5n1oS/bs49BtM00usEqZ9BU+eWsSTLyzgQmjDUyvodl0kEWcy9PTI0ndpnJZ9H0OVqUwq/iO6Xc1ScxMVZhxg2AixbbyOV1wziuvWNDFsq8ITYd5uEAVpv9uN3F53SVe0D/pQ/+SNb3zH/PelIMVOiwoUFSgq8C9UoAAixaVRVOAlqsCxY09PvHD86EdsQ/uhJPYrUQolKTewkDp44rl5PHjoLKb7pIY00QsjBGFfeCPUy9CGPYvUI2dERaqpiNMUqqqhZOhwQhejJQO3bBzDLZtGMdXUUVY9GEkEZuKFQZB6geu5rvtMydJ/ZXhRe2Lbrl30PSseRQWKChQVuKwqUACRy+p0FIu5mirAEc3Bg48O95aX3xtG/jsVBaupcEl0B65exxPHz+PzTx7BnNpEW7HghiGi0Ad8F46mwjZtxKkKL1GRGqa4r1qJh2rcwy1rGvg32yaxcayKqkEH1VjkvEkUwut14fa7y7qifLZat389jr8xd8cdu6OrqbbFsRQVKCpw9VSgACJXz7ksjuQyrAAzbB555B/qimK8Owj8uxxd22wbNjoB0Neq2Hd6EV86cAbP92K4hoMQCiLPReIH0tnQNAOGbkLXVBiJh1E7xnVjFfzbbRPYMlqFlbpAEiDSVHhxim6vj9APTzqm8dE4XPiz17/+9IKi7E4uw9IUSyoqUFSgqIBUoAAixYVQVOB7UIGHH/7CMGD8hIH052xN3a6ZNhK9DM+s4yv7juPrz57HkXaA+dRAqFpQVEOAiBGFqKQ+RrQAayrAKzeN4oa1QxgsKVDCHnSN3JEIvX4ffhDPpNC/qOrGJ5Q4Ofi6171l9ntwaMUuigoUFSgq8KIqUACRF1W+4s1FBb71CjzwwANjFSu9U1fVnzEM85Wa6QBmGeeXXOx5YQaPnJrFsWUPy7GGSDFEOFNChHELuG7Awo7JJq4dLUmCboIAURwiSCL0XRdxFO9N4/QT+H/bu3/fquowDODfe/uL0tYKggsxWJXIggySuCiJhjQxTjqYOPkPmDi6Mjg6s5oYRxNYTEycFGXQyIJRSGhiF9T4A+He3t7ec8495jT+AQaa0PftpwsLvX3ez8PwBC739Bc+P336+Oba2qvj/5/M7yRAgMCjEzBEHp29n3wABa5f//r4XDv3Wtufebdp29e7B+jN92bK74NR+WU4Lrf/uFvu3BuU+6Nx6ZVeObJ0uJxYXS4nHztc1p5YKsu9qsxMd0rdVmWnqrr3ldyvm+aL0u99Vkr77fr6O3cOIKuTCRAILGCIBC5P9JgCGxsbq8PhP+cnVfXeXL9dX+4+HrVMSzU3W4ZVXYY7O+XeYFC2x+MyPztblhe7B9Ut7P5vmdJ9TPu0Ltvbo1LV9a1mWl+ZmZu/cvTJ526cPXt2K6aI1AQIHGQBQ+Qgt+/2RyZw8+bNlcH24JW5Ur2/UJr1+dnuybn90ut+bdsy3h6V0fao1HWz+4yZmdnuWTP90nZvSB1uNb16+tW0rS/3F8rlq1d/+vXiRW9IfWRl+sEECDyUgCHyUHy+mcCDC1y7dm1xZWXupdm2/qDp9c430+liPW16k+49H9WktG33XN2y+/C7MjtT6mlb10372+De8Icjq0cvrS4d/eacp+U+eAG+kwCBfSFgiOyLGoQ4qALdE37X1k6c+vPvvz6qqp2X+/2yMq0mvbapS7dC6mlTJk1dml47rttyazSprjz/7DOfnDl1brO3++EhvggQIBBbwBCJ3Z/0SQQ2Nn4+s7l5+8PFQ4debNvmWDWZLLTTtnuY73Q03t6q2+mPK0srl9bX3/w0ycnOIECAwK6AIeIPAoF9InDjxndPVTtbbw+Gw7cmk+rppmr6O+PJsJrW3z9+5NjHFy688eU+iSoGAQIE9kzAENkzSi9EYG8Eun+uWVmZOT4/v7i4urpw9+TJF+7uzSt7FQIECOw/AUNk/3UiEYHSPafmv7+xbHu9XveeVV8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wBBJWaujCBAgQIBADAFDJEZPUhIgQIAAgZQChkjKWh1FgAABAgRiCBgiMXqSkgABAgQIpBQwRFLW6igCBAgQIBBDwBCJ0ZOUBAgQIEAgpYAhkrJWRxEgQIAAgRgChkiMnqQkQIAAAQIpBQyRlLU6igABAgQIxBAwRGL0JCUBAgQIEEgpYIikrNVRBAgQIEAghoAhEqMnKQkQIECAQEoBQyRlrY4iQIAAAQIxBAyRGD1JSYAAAQIEUgoYIilrdRQBAgQIEIghYIjE6ElKAgQIECCQUsAQSVmrowgQIECAQAwBQyRGT1ISIECAAIGUAoZIylodRYAAAQIEYggYIjF6kpIAAQIECKQUMERS1uooAgQIECAQQ8AQidGTlAQIECBAIKWAIZKyVkcRIECAAIEYAoZIjJ6kJECAAAECKQUMkZS1OooAAQIECMQQMERi9CQlAQI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4F/fvxf/lliC4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AiIAAAIiCAYAAAD1tKMqAAAAAXNSR0IArs4c6QAAIABJREFUeF7svQl8HfV57v/MfvajfZdsyZItS/JuwDarwYQ1QEpiSENIuuRy0ySkWbonrZM2N02bS9OshZtCwpKFJk1oWAIGbAO2wXgB75ssW5K172c/s93/+5sz2EnT/sMFI9l+Dx99ZEtzZn7znTmeh3d5Xgn8YgJMgAkwASbABJjANBGQpum4fFgmwASYABNgAkyACYCFCN8ETIAJMAEmwASYwLQRYCEybej5wEyACTABJsAEmAALEb4HmAATYAJMgAkwgWkjwEJk2tDzgZkAE2ACTIAJMAEWInwPMAEmwASYABNgAtNGgIXItKHnAzMBJsAEmAATYAIsRPgeYAJMgAkwASbABKaNAAuRaUPPB2YCTIAJMAEmwARYiPA9wASYABNgAkyACUwbARYi04aeD8wEmAATYAJMgAmwEOF7gAkwASbABJgAE5g2AixEpg09H5gJMAEmwASYABNgIcL3ABNgAkyACTABJjBtBFiITBt6PjATYAJMgAkwASbAQoTvASbABJgAE2ACTGDaCLAQmTb0fGAmwASYABNgAkyAhQjfA0yACTABJsAEmMC0EWAhMm3o+cBMgAkwASbABJgACxG+B5gAE2ACTIAJMIFpI8BCZNrQ84GZABNgAkyACTABFiJ8DzABJsAEmAATYALTRoCFyLSh5wMzASbABJgAE2ACLET4HmACTIAJMAEmwASmjQALkWlDzwdmAkyACTABJsAEWIjwPcAEmAATYAJMgAlMGwEWItOGng/MBJgAE2ACTIAJsBDhe4AJMAEmwASYABOYNgIsRKYNPR+YCTABJsAEmAATYCHC9wATYAJMgAkwASYwbQRYiEwbej4wE2ACTIAJMAEmwEKE7wEmwASYABNgAkxg2giwEJk29HxgJsAEmAATYAJMgIUI3wNMgAkwASbABJjAtBFgITJt6PnATIAJMAEmwASYAAsRvgeYABNgAkyACTCBaSPAQmTa0POBmQATYAJMgAkwARYifA8wASbABJgAE2AC00aAhci0oecDMwEmwASYABNgAixE+B5gAkyACTABJsAEpo0AC5FpQ88HZgJMgAkwASbABFiI8D3ABJgAE2ACTIAJTBsBFiLThp4PzASYABNgAkyACbAQ4XuACTABJsAEmAATmDYCLESmDT0fmAkwASbABJgAE2AhwvcAE2ACTIAJMAEmMG0EWIhMG3o+MBNgAkyACTABJsBChO8BJsAEmAATYAJMYNoIsBCZNvR8YCbABJgAE2ACTICFCN8DTIAJMAEmwASYwLQRYCEybej5wEyACTABJsAEmAALEb4HmAATYAJMgAkwgWkjwEJk2tDzgZkAE2ACTIAJMAEWInwPMAEmwASYABNgAtNGgIXItKHnAzMBJsAEmAATYAIsRPgeYAJMgAkwASbABKaNAAuRaUPPB2YCTIAJMAEmwARYiPA9wASYwHlJwHVd6dOf/nTgpptuMlevXm0DcM9LEHzSTGCaCbAQmeYLwIdnAkzgnSdAIuRf//Vfi7sO7fufC9vbN0mh2M61a9dm3vmV8BGZABNgIcL3ABNgAucVgW984ys1Y4OjH9qyZesHh4eH6opLShKXXXrpPTWzWh7+yEc+MnheweCTZQIzgAALkRlwEXgJTIAJnHkC69evj7+8ef1VJ3t7PwZIHcFgsOTkyT61f6DftS1raMmy5U/W1M362l/91brdZ341fAQmwAR8AixE+F5gAkzgnCfw93+3btXQ4MAdmUzqiuKSosbS0tJAJBJBLpfDnj17xJckK2MNs2bvbG6a/c0bbr79mVWrVnGq5py/M/gEZwIBFiIz4SrwGpgAEzgjBH7600dmbX5xy41mLntTPBZbWl5eXhaOhJHNZiBJQFVVFZLJJHbt2oU9u/fCcuxcLFa0u75+1iM33nz9T6+//tbeM7Iw3ikTYAJvEGAhwjcDE2AC5ySBv133uSt7errfY+j61ZWVFU2VFRUaRUFc18XAQD8c10ZzczMMw8DY2BgOHDiE/fv2Y3B42NU04/DsWbMevfKKyx+98w8/uvecBMQnxQRmCAEWIjPkQvAymAATeHsIPPHoo1UPPPzAVYqm3lZWVn7JrFkNxdXVNVBVFblsFpOTE+jq6oKiyFi+fDlKS0ugKAoymSwOHjyEHTt3oqenB7KidFfX1P6sfcGC7//1X//trrdndbwXJsAEfp0ACxG+J5gAEzjrCVA77kMPPRQ6sGfX0s7OI1eNj43fls/nmtra2vRFixYhGothKpHEyMgIek6cwMGDByDLMtasWYMLli1BMBiEJKsYn5jAzp078fIrL2NwcAhl5ZUnL7zggge+9JX//fmzHhKfABOYoQRYiMzQC8PLYgJM4Lcj8Oij9wRPnMjMOXbk0DLXwfv37d93pZnLaxQBCYWCaGxsQm1dHZKpNI4cPoye7h4MDw/BcWwsWLAAV15xOerr65HL5zExMYnDhw/jaGcnHMdBdW1tvqqqev1XvvrPN/52q+GtmAATeLMEWIi8WWK8PRNgAjOCwIYNG9TtmzaVjCcmlrkK3j8w0HerbdqhfD4vIh/JVAKOZSEcjiIaL0I2l0NfXx+mpqZgWRY0RRbpmsqKCixZskSkbQYGBpDN51FWVobKykqEw2E3GA698Pl1X75iRpw0L4IJnIMEWIicgxeVT4kJnOsE7l23LpTQ0TA6PnHT5OTkH2VzmVmzZ89GJBQGCZEjR47gyNHDsE0LsqzAcoiIBNM0MT4+jnQmBckFZEVCPBZHIBhA0DBQVFSE0vJylJeVQVFV2JaFeLzoxc9/8cuXnetM+fyYwHQRYCEyXeT5uEyACbxpAuvWrZOB47qu1L3rZHfvJ5Op5JWUVqmurkYmkxGRjuLiYkxOTuLo0aM4fvwEEokkqFdXVTVxvEQygampSVGgGg6HRddMLBZDTXUV4kVxaJoORVFFakZRFLestGzTn/zF51e/6cXyG5gAE/itCLAQ+a0w8UZMgAnMBALbNj1d/6Of/vvdgwODv1tWVlbV1tYmh0IhJBIJ0YKbSqVES24oFMbk5BROnDiBQ4cOoX9gEJblQJYl8ZXNZmFaeVA7L6VgyE+Eumg0TRWChaIo9FJV1SktK9342T/93FUz4fx5DUzgXCTAQuRcvKp8TkzgHCPguq78jXv+/sMbN236iKKqHR3t7aGmpibZCBiwbRsT4xM4eOiQqAFZvHgJZs2ahUAgIIRJ59GjOHy4E319/cK8TFVl8btQOIiKigoRDaGXLENESSRJFhERSZKgaZpZXl723B9/5i+uO8eQ8ukwgRlDgIXIjLkUvBAmwAR+nQC15f7s3x5c8aMfP/rH/f39F7quW11XV2+0tbUJEUEiJJ1Oo7OzEzt37sLAwCAuueQS0Q1DkQ5d14UYOXToCPbt3S88RKLRCErLSmEYukjL0DYkOkigUEsv1ZKQEClERDLllRVPferTf34rXx0mwATODAEWImeGK++VCTCBt0DAdV3lRz/6Uc2hPTvu2rNv35pkMtE2OTUVpsAFeX5QKqWmpkbUhFBhKtWCTE0lRMSDftfa2oqOjg7hDzI6Oor+/kFMTSZExCMWiwgBQs6qJDw0TRNfuq7+ihAhkaMqylRFZeVjn/rsX9z5Fk6H38oEmMB/Q4CFCN8eTIAJzCgC3/zmN0snxwav6jx8aG0wFFopKXLV5OSkPDg4KKIf1PlCqRXqcCEhcvz4cYyPT4roCP2dWnKp/ZbSMyQwspksZEVFJBwVwoQEB+1DkuEZmUmS+KIICdWJSJIiBAntS5aVsdramp988tN/dteMgsSLYQLnEAEWIufQxeRTYQJnM4ENGzZEXnz+mUUn+3reLcvSFaFgaFk0FlUdarOVZYyNjePYsWMYGhoSp0lRDS81kxHpF/qiv9PPDSMgumdCwaAoXI1GY+JnJDToi+bNUOsuCRX6M6Vn/NQM1Yj4rb6qqg7Pmj37hx+/+zOfPJvZ8tqZwEwmwEJkJl8dXhsTOA8IUEtuWVRvPt7dvXpiauK6gGFcFo/Hi8vLy+A4LsYnplBaWgpF0YQQOXjwoEi3FNprRbrF9wfx23d1zUA8HheFqBT18Go+qPbD64wRL8kVQoTeT1EUQJiNiO1cF2KfhqEPzGlufuh//tEf/+l5cCn4FJnAtBBgITIt2PmgTIAJEIENGzYUPfHYjxc7rnuzbVk3QkJzVWUlKisrYFmmqO0Yn5hEbW09iotLRNSDUjEkSIaHh2HbDnSd2m1lJBNJuHBRXl6OQCCIgBEQKRxKu5CgoZbcQMAQQoQECwkRT6QoQtSQEKFtSYjQ9p4QMU7Oa533vY/c9YnP8RVjAkzgzBBgIXJmuPJemQAT+G8IUDHqF77wl3NGBgcuHhufuMPQtBW1tTWh+vo6BIMBZLMZYUrW1XUCJ7p7sWDBQtAEXYpgUPqFLNyPHetC38k+4Qnidb2oQliQN4ifcvF/ThER+iIRQj4i9KLUDAkY2sbrliGxQtEQ+ioIEd3onj9//nf/4K6P/S1fUCbABM4MARYiZ4Yr75UJMIHfTEC6//77y7a88NwcRZZ/r7Or82Yzb1bW1dWiublJtOSSKBgZGRbdMAcPHsLI6Bg6FixG2/z5qK2tFZN0KVpBw+v27duP3t5eMdwuEomCzM1IRFCEg/aja7oQJSRSPKMyqg+xxTZUCkJ/py/6vUSe7yRHXIiICEVNjIBxfNGChd+58/fv+ge+oEyACZwZAixEzgxX3isTYAKnESA/kO9973vGq6++Wj5nds1tW17afPfw8FCN4zgKpUaoWDQSCaOktBjBYEiIi3379mJkdJTiFIjFi9Da2obly5eL1AvViFCKhgpXSZRQBw3th6IZNGuGXpSWoQiJqAMhsSFTNwylXWwvFSNRBMSLiNA2IihCCRqHhIwrIi+BYODYsqVLv/W7H/yDe/iCMgEmcGYIsBA5M1x5r0yACRQIvO9971Ouv35VdGoqv2zfnv1fTiWTS8vLSpVUMikEB7Xk+i+q+cjnsxgbH8XkRAJ6gPw+JDE5lyIedXV1Iurhp2NKSkoQjUaRy+WEALFtrwPGL0L1Ix6aqkIXERFKuzhCiIjmGKoIKaR1qJDVEyqeEKGISDAYPHzRihVfW3v7B7/DF5QJMIEzQ4CFyJnhyntlAkxApDlc+dvf/trC/u7uv9qzb++7a6qqtfnz58skDNKpFLqOHceRI0cxOjYGRVNFFMOVKBphCW8QinjkLUsMp6MCVBIhJDyoDoT+TCkVSrNQJIQiGBQVoX34PiCeP4gBOp4iedEPSs34ERHRxlswNVNVpdDa60VFKNISDAT2XnrxpV95z22/+zBfUCbABM4MARYiZ4Yr75UJnPcEnnzy4botW3bcduJ490dkSA1tbfODNVW1otslnUyKehAJihhMt//gAfQPDAiBQFEQEhQT45NimF3OMoUnCIkR/8svRvW6XWg4nf5GdMPrfPFevmuqpqiQhQhxRDeO7diiOJWECB1LiBXNb+P1oiIUYTF0fedVa65c9+5bbvvFeX9BGQATOEMEWIicIbC8WyZwvhLYt29f5IEH7r1+aKjvA67jXFBRXlZRU12tVFIhKhR0n+hGIpEUFu3kdmpZNvr6+3Hw8GF09/SINIuiKshk86KzhQQBpWAoCkJpF6/g1GvH9WfCiOLTgkOq/50EBr2EuFE16MK8zIFpUgrHhgvnV4SIYXhFraf7iKiquuWG667/k2tuvGXL+Xo9+byZwJkmwELkTBPm/TOB84jA17/+v5c8++wzH0ilkldXV1U2zW1pjlRXV0JTNFFzYZoWdu7YiZM9J9He0YH6+lmim8WyLSSTKXR39+Dw0aOYSiRgO46wXaci1tNrPvx2W3JK1XVDCA0SIrR/4Q8iJumSg6pn1S66Ysi0TKZiVkekfUTBquiu8ebNkAihlI5aGHYn9kezZjRt00033HD3mutu3n0eXUY+VSbwjhJgIfKO4uaDMYFzk8C2bRuqHrjve7d2dh29Op3OXCTJckVFeZlMLbkNDQ1QZAXHu07gaGcnDh06hORUEg2zZ4spuQ0Ns0S9RyabE+kZmqQ7MDQonFTJHVVVaO4Ltdw6ImJBURGvIJVmwygiuuHPmaG6Dvqz35Lrt+5SWoYiHV46xhcjDnmoin1oKqVnNCFW6OXVnQBGMLThxltu/sSVV16779y8cnxWTGD6CbAQmf5rwCtgAmclAWrJffzxx4Ov7dhybXd391W2aV3VPzAwO5FIGPTAJxFQXBwX03AlyDh0+DCOHu1EMpWE6wCBYBCzZ8/G/LY2FBUViyjI2NgYcvkcLNsBCsZi1HpL4oIiISRAvHoOrVB46nl/0MuLuHhCxG/J9fxDCpbuBYFBURDaliIjiiyJlA3Vh9BxyOuMoieUGiIhommBje+99Xc+cfHqa/aelReJF80EzgICLETOgovES2QCM43At771rUg2OXLBlpe3rSopKbpRkdUlRfG4kc/lRPEpTcqlB71u6DB0Gk7niJ+NjNGMGK9IlCIU4UgUlVWViMWKRIqF0jGhcEi8J5v1WnIN3StEFZGLgjnZ6fUgfgqGRAht73fCnJ6e8QtY6Xe0Lk+wWN7UXSFuqH6EWnlJfHhRFzgULVE33va+9378Eo6IzLRbkNdzDhFgIXIOXUw+FSZwpgk8+eSTxrZtL9T39p68PBIM3ppMJq4MhcKGKCYNhUW0grpiaDBdX1/fG2kSEh3k/ZEoTMkVAsMwEApHEAyFEApFRITE9wChqAZtIyIahaJTv97DNyHzu11oGxIxtD0JjFOW7R4Nf3tPvFDahQpWTVGvQi/RWSPEjgRZpZoSio5QDAcI6Przt3/g9o9eeumaw2eaLe+fCZyvBFiInK9Xns+bCbxJAvesW1cyMDW2aCIx+W7Htm8PBQPVra2tCIfCGBgcwNTEJKqrq8WkXBpK98or2zAwMOA5ntJDntpnAeGKms5kEI3GUFRcjGgsCsMIQpK94XNe8ak3gE4MqxP1HdQVI4v0iSSToJCFN4goMFVV5PJ5z9DMsqCoNE9GhlsoYhXREDFPxpu+Sy+KhuRNE9T9K+bQaLo4PgkSGpznOjYUyUU4GFh/++13/I/Vq1cff5O4eHMmwAR+SwIsRH5LULwZEzhfCVAU5N8feaTcCAeuSmXTv2+Z+cvmzm3BnDlzhIV6YnJK2K2TQyoJEfIHoYjD0c5j2H/goEjJZNIZEQEhgUDtubJIfwSEORn9nIpRbTEht2B3CogCVhIl2XRGiBISNCQ6/G38glR/n3RMSr342/iixo+E+LNlxEC7Qj2J40jUGSOEiCLSPponVMhrxM4joGnPfPhDH/7I1Vdf3X2+Xn8+byZwpgmwEDnThHn/TOAsJfDoo48qO3fujIU0qXX/gf13Tk5Ovae6pqpy+bJliBfFhbigKbkU5tiyZQvGx8fR3t4uumRCobAQGpNTU9izZw8OHDgozMlINESiEURjcSE8KGqh6dS+S0Zj9hvFqNSaS4PsSNxkM1kxie70mg+vxsSrGyGh4RWfkknZqZ95nS8FfxEacCdR2YfXlpvPU6sveYl4BbCqbggBQ+JFUSSxXSaThqIpm2/9nfd+5s73v/+Vs/Qy8rKZwIwnwEJkxl8iXiATeOcJrFu3Tm1ra6rf/vKOu3fv2b2WBtSRMJjV0IC5LS0i8kEPfqoH2bt3L7Zt2yYiHS0tLVi4cBGam1tQVlYOWVHR19ePl156SaRrikq92TCWRV0xEJETEcGgOS8Fe3ZK0/h1HfT7XCbtGZCdZlpGRE7NiKEOF39y7qkumtMLWkmE+ELEdEiI2DBFS7AXQaE0DwVjTDMn/k7pnWzegh4KD7QvXPhIf1H8L+676y7znb8SfEQmcO4TYCFy7l9jPkMm8KYJfONr/3jHSy9u/rORkeGWTDajK4osUY1FPpen+StCcFCRJ0VCKPVCkQmKJtBDvKamFgsXLkZlVTXGxsbR3d0tIhtk004xiImJCQiH9UL0QggRMeeFpvAaYvouiYhMJiO2sU2vE+Z0YXG6EDl9roxvbOZ3ztA+qSzEq05x4UoyHCgiApO3bBEdkWwLsuQgoKmgvmJJIdWiIGO5SJhwtXC8Z+EFK769YtZHv7p2rVRY+ZtGym9gAkzgvyDAQoRvDSbABASBRx99NJhJjFzxi8d/8RlNDbTX1tSU6YauToxP4PjxLoyPjxUKSCl94dVrUOHp2PiElxYRs1xcUFqlrLRMFKOqmg4jEPKGyTmuaM/1azn8dly/mJSiEGRS5vt++CZlJETo5XfN+O26ft0I/c6bvOsNs/Mt4P0/k1mZSqUn1DEDCRYUuLIKSCry2QwcMwdDcRDSFbiOKepH8o6MDDRk5CAsI2Yb8arhUMjYeOtNV/xVZKz/xNq1a1mQ8OeGCbxNBFiIvE0geTdM4GwlsH37du3ZJ59sPd599O6enu7LZzc21c+bO8+wTEvyh8KNjAzhwIED6O/vFyKEXn6UYmJqSkQ+qE6D/D8oohEMhRGJxhCJREU7rL8tRVFIMFAax4+IvNHVopAQIXMxTYgJv9iUUjP++08vWPWFiSg+Fe24p1xV/egJiZqAocHQaEqvI9ItOZu80lQRHTGpcNYxEdYlqK4F1zaRt21kbBkpGEipYeSMYrjhUscwtGRxSN2/pK3l78qC8Y1/cuc1qbP1mvO6mcBMIsBCZCZdDV4LE3iHCXznn748+3Bn13uOnzh+c1lZ2YLa2rqSsrJSBANhEe2g9Ah5hJDJV39/H44cPSLECLXfKrLXwZJOZ5FIJkTyg0QIiY9QOAxDD4g2W9v1ZsFQHQZ1qJh5Mh7LQSrMgyk05xbaaz0nVC+q4Q2sc0QHi1fP4Res+kWqfgeN7yNCYsj3EaHfkagJGDoCOhWi2khn8zAdGS7NvrEdmLm8ECBBTYJs5+E4FvK2g5QtYwoBpLQYskYxTD1OI34R1B0rHgrsba2reTgaMX74zU+8v+8dvmR8OCZwzhFgIXLOXVI+ISbw/0/gxRcfL370hz+7ZHhk+JZQMHRpZXnFnLKyMplab+mhnsnk0NvbK2o7amtrEY9HRcRhbHwcRzuPoqvrOPJ5r102m8mJdEYwHEY8XiTaccn/g778aIdvtS7acbNZISyoW8WPrvgr9qMcnoeIJ0Q0RRbH9kWGqPs4baAdbetHRXx799Mn8HoW7p6vSN604coaIHvFqOQEq7g2VNmFDJpZ4yJru0i7CpJyCGkSIloMOS0KS1YgKQ5iuoLKkH6kOh78xezy4h9e/e6Ve65vafFCPPxiAkzgTRNgIfKmkfEbmMDZS6CrqyvwyPe/u/TgwUNXDQz0X63p6uKWOc3RxYsXCwFBD3xqsx0c9LphksmkaMmd1zoPkUgElmViZHQUh48cwaFDR0RkgwpPjSC120ZEBIJaXz2HUy8i4ft9kHggMUFpGa9N1kvx+KLB75Txv5OQEYJF1UQNiD9Z1xci/ne/fZd+T1EUKqr1IiWnTMzoZ/RLh8I2Mg3Kc5HO0EwbG6ooYCUbMyBvS8i6MnKygbweRlaNICMFkFMCMFUNLlnCq0Cx5qJEcwcrQtqzTTVlP1h9wfIt71m9ZOLsvTN45Uxg+giwEJk+9nxkJvCOEvjut+5p3rR56+WpVOq6icnJizOpZFXAMFBfX4/58+ejqKhIDJ3r6elBZ2cXurq6RGqGjMtWrFyJlrktYr3Uskv27Xv3HxB/V1VdpFxsi6baUtGqfNpcGM/nwxcdJBZOuae6/2WUwy84FREOl6bvej4hfmrm9IiH3zVzevrmdFt3EiH+rBn6s4j4ZHMi6kN1IrKsI+dKyLsysraMvGzADUTEV1bSkbKAnCvD0XQRFQmHDOhOHpqZRllASpXHgluqyop+1N5U/cyf3XFr7zt6UflgTOAcIMBC5By4iHwKTOC/IkATcjdu3Bj+4UMPXODAvSGbTt2STKVmTU5OqflcVliiU1qjtqZGTMIlkXHo0CGc7BtALpcX3S5ko944pwmLFi0STqrHj59AJpv1Wl8lslxXRJSDakUoqhAwvJkxwoodp+o66DgU2fCFif93T8x4dSF+fYcvXIS4sMmS/ZRZGW3vm5Wd3nnjF6v6UZbT9+eFXsjsTBbnTGZsdH62pMCGjoyrIgsDGUmHrYUgh+IU5kHWAVI0fM+y4SgKbEkWlvS2RUWueQRVF1ENKI8GX2+oKn+oqqT0sX/62NqjfEcyASbw2xNgIfLbs+ItmcBZReDrX/+6MTYwMO9Yb9cSCfgjM5dbWFVVGSgqiouC0yOHj2B8bMxrudU0xGIxEQEhA7IkPajzeWiqJkSFHjBQXl6GWLxIzGgh+/V4PI6pRAIm1V245G7qiLQM2aR7xaQ0J8ab5ULFrqKeJJsVDCllQ6LDr+n49U4c7/1UsEoFpV4U5Y0uGXgpG1IWVP/hW8eLOhLqnKHiEn/YXUHcCMMzWgu5sJp5IUKEl4ijIGMrIv2S1aLIayG4egRyIAxXUZEzc8ik07DMnBBZjqwA1A5seEJL1WTosouwKqEiEjo+q6z40aiuPXTN6ms6166q94xQ+MUEmMB/S4CFCN8gTOAcI3DvvfdqU/39xbsP7esoKo7/cWfX8Rtq66rlObObxMOcHFLJlIxSL9tf3S6iIPSAJhFBD3hF1UUdSN60YJkWwpEwwuGwSL/E4jHhmEoiIksdKCZFOBThiuoLEWrXpX9Y3ohuUPeKTrUiQDZL9SEUSaFYCQkVL43jF5z6NR6iGFVS4VDLbTrzRvsuObAKQeA6UGQFAd0QQokKUe28Ccu2YJO1u1AilJJRxaA8l6pAHBuO7SCXN5HN27AkDXnyCnE1mGoYZiAKWwsCijcAT5YdyK4FWDnxlcnlkIUKR5KFANF0FYpuQFZ10aKsAogb6kRzdemGptqK7yyeHd229uqrJ8+x24tPhwm87QRYiLztSHmHTGB6CFAa5gtf+EIwFpDnDI65iAhqAAAgAElEQVQOv/fggUOfUBS5+MILLxCdL1NTCZw82SNESHNzMzRVx759+7Fjxw5R80Evz6dDR862MTmZED8jS3aKloiW3MKAulSKLDQk8XdKq9g21YecFokoTM6F681y0XWNSkdENEVELmzquPEm7AoDM5c6X7wUDbX5ipcrw3ZMWHkqfJUgFUQIRVooGkFCRCXBQMLEtmGblhAgFEmxqO1XliGrGlRFheTawjOErN1ztoyJrA1Tj8HRI7CVEBAIwQ4YwvnVzWeh2jlUFkfQVFeJsogBQ3JxrLsXu471IWtZaKmrgmTnkM2aMOUAxkwFSVdFrDiOinjALTLsvpVtsz4X1Oz/mNq/f2LdunUeHH4xASbwnwiwEOGbggmcAwTWrVsnL1/eEt/+yms3d5/o/szo2FjH3LlzQSKEohZkq04pks7Oo1AVRRSoUmSDBAAVp7788stigq5ImSiqSM0oiibEB6VhyPHU9/U43c/DKyr91aFzfnRDAhWCnmq1pTiF7dCwOUt8Fz6npwkREjZizovYpyvWRlNwdd1L61DHC0VtvDQLCRFZiBFFRD6AfKEtmNZEtRykfKgYlRpzRRrGtJCzJOSlAEwjAjtSLNIytq1CNQLIOTm4VhZFqoS2+iqsWtaBjvlzEFKAbGISjqxi/auv4+Dhwyg2NAyc7MXJoRFYehRmsARZI4YwOcrGAshODqBYzuWuXrn4Plc2v/g373//qEQKil9MgAmwEOF7gAmciwTu+YcvXrpr52sf6+7uvq64pDh85VWrlY6ODpF2gYgZADt37hSzYSjCsWrVKsyaNVtED0gQDAwM4rXXXhOihKboBsMRxGJF0A2jkDaRRCSDik0pakKtvPTd8++gIXJkBubVcfhC5PQOF5+5EBQUrXA8kzO/tVcEQFxX7FPYwVO0hCIitglF9d8jU0MuIFHqh8QHpXVkMaBOUlykUgnk8lmvs0bWRcqI9kHdMClHRVYNwlKDSFpARlaRC4TgyAY0R4EOQIcJw87i4rZ5uPGylaivKsPI6CCGRwbEdN7muXOFqHnkRz/G4c6j6B0awRjZtIbikMNRmLIGS9YBPYiclUdYk1AZknKXzq96trWp/HMXXV+/b7m0nAfnnYsfQD6nt0SAIyJvCR+/mQlML4GfP/rogieffOz3j3Udu2ZycrLBduxQOByUqOV24aJFIqUyMDAk6kFIiAwMDIioBw2tu+iiFWhv7xB/JwGyb98+4R1CPhvhSFTMjPHbbSmyQRELqiGhqAVFSXxRkc97UY5TQuKUP8jpbbS+2PDf529P+/PFCQkLVfVqRkh2uLCRy6ZEDYgsUxGsAYkMySiVQ6kklYSIAkjkC5IQPickVFyaJ0NCxgLSjoKEFEbWiMPSQ7DIPt4IICXJol4k4MowbAuqmUF7fRV+911XYmV7M1KTIzh2ogvJXAZlVdWY3dSCVDqDr33z29jf1YOcoiKvaEjbLiyK3pC4kXS4RgRqIEIrQEzNo0qbysypCL+2YG7DVy+4eMFzV89ZznUj0/ux4aPPMAIsRGbYBeHlMIHfhsC+LVtKvvvD7/9Rb2/PtfFobJ4sSUUDgwPq8PAQLMeGpuuoq61FZWUVDh86gmPHjiGZTgu3U4o2UBvu7MYmtLW1IxyJoLv7hPAQ8YbOaeKB69d9kJigOg9/GJ1fhOpHNahI1e9+8aMgImVT+I+8OxQSBwXLdtfxoh/08renAlaq8xBCRKNC0YIpmWOBZs2IVIxiQNYodqHCEs5kVFMiQ1WovoSiMlnPjVVSkKWoh+kgZwFJR0VSK4YZLoekh2ieL1xZQk7UqAAxLQDk0rBTU1jUXIfbr74cS+fUY2psAP2DfTBCQZRX1cJWA3j8uZfwxIbNGEnloQZCiMWjsB0bk6kMMpYMWw/DVIPCvTWkqQjKJsJKDhHFypbGI0eaZ9f9nxUdTf/+oatWnfxtrjNvwwTOBwIsRM6Hq8zneM4Q+PrXP2G4Vu17tm7dstbQ9WWV5RXVRfG4Rp0wk5OTOHDwADq7jokIBUVDKNWRzeRFumV0fEJEHoSQUBSEwhGUl5cjFosLgRIIeIWnmUxWRAosyzMQO92K3RcO/hA6z8+DfD68VMvpc1681hmvM0bMk6HtLM/6nV7CZKyQniFxRF9CWNCoXCpIpV9bNlzLEh00JEKopdamyEzhWFTvQt04jmkJy3nTdmFCRsoE0raEPJmVqSFktCLYgRJRiCvbWVhmRogROmZED9DCqJIExUEFF81rxBVLF6C6ogjZXEqIrJHxSRw81gujpArHTg5j8yvbYQSDuOLSS5C3TGzZ/jq6Bsbg6FE4WhiabgB2HpGgimBAh2NlEDRUOx6SjzVWxn+4tLn+B3+29rpD58yNySfCBN4CARYibwEev5UJvFMEfvGLX4QGeroWvrTlpbW5TOby8oqKBRVlpVokEkZiKgH6XlpSApqEu+v110SKhYpNKaVB7bhU3zE4NCwGzqmaCiMQRCAYRJQm5EajVCYi6kFIiExNTb2RhvFrOPxoxunTb2lbL81yqu7DFxgkImRFKpiaiYoObzu74B1CaZdC4anvOQIUhAjNhSkMyhNCxAYUWYOkKnDIe0Q01NC+Zchizgxg5W1kcjRZV0IOKtKOipxiwDbCcI0wLCUE01ah0KRd1UFxLICKmkqRthodTcB2JUi6AUVyUKTJaK6pRH1NGRQNSKWTONZ1HCNDI7j+uuvRNm8utry0UcypufiyK9A3OoWfrX8R+04Mw1QjgGYUUkkudEOGRO3JCnUF6wgoNuK62dVQHHqso6n6B9EP37ZjnSRxR8079UHi48xIAixEZuRl4UUxAY+A67rKt7/9T41dnZ039vT0XhmLRK8IBQPRluY5iIRDoDbakydPwtANzJrVgKKSEgwMDeLFF14UNu0UGaFCSxIByUQSJs1uMQyEQtQNExYpGopPkMGXbzJWOO4btuqenToVoZ5yPiURQpESv7bD/+5fNxIikuy12Xr1Hl7diOtQASpN1PXSOZ7QoRoPipCcEiJCGYm2XDI0o7k0OiRFEjNh6KktWnnJnMwhm3jAJGMy0xW+IKYaQk4OIK8EYOsBuCp1/MiAaUGzMijSHbQ01mDN1asxMDyGF7fswon+MWQUHVA1wDShuw4CAQWK5iKTSWNqchLxgIbLFs3HmpXLEEBWtCMXVzdg2/4u/Nv6LTjQOw5LDcGVVFJOgCrDIY1BDHQVknCPdRGV8yjXnb66iL6+par8R++746aXVldUJPmeZwLnKwEWIufrlefznvEEHnnkkeKtL25YMjY2fnMkHLpJ1eTZtTW1iEYjKC6Ki5qKkyf7xJRcmhPT1NSE0rJS8eDrPtGNba9uR3d3j2hddWxXeHiQrwYJEE0zvG4TSRL27ORGaui6+E7zZ0gkUOEnpWfo5Vmwe0Wk9KIoBgkRIRbITMy2xXf/JbpeZComlUTUgrpYSG2QQRqlZ0T9iUU1IYqI0Hi7dcX2qkrRDs+OnbI46RR1zuhQJDqWLX4mRAgVm9oSMo6MnGQgR8ZkSlDUabhaCDlHES23FEVxHQsqWbI7GZSpFpa3N+O2996CaDyGra/sxcZXXsP+/mFMWV7bMB3EcW1Ydg5mLo9oMIjl8+diWWMF6ooMNDeUoaSsBDk1iCc2bcOjT23CyYkcIsVVyOYdJMmvhApqKWpENilkjaJQ27GDiCYjZJuIyc7ErPL41oa6qh9c1jH32d9bfeHAjL8peYFM4AwQYCFyBqDyLpnAWyXwl3/5l5V9fSeuGurr+2Amk7mitqYmsHLlCoTCQUxNTUJXvBTK7t17cOJEtxhMt2zZMlRUVkAhO3UAg4ND2L59h5iSSwKAHECDwRB0ihJIECJDFJwW6jWEm2mh/VYYhBXEhT8bxpto673oz2RmdqqF13xjHoyQFEKIkLDwvD50LSBSMZlUVhyXWmvpGJ7PCNWE+EJELqR0yAZeESmTVCYHWVahUjrHcWCJIlRXDKKjqEdWCyEt6d6EXCUoRAhUmiTs1adAVMfmoEs5VAQkdNSV4+IlbVjY2gJFWHuEsePgUfxs40voGhmnBBEUWYUtQdjck6FaSTiGqy5ahuUt1XAzYwgFZcRLipCBhGc3b8OLW3cgWlKFBYsvwvBoAlu370XCVmHpAdiqC1d1AYWM2WxoErULy9BkCbGwmq0uChxoKgv9YHFTw8/+5JbrjrHfyFv99PD7zzYCLETOtivG6z0vCHz2s3ffvG/Pvs8ODfRfEgjoqKmuwazZDSgtLRFD6PpP9uHA/gM4crQT42Pjouh0+QUXYOmyZSgpLREPUPL2OHr0GF5++RVRsBovpmJN1bNuf6O41BMVVLzqRTuELBEPfM9UzCsqFb8r/GvhF6z+V0LE8xEpJFFovousiJk19MpnzULBrCw6XEgoUC2JKHSl7hqV7OJlgESMLItUUi5vCS0hRAVkUQuSzNrIuhrsYAxWMI4MCRJZh0XtvVpAtO0qtD114tg5FAUc1JUEsWhuAy5ethiVpUXo6e3Bxo0vYH7rQrhqCE++tBUnBkdhO7QmHY6qIOfYMCn3Y7moLY6iRLMRpMyLTmkbBbaTw+T4qCh2XXnhCqy+fA26e4bwsyefR/doBr1TaZjUBk1pJSkPmSJE1JhMNvGGAdmQoDsZtzaEicWNdffXREMPLZvfcPh9K1dmWZCcFx91PklvHiW/mAATmGkEPvHRP/yTkZHRT46PjdaaZg7ZXFbUUjQ2NqKkpARbNm9Fb+9J4WpKgoOiF1VVVSIqMqe5GYlkAr0nT2J0bNwz9gLVZpD5mAmThtM5pzpcaL+ySi6o1HLrDbBzKCXjej/zBQpVZ/jRERI0wgW1YGrmr8GPlvizZOg9JCCou4XEBhWV+p07QoiQ+RiJIDoO/ZnqRWSae0O+IZKY8EupI9rWdmVkLBepPJCDBteIwjZiyKshMTE3J1FbL1XJUhuNC0PXYOWzMOwMFtQU4aZLluLiFcuQd4FnN2/BE5teQP/wGCqKq0RLcCpnwbQlUZMiU5Vq0EDCMZGyqRvHgZNNI+RY1NCDjEOzcBw0V8WwvKUWC2ZXY3HLbDTU1KK/f1R01uw82IMt+zvRnTCRlsjsTIKsqUL00TItBXA0Wq6FkOKgJiBZKxoq11eXxL7aUFG966M3XDIpcSHrTPto8nrOAAEWImcAKu+SCbxVAl/43J//TTabuXt8fKxkaGgQo2MjQnBQNIRqM451HgcZidE0W6q3EMJA08REXErPULUGPcBDoQjC4ajorMlkcp6bKc1eEdEFL9pBD39KoQjRIXsW6jY9rYV7qefn4ZWIeuLFcz89zbpduKtSPQnZthciLGJfFEVxRceM193iwja9Nl0vfUNfdHzv4SyTf4hC5mauECDCqp2kUd5E3nGRMl1MZmwkHQVSIA4tWgJXD4lCVTITo9bcZCopBvSRqDHzOXF83cnjgsYa/M7qVZjfOhcHTvTivh/8EEf7+xEvKUFzdS3Ko3FvWJ4rw8y6SOYsDGYy6E5MYcLMwzszQDNNCHd6PQJYJi7uaMbNlyzBipYqFCs5DPcex6HDR+AoQTTMX4wdR3px/0+fwkhOghwuEULKdAE5oAEamaA5kOiPhgYtn0S5nMfS+soD7Q11f99UHn8mnBoeXrt2rVeowy8mcI4SYCFyjl5YPq2zgwDNiKGV/vpQtM/+8cf/l5nPftyyrCgZZo2MDImaj1QyLTpdjGAIo6OjGOgfFP+3Tl0zNCU3GAohGAqIKbnkvUFCZWoqKaIiMXrYFlIyBT8xUSRKqRBFKRiIUV8KpUlArbme8ZhfoOoT9aIYMnTDS7dQhEPMj7EpmuLZtvsTdX0h88b8Gdezd/cFC6VeKPJCUQwhRhQNtgvkqX4FJEiEfyrSloukIyMlumLCQCAKJRASg/soXGJlMogEdDTUVGNoeBhDY2NQgyGowYAQcIZlYU51JTraO0TqZv3G5zCVGEdTXTk+dcftWDh3FiYnhnGyfxDQo0jaOjbsPoAnt+1CfzIj/EkoEkJ1Ky6ltvISdFVHVJHQWBrGbVdfhBXzKnHw9ZcxMjaAlrZ2zFt8EfZ29WLPkR5sfb0T+3snMJ73Jv5SjY6s01A+Ose8sKhXgjo010XIzmJxRdHk4sba/7Wwec4jH7pyUR94Ts3Z8YHmVf4/EWAh8v+Ejd/EBN4aAZqU+9GPfrQmm576hGEYSVfS7rnvvvvS/l7//E8/+feTY+Mfz+VyYSNgIJtNI5VKY2R4VAiQCJmQuRCpl3zOQjxehEg0Ak3XxMMyl8sim6W5MGSLrnlttjaVTHiRBq8VtxARUQoFomJiricoqMvldCHiCws/VSPaboXfh+chcnrXzOmmZqeLEjGLhmIrhfoT4dRKviCOK4SHK1EHjQFXVkQdS960kaEuGyUIk2pAJF2kYdxQHK4W8NJM6STkfAZFGtDeMhsf+t3bMTg4iMeeXo8DXb3ISRq0cASu5cDNW6JbSCMnVcmGnZlAa305PveHt6HEoPhPHsd7T+L1Q9042D+JQ0NJHB6dQsJRoOpB0Gxfcm8lFRE0onBNF242hyDymFcZwtKmUiyeW4sLl7Uhm89hPJNHWf0cyIEg7v/hE/jFc9sxllPhBKLIeyQgUyeNArg6tfrSP8cyIoaCYGbCbYrp2cWzqh9cMmf2t+665fI9b+2O43czgZlLgIXIzL02vLJzlMD993+9fNvWnddu2bLlI2Njox2xWNSZP7/1+f+v2HHdZ/7ibw4PDw8HvvbVL/3j6OjoHyQTCY3aSCmyIQbM5W2k02lMTiXEA5serBRgIJfUSCQqHm6ZbEo8pCntQd8dy0UwGBadIF69hVfr4QkGSrX4QqTQHktCwSGRcfogulOpGFHcWki7+KLi9NZdX+B4Q+lUr1D1jUgIiRZT1ICIGhOVRJLkRUBoe9UQFu05EiJUD0KpDKMIbpg6VAwxLddVSUjIgJWF4WRRpNmoCLloqCjGZasuwKKlS3H4xDB+vv4F7O3qx3jGhumQrTvdUJT6kaHKLgw3h4X1ZfjiR+9E/9E9SCYnUd3QiK6BKfxyy27s6R7GFHQkTQuZdBpqwICjq8iaNiAbgEOdPIDumAjaKVQGHVy+bB5uv/lqhAwNejCKoYkUnn5hG156ZTf6hyeE62pS0ZGUVDiUhrK96JAaDsKV6PpmYAQ0BBQXIeRRqmGqubLk6bbZtd/50p03bDrbakYGBgbCjtPr1tQsf0Nkn6Mfaz6tt0CAhchbgMdvZQJvhsCWLVuC37/v25f0Dpz8kOtKK2Y3NtYODw0Fdu3YDtt1purq6l6+8brrvvV7H/7w/n/+1rc+Nzw0dGcymZBITOSyOSEiaBYMDaUzLRtTiSQkWUUkQlbumvAJsWwa7koeIJQmAcy8BVX2PEDoZ6fcUP30iCdEqEbET8FQDQcVtgrBQv/JhdkvBUMzv82X5uC9YWRG3TWi5oSIiFYbMbJOVWSxZocKYCkkAwmmRULEFbUuIqJCRaxiRgw9nA1kHRlpKqgFDZHTkKd6jGAcOejIkzcIFMiOjbKQgkXNNbiwfTZqS8Nw8ikEDB3F5dUIxctx4Hg/fvLERuw6eAwZOHBUGZZL4igAqTDkbnlLPf7yD96PbRufxq5dO7BgyXI0tS7Grv1dWL95G6RQCK3z29DX24vte/YiowfgkFurpInBenSOimsjQGLEyaE6puOypW1YtXwJcpkMfrn+Obx+4BhC0RKsWrESpTX12HzgMLYe7ESK+oMl3aufoVoalTJU5JlC0RLq+nEQJtM0TZmsLzK2Lagu/sHaqy77j1Xt9WNv5r6brm0fe+xnd4wND66cmpp45pOf/vPHpmsdfNyZT4CFyMy/RrzCc4DAP/3Dl5Y+t+mFW5JTU2tm1de3zZkzJ946f754aD/1+BPYvHUzTNvMNM6edXDlqotHXRdzR4ZHGhKJKWQyGVimLVxUVZ1SLSpciSIWXiifogNUamGalog0UDmBZVPLq2e/Th0zQh645OtB/h1i6pxnJkamZuT8KbbwLNmp6YSMzUgw0D6odkNVSMyQJ8epYXXUbUNurCZ17VDaQ6V5sy4cyxI1JwrZmksuFE0XfiBCWOQd0OGp6Jbe59KMF0WCBQlZV0FKomhBABlZFwWfFnmjQ4KiBWDJtB9SPy7CGnDxgia856qLUBYxcPDgfvT0DyGvBOHIBmLxIuRNF6++tg+Hu/uQJXlGc3So+0VSoSk65Hwes8riuHxxK44deB0ne7pRWlKKhroGZFIpjI4Oom3+HFx99RocOnQMj2/YgiMTWYxkbUiUqiG+JESoxMVxoDoOgjJQaqhoKC+FlRjH6NBJ4Xi75uo1aG1tRmffCH78/Fa8cqQXWRiQJF2kyVyXOBC3nLh+VDQryYbwX9EhISaZqbqIfHBedfyx91yy4MEbLl56YiZ/LJ5++ulbRgYH7o6GjUh5ecn9rQtaflRc3Dgxk9fMa5s+AixEpo89H/k8IPDLX/6y5Otf/+q1jmnfHA6HVtXX1VXPbZmrFBcVCyfT2rpa4Qmy/vn12PjCBlFYWVNTh+LiEjG0jl40FTeXyYmCUNIeFLmgGk7DCAqjr3yeIiBeS66Y3yIeZL7L6amZLkJqCJdRMvo61f3yRiFpoUOGxIpp5cVUWb/4VNSGFOQK+XuQCCFBRG25wi2VDNPI0l3YuNP+AY3yFlSLQQWviiGESDpDzqj0fs8engQL+YSkLBsZSUVSDiCtRuBGi2GrIaQzWUSom0ZYrRri4W/msigOyLh2RTtuu+ZiBFUJz2/agm37OnF8wkLWlhA2NLHGqUQKKUrz0Eg7EmyKJsQNRTM0R0ZIk2gyLqz0FFzbhCFJaKyuxNz6SsyqjGBeYyWaGmdjeCyN1zv78djm17D9UBdyJO50Ay4N4qMCYBHBkKHZNrR8FiGYqAxruGzlMlx2cTuMYDEOHD2GLa/vx47jQ+jLkDNsEJJL/btEzYKk0HC/jHBfJStWhczZpICYsxOSLMSljFkZdE7Mrw4/tbi17gd333rTyzP1I/TQg49827Fya+fMqt3d2tb4IDR3fVnZPJ44PFMv2DSvi4XINF8APvy5S+BjH7vrsj2vv/6uaCR8bU1NzfympqZQfV09goVoQD6XR0NDA6KxKAYGBvDMc89gw8YNGBkdRTxWhIaGWSgrKRUREZqeK6bXOp7jKXXKBAJB8UCnaAhFGUTRqOhIOeUR4qdbhIjxoxlUiyHqPE6lY+gq+IWlFCURtSQiulIQL6K11RHvI38OXddEJw6txRM3FEEhMUJpHlWsw7FNSDL5gVA3jI5sLk8rEzbzuWweNlQR5ZjI2Ei5MmwjVLBnD8M2gshAE+kkg1qKad96SFi921YehmuirTqGq5a1oqOlCcNjU3h2805s2t2FjAOEgzoUFTBJtNE6RSCHQjQaTDoWyNuEpu6akPMJBGQHAZr861hob6zHpcvaceH8BlREVfT09GJfZz8GJrM43D+KFBT0TyTRMzqFtKvDEVENCYprwchPoTrgYNGcWly8dCEWLlyI0cQYnt+6By/vPoSTE0kkqfNHDsCRNEjk/S5RoSoVrTqAZHpCxIGYEUQpMlWSEdAkqHYGOjJORUwbqyqNbGosj/18xfzGl8IVFX1r29vzM+mT9J3v3Pfvuipd19batLNjftPDycTEU9WNS47PpDXyWmYOARYiM+da8ErOAQLUjrtwYVPZN/7pXy4tLi25Q1Hk1XOamuItLS0oKysTKY7E1JTo7CBx0NHRgdLSUvHw7h/sF0Jk8+YtolU3FAihvKwckUhEREqy2Yz4TmPnyZSMpudSVIQKS6mDhmotvOLRU+2xvi37r9i1k1g4bW6Mj522pVQLfRdpHhI1QryIqlWvHkIlIaIWBuTJyNNQPU0VLiMkNEQaR9NF8SmZsJEvCAkvMkjLZhJCHFBKKJMzkXF0TDoBJBCAZcQghSKiWJWs3HOWA0vRYASDCGmKmHRL81ugkMDQIdkmglYSDXEDHc2NQrjtPXICr3X2wdENaIaCHBmRKTSPxhXPdo2KWlwFJj3vKSIjq7DyOURkR4gdlbJcZg5VJVEsnFOPy5fMQ3N1KV57fTd+uXErHFnHBStXoq6lES/tOoJntr6GoRRECklybYRlE3PKNFy+oB6XLJmP6ooKsaYnNu/GziN9GMsDlhqAS+ZuXkUNJZ3ggoSIIiYKiyyaGMZLqRpHCK6Q6kKnAXqOhaxjwZJcFBmy2RQLHI4b6nN23j5oSFKiSA9a8VDYLg5E7Fg0ZgZDwTxkKacH5JyqWNlocSSrymo2oBk5C4pZES/NI1hsJg4hv3q15FulvC2fwn/5P9/9uWVmr503p75vbnPD9/VQ4PvV1fNZiLwtdM+9nbAQOfeuKZ/RNBAgARIIZKJHDvQs6u/vv3hwePjOaDQ6Z81VV2mLFy8WD1/qfDHzJnq6u7F9+3ZhMPbum27EsqVLYdoUmqe22xye+uUvsf6Z9RgaHEYkHEFZWTli0QgmpyZExwwJEfo/5VAohEAwIuoJxCC4QtRCGIdRmKQQ5fBTL28IDkrBkLV6ISLiR0p8kzJve8C1bC/CIiIjXu0IFbaqGtWMUDRFgSUM0mQqthUtt5JI2WiimJa6XsgXRCVjsnwGtpkG7LQYWCcZYSQRwLgURUYrgq3HADUAhY5lZiCZJupqqtHS3Cjs2LOmhX1HjqGrbxBJ6pyRNSh2Hko+DdU1YWiaiLCkbRVyMATbNZE2c3DEzyXILkUWJEhUY0IPf2HoRpEHC5oNIRBBDrR0fDuLIsPFkuY6rOqYC/Ie6x8cRKyoCEuXX4j+8VH8/Nld2PL6EYylqbpFQklER1tjFS5eNg/L25uQTE7hlV178fRL23BiPAdbj8NRwyIaI2RiIY0l02A8l4pTyVuE1kVW+yRCKOqTRl1EQhHNqbHzyDvApKtgxAbytoOgY6HIUEmoTYYVOant/YAAACAASURBVBnWDDOi6VZQMfJBPZhXNC3twEk5kpV2FCsBRUo5cKbMvJU2HSnjOnKWGrLylpJIylLSVZAtKY0NvnvViiN3La/5b7tcnnzyyVgEMC67/vrh3/Rx++a99/5Hcmrimrlz6sfmz2t6oKjEuK+6miMi0/BP01lxSBYiZ8Vl4kXOZAL33HNPsL//eN2JY8cvSiaTHzl48OBl9OAmy/Xly5ejvb0dxcXFotj00KFDePnll3HgwEHhjLpy5YX4wAc+gLLyciiaJgTF66+9huef34ie7h5R1ElGZFTvkEqnkE4nYdsUrYBwECUhIuzPRfDCKySldIqfivFabU8Vq4oNyNmzUCPip25OtfN63iAUMaHFiOiKqDvxBkJ4Ba7ePBjhRUIihEQHtQvT/+eLAXa0D/qiIhEawEddOBnYuYT4P/xAJIS8FsI4DCTUEqSVImRtDa7twpBtBJBDXHZw9aoL8e5r1yCdSkDWdXT29uGZLa9i+9FejGQBiSYI0wwX03PloEWa0EQbsOOYVLTh1XHQc18ScQe4tgxZ0sR7gqqFsK4hnaAZMEHkHQ2ypkGRLCh2ClHZRGttOa65dDkuuagDwYCGba8dxqOPPYvdR4eQtWUEdBW1FUVYuXQeVizvENN8D3SdxC+e34wdh44jo+hkm1rosKHrQC6wvhAikzQXMhWmktc7vI4gOgvdTaIiaGNBVRih3CSS42MwJQ2TSgjdlopxR4UtU+s2XR+TmpJB841Vcqq1JZHOUUQLkwNXJqVlicnG9CM6giop0BQNGjnSakbWCQSSCBpj0aC6szoW+nFbZfn2dbeu6P1Nn7vvfve7JbqVWqFCii/tWPp46yWXJH59u7/7ylceT2cS71q2cP7gkoUd3w9FjH+tqmrtmsmfY17b9BFgITJ97PnIZzmBe++9V3v55WeLZEdZaDu4baB/4D2JZKJsYmJctKxm0hkEAgZa5s5F4+xGDI8M49VXXxUzYDQaD0/pjEwO7e1tuPb661FaVobdu/eiq+s4srmc8P0gwSDCE5Ik0hO5fAaWKCSFSNkYgbAoUqUIiWem7gkR39fDNyLzoiWFLzIWo/kv1DHj9du+YeVOfxceH78yY4ZSPt6OPSHipW9ElKQQxaEOmFPmn/RzjZQCLFsRNRp5Jwcrn0JLbRmMUBB7u05gEgHYxY3IKHFYlgzFtlBsOGgpD6N9VjVWX7gMrXPn4oc//Tm0cBhLV6zAq/sP4cfPvIjDQ1PIk3igxzeJItcSpmUSPfiFEPFM6UmUED5FpgJazzFWlQ0ooEhIAiUhHVUlZVCgYiyRwdhUAjZsaPTQzuehWznMqSnHtWtWYNmydjz86NNY/+wLYrJvLBzCwtY5uOSiZWid34TJdArPbN6FZ7btQc9kFjalYYJhSKJtWQRBCvUgXuRD1PKQRHFIiHhpI5JLcmFttUUq5pUFYI2cRGJsDEoohoQeEUKE2FlyUERxqF3bS8d5NTwkRqiLhy4adUGRELElasWmwYLkLK9CgwpNiBUHFomVUAhqJArNybvVmj20rLHyu+nJE9/90OLW3tWrV7+Rtnn6wQfDJxOTN6aTEx+WXTt94w3XfblhwUXbf/2j/PkvfPHJTCa55sJlC05csHzhw4oiP9zQsKDzN33kt29fH39x/ebiWTWNiffceSfN13lb00Rn+T8z58XyWYicF5eZT/LtJvCpT30qWFlZ3HRg3761g30DHwoY2qyOBQtQX1+PnTt3Yvv2Hd7MFKqhUFWEwmEk0yn09w8IkUGRDhILVItBYoWiJ+QJQo+LcCgiZsTQh9MzILOhaaqIhFBEhH5GqRcSIl5ExPUiIr4QKRSr+g6ndO6+/frpERHhbFpo6z3dAZUG31GkgR5u1A8i0jQilUOdHNTGWxBI4qFJ+7ZEy66Y2Css26kbRoOr6MhYCqbyEK250VgIbXOqMT45jFd37IQULYdW2460HEc2m0NcdXDlwiZ88F0rUR0PIDWVRLi0Go88tQmbXt6BNWtWC/fRZ1/ZicNDE8hqIWQolUEeKC517pAskajKU3SdiFQLPajFM9oW4orWTgZquuLCzY+isSqO9625BLMrSpBOJrBv30G8fvAw+kcmYbvk8WGINFMsHkXrvFYMjyVw8PVtaCpVcMPlF+BdV1wGSQvixdeO4ucv7sKrR3uQ1QKQAgExXZfamikyQcLPtHJwRa8v2ed7USpKGSkUEREpI0qxkZi0YOgWgpKJYsUCMklIJCqMIMYcCRNyQMy6cU0bMqXHVBWO5NUGkdEc7Zk6gFzHFMKRunIoPeU6kvCUCWgGApIG1bVhKDlAtZGVNVApLFwbJaqNEjmb66gMvNBQWvKpBXNrjvnTgH/8yPdXj/T3fryirOSKjvb2vZFY0Vfq5i546tcnBX/hi3/3ZCadXLNwwdzOC5YveTAaD/7oN0VEyGF42wtPfXDHjh3vr6quf/xd777uJ5FI5eDb/Xnl/c1sAixEZvb14dXNQAKu6yp/+pm7/8e+vXvvtiy79aILLkDrvBZMTExA1XUsXboUDz/8CDZtekEUlyqaN6VWRA/yJiYnJ0WahgpDqYCVakXCkQgqKqsQCIQK7bieD4h4uAvPD0p5uKL2gOzeyeSMhEgoFPX+L1vIFhlOQQj4KRnR6mt7nTbiwUcPY6qZ+A0dMyRM/Am8ouPEMkU9CvmVUHeOrgcKTqgFszORfnFFEShFbqy86Tm6kipSVGShYDwvYcpSIAfiKC6JIRYgZ9gJ5DJZqJFypIwKTNga8rksSgLAzSsX4CM3XYnEUC+eeHo9lKIKjDhxbNr6KhKjg+IhTZGGnB5FRo+I1IcpogFUyEpTd01A1qiCVMywofSDI9ZE9u7UKqsKd1rZzSGm5lARljC/pgizK4qxbGEHZs2ajd37D+PxZzfhcPcQXDWGvCOLa0vnRs0tV65YjDtvuhTLO2bj0KHD+OkTz+H5XZ0YyAfhxsqRk1VI5BpL0YZMRnQNkf+L5ZieEKFEEgkOilxQmowEpJdZItN3mrADGSZkKlSVHAQUSqnIyDnwuov0EGwagKiqom3bouJXUeNCxa7UMeXVvpAglGmasaSKLiHYFNFSEdYDCJGjrpMF7ARsJws5EIEcKhKOtortXYsSJYu6sHxy6bzGT9bUVay/Y8WKqYce+MYtI0P9n64oKl7Z0dbRrxuhR0rDZV+qaG9Pnv5R/fxf/fXjLux3LV3UemDp0gUP6iH9JzU1bf/J+4ScV/dvf/7enpMnlxYVl35j9ap3PRqrqxudgR97XtIZJMBC5AzC5V2fewR+8pMHl993779+JpVIXNXe1lFy0YUXKmWlJUhMTaKvrw+xaJGoC6Fx7xs2bMBPfvJTDI+MiMJS6oyxCm2uFAkhZ1GKmJSVVaC2vk4MpyOhYlteiJ3+715EG2zv745L03bTomDVdi3hMxIwwl4UgMQImYbRLJnCp/r0jhlfeHg1BV6NyOlpGRIhtB4x8dalYD3NvT019I78QkTahvpg6f1iPeSSSv8XrkFXDeEXkk5nkcnmkHEkJGUdCTkoHpy6EUYkZEBxc9BEF4iGrCljytZhkmU7iSMrjTlVcdxyxQosX9iKwaFhPPyTx7Cza0jUTlzU1oJ5s+oxNDwu5sF0T+aQ0iMwNXI5tQFDAXJpiPYXy/WERy4LjR7IokWW8jhe27GSTSCYHkbb7BpEQiGcpHSZLOO6d12NFRcux67X9+Dfn9mI/oSJHM2XySVRW16Ea9eswS03rYRphvHYk89h/Utb0T+RQEbSkJN0uCJdQtUasmc6B7KuF2rDiz6Ja+MV3FChqiIESUGESA5smj1DspI8VqjA1vO2FdEdSttYdA1EOs2GJpMjrS1qRcinRRijOVQ8a4pUlGehr8NyFGRpmjLdGGYehuoi6GYRVExoVA9DU4X1IBQjLPZvuRaChoFYJISw4jpSNp1sm1X5zx31dQ9XZzpvnRw68Uf51Gid6zhWJpvbdMvNt91WN/+iXxEPf/v5Lz4WCKjXtLc271+wYN73QuHwz0prm3t+/V+E3uNHVtrW1IcVCQc0VfuPioYFx882G/tz71+5d/6MWIi888z5iGchge3bt5f9248f+sz27TuuLystbVq6dGmorrZWeJIKi27HEkIkGi3CosWLxBRc8tXYsGEjnlm/Hn0D/QWPD09gULojHo/BCAYQjcaQzeSF1wWNr/daYDwR4LfQUmQkm0uLCAvNasmZWTGFNxKOiwfQr6dmxOOuIDZOn3YrClrJbfW0YlU/hUMPLlE3ItIHNIzOEkKJPFFF4WNhXozouBGdMVQIqcKWVND4lZxFU3Nd0XqbdmRkjQjscDFcPSDqXHTJRVjKw8mnYVCkguzcpSByVHRJ+3RtqDQ7JiRjXvNsVNfUYevO13GwZwgh3cCK+XNw7SUrUV1agc0v78QvNm1Db9qGG4khRyZuJEao0DMUhJnKQJclRMgMNpuGZZpQDV2cG7XsVoZ1tBSH8e7rrkFRdR2+8S/3o6urG21zm3HbLdfDymXxb4//UtSyFMXDWLWoFdddeTmam2vw0rZ9eGrTTuw+dhITlgubTM384l1KCVkU8aCiWUWIEJuKRWXqGfZvfE9cyI4CoTto5XJBhNB2frs03Q9UP0JSQQgpEiTePijZoki0X6rpoSJnEorUlk0Ch7qdyMNFEgLQpWGBpguLal7cDDQ3ibiaQWlERkkkLNgaqu61XTs2pvJZ0d3jygZMmgOUzyGmuaOLKiP9C0u1kkBmsGK074g6PDTg5Cxnw8f/7Gs3NjY2knntG69//OKXfw5Y17bObdy9oGPu9yLx+GNl9f/Z0Ozpp/7jHslKvHf27PrNFRVV99uq9EppacvUWfhPBC/5LRBgIfIW4PFbz30CDzzwQECyM1c98OCDd02OTSzvWLig/OJVq9Tq6mrhKJo388hnczjW2YnXXn8N1VXVuOODH0R5ecX/Ze89oOM8zzPR5+/TBzODQQfRCJIACIINYhFJkRQpUb3Zsq3E2USJbSV77ORmEyfZu75RsmvH2cReO75pXldJtmzJUixREkWKFMXeKwiCAAEQvWMwfebv97zfj6F4vefuUW4Uy7Ix58wBCQymfDP4v+d/3qcgm6MRiomOzk68/sYbzClD9DmNX3z+AAIBPxvRUP4HnfGy0YjgRLDTlYEGlt9BXyzkchkWbkb7ERXbEYMRDIRYVgdR9LQRkZuFfoc13c47Zgr6kJsCU9oGb5bevWvjpfERsQjk3qHANBKtUloaZWQ4jhMCQSZ7jpLihsnRubeIrCUgrdnIWyJ0AiW08UGELiqA2wtedjEggGwC7XWlaFlELIQLluzBya5hXB2ahkpjFIkCzAg0pOHyuFmSajqvQ7M4BBUJXi2NVfXVeOTuHQgFwzh+sQv7Tl9Gz8Q0dJcCg54nywfjIfMSeNOE1zYR9ftYAmwyEYcAHa1La7B+5XJUhiMIl1bgwsAEfvAvb2B8ahol4Qi2r28Hr2Vx8eIZuNyUjroW65Y3sVHPnsPHcLyjF32xFFIUyCbI7L0iMMrWnrCQTUJkiflYGM4g/QZPpXsmG685wxgKT6PxCPXMALpgsWkSQyYsWZXGKwQanbQRsjwzpSmzHROL4mSNMNBoSbBo7EJSXEFgEyoCrsRQUScOsSI2RevnEijzAQExhRJXBsVeoMjrgUzuJ5O0LNQGzMGWqFjQg7zlRkzjMa5a0FUNFaJtLg0IXKmU4/OzQ5ibndAFWdr3V3/34gO3akRI9/E3f/Gln3KccXfTkvr9G9at/p7itY74Slv/F+3HN77+N69nk5Nb169bO1pT0/A9wRN+saqqvp/jCGUtXH5VVmABiPyqvNMLr/NftQIHDx50nTlzvPnUiRO/dr23dwtgt+iq5mpoaOBaW1tRWVkJRVGQTqdx/fp1lgsyOjLCAsg2b9mCXbvuQUlpKYso779xA/sPvI2rV7uYXsAfCECWFcY2pFIZSIqzYZGAlS7UK+Oc9TobSiFUTNNybCxTACXEiAQCIVZKR0CE7pvABP3c0ZVQWR310DgakcIoRpaovcRx1hREqoUMEUfL4sTGO+ft9PgERkiQqjFwQhZX0eVmcekpzULS4JjQUefd0AWFpYbSz8gZ4mhOAEPNIcjr+K17tuK+zWvZlKBvdArP7D6ESwPTyJMolEY9tgYI5PIQkDc4iIqHiXW9NGrIxqmNFutaGrGypQUZk8eRi1dxtrsPKrE5tI5mnqWwytRsm8uhsiiIHZtuR1VFBbo6OxCbGsb2TWtQV1uLq9duYGAqiQuDUxicikGneHaYqPB7UeZ3ob62HO1rV6C4yIeh3kEcOXUe53pGMKVbyMse6JQgy8YhxBjxTgUecy/RGEWcBySOO8bmCYwY88wIiVM5BkToSoDOEGwHiDD98DwQIRBK7NW8WNjJPnEswA5CoYJDJxuFrkSmEKFGwmb6bNJtSQRsaRpEzYBfVNEQkVAkJuDSx8GrMQZAGJ1maBA5E4oiwhvwIRAugztYDtUVwmCeRyyZhZLJopjTUSKbyMdGEJ8d00PR8N7//nc/euDWPy7SUH31S19+mbeNu+tqSq+0NDc8F40Uv1JU2/a/2Hf/ry/82ZtzU/1b7tl1V6qpafn3gkWRZ/tH4t1r166lF7dw+RVZgQUg8ivyRi+8zPe+Ak8//XTt1NToQ4ODAztFQVg3NT1VnEwmmUOBbLfBQBC1NTXw+/0YHh5GV1cX5uJxVjRH4kiPz4utW7ej/bZ2jIyMseyQBNlCWSeJow+g3A0a3VCEOQEQYjMoKIw5VZgmxOlXoYwO0n2QGVXXKRBNRY4xLRoDND5fkOEUwivMzUJ2TeZ0ebfUrgBECvZdRVbYsyiAE2IiCkLVmyyK4XhwSKNikmCVdAs0nSFtCLk+RAlZi0PKALK2CEPywpA80AUXY0RIrEpZFqJpsOyQipAPtzXX477bVyPicX42k8zjpwdP4+iVfoxndGRsgfXB0EiBwuBNej1U8Ecx5zZljDhJowHBQFlxCKLbi5FYGpPxNAxegEsWwKsJeGChoiQCL2fDAxPbb1+H29auRjwRR2/fdbY+47MpnLzUh5G4ipTt6FsEI4MiycLK+kpsWLMc9Yvr2es7e+kKTp29guHpBFK2DFN2wSTWga0HjUZIVEwKDicszQEPDnPB7MOsXZduO892zE9YiA1xGBHqneFhUe6J0/E3P56zIdL9UugZZYwwzQlljdDozATHU2x/ATDSLzoXit/3ejzgTBPp2Cy4fAbFCof6iBtRJQchOwYt1o98agqqTuCSHpZngW+yS4Qv4EUoEkEwHIXoDcP2R5HXAC5nQMirUGBgenwI42PDZrQ0euCfv/X8fbdabsfGxjw/+eGPf6LlEncm4+M5l8ydK6uo+uaTn/0vP/7Zv8LP/9EfvBmfHtjy0EP3zTS3rPyOLxx5/sqVwb5bLcPv/S934ZYf1hVYACIf1ndu4Xm/7yvw8ssvRw4c2LtyamryXkWS7hckYUk0WsyEpocPH2ZJp2SVFXkBVFpHo5Hp6WmMT06wjYhocsr6ECUJZWUVWFRTg1w2j2wuB5/Pz2bwqqoxyy6xIZRKSpu9oricLAxi3m9uQo5UgIEQ2uhgQVVzzCabSM4xNiMcDsPjDcwTJjRumW+/nY94L2g+bs0QIfBB9D0rkbulX6YAQFhOCBsxUImeiZxKkfLkSBHAS7QF8ciZNrImkDYAS/bCVjwwKNODl52GXI7ySXgIlgk/b6O5uhS7Nq5Be0s1CxAb7r8ORfIgFC3HteEZvHTgKM5cH0LCEmDO54DolgGLrQcP2wCFbrHkWd7SwRsZGoowxoVGQ+BJHMpBtvIoFnU0VZVgdcsSLCoJIT83gdJwEPUNdRAUF2biafSPTGLv0fM4fmUIed7D7LfQs1gcdeP2FY24rXUpAkEPeobH8c75blzoHcFUWoMt+5iuBRRIZlB8/byOh8DffIgbeZIow4OCyuhCAMQkVujmWIXAiHNlDAYBFpasSkCEblcIgnF0QpQJQtdCGiytv8kMUpQRQnEbbBY0/1jkmnFYMYVi/PU8uGwcQeRR4xdQF1ZgJ0ehzo0gHRtFLhOHztxGxOVQNowMl0tGIOCBP+iC2yNBkhUUhcrh84bBmSJymTwTLMficYyMT9gur//8XQ994vc2Pnz3pUaOU+mJ9PdPlr768nPPc3Z+c3J2TJRE+1TlokVf/eSn//SFn/2j/ZM/+oO9ydmhzQ8+eO9YS8vK7wWLSn8UiFbRaKbQ2vj/+pUXX3x+czabKtY07vinPvWpBZvv+34U/GDucAGIfDDrvvCov0ArcPz4cfeLzz/fOjk5vsWGtcPn964vLS0NFkcjDCiUlpex8cvxYycxODjIQAcxI0x0CtJr5JFIJhhooJEL0eLUASMrCoLBEDxeD6PJWU+MRmexzmbDzqTpbFQkJwdR6qQT4Zn9lfQnFAdPj0X9LhTGxZgQTUMqnbgJRHy+Iqd0jhwzTFbAkj/Y95hrYt7tUnDQkAWVHpQYl1t/Tm9H4XckyuUwVfZYWc1gtlFbdMEU3ciaHBKqiYzBsd4UyUfMhA8aBKhkN6bcDrKv0taqqQi7BGxa1YLHdm1DxGdjemIWMzPjyOVNBIvLMZXScOD0RZzvHURco01bYoCOQJATg26BJ7sL2W55mbEHZAzmzTxLMeGJfaG91ATcZhatFUV47O4tqKmIIhSQoAg6dC2PuWQOo9MJpjsJl1bi8NlOvLDvGHsd0aAPiysi2LamCS1LapHK5nCqowtHz19Fz9gcNMkL3htENq+BlxUGBgloUMIsMUY29fZQQB0zvNAYi3EhzviEICQDIk5OCLsynch8Ci7pRSwS6jq6HeawIRsvA5/0ffYqnWA7gh08MUXO7zNnDY3e5jNEGDIiVxDF1OdzCAomaoMionwGUS4Nv51BZnYEmcQs5shCns3ANPMQSeAqupjzhgoNA14XfH4RLh8Pn9cFRXQjUlQG26L2ZBLBKgwAjs2lEdes6dqWtjeVYHjfx+5/YG9vmS+2dmxs8Ssv/vj7PpfYXlKk6EV+93erG6q+ZgrVA42NjQysFC5/9vk/fD05O7T1wfvvnWhqWfEDjy/yw0h5bc/PAhHSnczNzQVe2/3yV23bWuQP+P7ikUc+cXIh/OwX6ED6b3gqC0Dk37B4C7/64V+Bv/7rv6662tGxzjTUjxuGvi0UDkWWL28GiVGp8XZkZAR1DQ1oaKjHlY6rrAemr7ePgQoaG1CCKrETqXSSjVmi0VK2KOSEIaaDrhRgRrN6ynCgVFKy8NKYhp3t2xR6RomgYGVyDhCxYRJjopOVl7QdTkQ5ld4RGDFMnT0+jYbCoWLGtBiGzYK3KIKMdALMFUNnx/NnyPQ86aJqThgasSKkJSBdyTwyuumkEXgLoq1B01VkNAt5W4IquJGxJCR1ATlyacgeiO4AE6Jy5KBhOhQnEJPErDQiEgwdbh6oqYxi+dIGlmaaScZh2SamYknkbWA2rWMmoyGuWshRi7BT98vEsfTUqNyO8jJyeY2xLpzLDc7KQTZVkNJFsnh4RBkhxQ0uE8e6xgr8+kfugySaiM2Nw+uTILjcuD48i4PHLmJuNom1q1ZhOpnDmyfPwe3zYvPKJmxZuwJhv4JrvX3Yf/YKzvdPIpZzCu0gkbVVYWvPSzxMyhOh8j1echJciQ0j/xRH/yZBKr2Ed7U9DCiyscq7YlMGRBi44MBZ9DqY4Ze5YYgJ0miUc1MP4gTHEQtiCwR8KDSOA2eIECiNlSXp01jHCUqzNR1cNoUqD4fV1UEUWzF4sqOwkhPIpuYwOR3DTNrI6xYX443cjMwZCcnlynGy2xZ5XvHKYtDlsotlLxf1+T2KR3ZzPmLeWLkifeZ95E3CYCKH0awJf1ml4Q+GByoqqv9pfdOy3TVBqf7Y23v+1qtwLQ2VxZniIt8PIYrPZ0xxdN26HT23HjX+5D997tX4zPCdjzx4/+SyltYfyIGiH5aXN3b/LBA5e/asFAwq2zoud3xFkWW9tLz0r+rrW/aFw+HEh/8otPAKFoDIwmfgV3IFbtw46Prc577cUBwufjgZT/ym2+NuaG5u4ghwKLLMzhbHRkcxNj7GGnKXLVsGvz+Iy5cu47XXXsfVa9fYJkJsBks/tYnRkBkAoXAySkclYWkuT5HslDQqMKaExjZ0W2I7CLg4YxfagCgy3SmQYwFXzC1rMVaCAAlpAUisSs4Z2tio2dZLhXiRKETZBU2nkjkSQxKD4px7izYBERGSILNALSIW8jrZhA2H/eA5FvPNHpsJLBkvAtsy4VIAVdeRVG2kISNju5AyJeRsBZzih+ILQpJcjsVXzcItCawcjhpic4YJgyOxpsBAFU0leGY1JQCmOm4Om0OeanApf4Tsu6ICiwSmbH92OlgsXYWsUAeNY1M1KQBMEiFZBtyUo6HrKJIkrGxagua6GkwN9qIq7MHqFcsQDvuRzsQxNjUGbziK6byIfYcu4NK5S3BZBnMtRaqqsGXbJrQ1L8bc7CyOnjiOo+cu48ZcHhneD8h+8KLCnE8mvTckhjXyTpw6jYNIKMJeJ61bgQEh7QbLNnUi3ecvLMOEAZKCBdc59LJQM2LYqHPGMfLC5DnoTFsyz6Cw1FXKAaH1mqd/LMpdcdggyUVCXYkxM4ZuwchrENQsooKKBp+FRe4cSrkY9PgY0ok5jIzPDsdUviMSrbiweFF15+LacF9xaXTaFEU7G88WJWan68cmBlpj8ckVoiK1BvxFVbKkuNwuFyeQS8gSMZcxMRDPY4ZzQYlWQTVFOxIMaJvbmv5uUYD3j1w993BQ4coWFRfBI4tDFiccdfuCL23Y/tDLtx5wPvd7T/00OT2w42MfeXi6qXXldzz+4uejVQ0/O5rhTp486c/l5r5eFFB2lpVF+2TZ9S+cwL8cDjcM/UoewH7JXvQCEPkle0MXXs7/c+KidAAAIABJREFUfgWoJVdVZyOZZHbFtWs9fxpPJDesWbPGe9tttyFUVASDCtRoo8/ncObMaXRe7cRdd92FzZs2MzaDGI6enuvY8+ZeXO7oQDqThUH7g+hCKBxhQIQ2KgIh1LZLI5FCN0vBHksggEYkhah2R5fhnF0z1QjLJXH6Q+grdctQTonGGJEUY0OYRqQ4Cn8wxPJHNJbpwYEkFoJoQTAtSLYEhVcg8YrjzKAALNrMWJ+dAd604JoHKmT/JDBjUNw46QtEIGNYmNOArOCDKvig8W5YkheC5GY6GXJcuHgDspXF8sXVqK0II5fPontkEgPTaSQNGaqtQGMBKRY0i3QWtFZ0ym9AJGEnpX4SMKONdz6hlTNIsEsbLt1WgkZuFkUAr+XgFTnIpokAL6CCRirlEaxsqUdbSz1MPQfT0BAM+JDPZhAKhTExM4W+0WmMJE1c6ZvE1YudCPA2NrWvwo6dO1BU4sLhs1ex+8BBdA9PIGNLsBUfbMHNRKFs3EVfiZ4hqw9PMfKk3yiktxZEooQ6HHsuwxwsNZXcMe+GldmUdTI/eiFQQv+k0DLWODyviCA9CT3WfDMMs9E4gWZ0P/QLloN9VEqQ9bCWYrfXBUkUbnYO6TT+01TIahxhK46WEgmLgwbig1f1bGJ2NFJc/g9er/eZr3/r+f+txoI1SvvxxLWuq78Oy14dDvjC9BFTNQOJvIXhpIEZyw2lohFJ3gu3JKGtxI36AAd3bhIBQYVPFJBNpCEK8vm2Fau/snbXwz+89S/09z/3uR/MjV594InHH021rlz1P6VQ9LlotKHvZ+zA/L59r1QO3ug9VVUVLK1vWGS65eA+y7T/a92SDacWjnkf/hVYACIf/vdw4RW8hxWgGfM3vvEN+ci+faXh0tBTR44ceUrTtaJIJMqtWbsWDfX1LKmU3AZqPofz587hnYMHMDk5hXXr1+EPfv8PUVFRjmQ6zUShnV1X8fJL/4Lu69dRUlqBQLCYOWEIfBBQoAvL5Ji30N5aQkc/I7Hqrfke5HhxQsmchlumLSChKnOtaDC0PFKpONM7WKbDaIQjUfiCIRhke6UsC3osmeLbDRZHIdsCJI4GGNTUSmMGm0gK1ktCXTKUH0H2UepeobNcy+adHBCeRKMCppI5ZGlDdhXBlv2wKDmUo+hyHrausZI6j6DjwW3rcO/2jQgHZJi2hY7eQew5dh6nr41gVhOZgJVEvHS2b3toFGSxx5UIiFBkuWVDp7EGY06IIWCtfY7DiDZ/gYPA2XDpechaFjWhILa1r8Ltq5YjWuRBPjOL6ckhBEJelJaVIVAUwsjIBHJ5A4Ks4MCh4zhw/BwyOofFdYtx/44t2LR+BUZGUvjBT17C0Y6rmKWodJcXpuSCzUuwic1xeuOc58FC3oihIPsIqYgJDcxbZxjL4Wg7ChcHM/wsECGwyARC81ki5Joh5sRiIINJkhkQofulDwmxINSOSx0wNK7TnceZF8eyAj9RAnQSMVPpIIFeSneVYNJ4Jj+HkJ1GQ8BCjVczxq+c7n7skXufLKtacvHxxx93PqTv4XL06FH/q6++9AU1Ff8YB7NSUlxCUjXRN5PCrOWBVNaAjBKE3+XB2nI/lkQEWx2/yhEQkWwOiVgSbpfnStvKVX9/eaTrmc985uls4WE//elP/yAz2fPAb37y8czyFW3PcC7fs119sWu3umZs2+a/+c1vVl26eOTa0iUR1/p1a7nS4ppLouD6T1UNtx14Dy9h4Sa/4CuwAER+wd+ghaf3/qzA/v0vR44dPnP/njde/8/jY2ONoihy0ZISqJRUagPVVVUMjJD4r/taFzo6OhigoAAxGp+sX78Rn/nMZ+AL+HHk8FFcvnwZsdgcZMUNrz8InbIlNI0BEQIdBEIKken0/wIQoVdD90cghL5XSDUlyt45CyZGwymjKwAR2g2pi2VmaoLV15MYke4/EonCHwgyRob2LCqaIwtwwXBA+g8Wxc72PZvto5S8yQrgSENCqgSDRh4CDTqQISeMaSEvuJA0eeQEDyxXAJYgs03OJRKwASw1T0gKlpZHxCPj77/8XxAOuPH9Z5+By+PDrnvvwPhcGt98cR+Odg2Ad4ecTA1imkwSXljwSm6oOSplk2EJAvSbgV+FcQSrzgVMA15FRC45B0kzsLqxBp967G60N1aip+sSRsfH0bZqJQukf+aZ76KmpgIPPPwoBF8UP/rJazh57DQSsTkU+dzYvGk97n3wbhbY9ubBi3j+p3sxPJWEFAgiR++LmygYHoZN7AIBEWe8xC4sGdVJpSVQQJFlzrSFWA6OOWMYgCi0JbM3kH7NGbmwUjpGbDguGXaFCIveD6JDWH4XMSrGPNiYvw3ph0hPRPZlgT5Tbmi65aT0znfr2JYKl5sC3WicRmMsAi4cuFwaHj2NCknD2prQxAN3rtnJZxNdjz/++P+fsDDur/7z5//Q1PK/qxt6w3Qqjd7pOSQEH8K1y2DKAUyMDCGsJ7Gk1IOgmEHUL0FkpYNU+uiH2+cfgiR+5zc+ve1LHOfkhHzsicfeSk313P7pJ3/DaL9t4/eKIpXf9RTVdHIcdxMoUS7J97//zdr9+16/2rSsVN65czvKy2rPiKLr8+XVq955f44QC/fyQa7AAhD5IFd/4bH/3Vegs7PT9/3vf2fHjd6ez2az2bXLm5u8ixcvFt588010dF5xziBZ9oKM4gi5ZIDxsVFmy3UAhXLTxdDc1AJ/URCxmVm2DRGDQgKIVDoHVTXmRZr8TRaEhXkxPQSBACfBtABKiBEpABHmlqBNTRKYfoKYDZbhQRoS0g9Q2qquYWRoEHo+x4SrsiQhWlwCf6CInbUTmCIgQpoVNh4gMoH2xflsCo53RKwU1V44WyeaxDKpv4QyQQRMZ/OIE1PjLYLuCsN2B5kwVZBkJh4VTQ2SqaIk4MbG1a0oCXhxZP8e7Np2O3Zu345XXt+L0xcuoK1tBZRAEIcudeH8jVGothuW7YIg09k6BaNRTwolkpJmQmBMiClQ8uj8JsxmR4LzogwVAc7Aba0tMNJZSGoa929qw6a2BkyOD2JwdBRV9Y1I5S1855lnMRObRkvbKgSjlTh95hLyiQxWNTfh/l2b0bikBlf7hvDKvsM42dmPlEm2Yx+zI0seF0yoMDkS/Dp5IIDktPiygDFtHoRIjKSh5loK/yTQR2wGAZGbNt2b2hA215kHLAQy2XwFgkVZIwJ77RRkxsQkBSBCYIT9nw1kGOCjPhoWQacZoCx9auulpZG9bmgwYFgaBJcCkxJ26SE5cs7w4PJZyNkEInY+3xiRT37pM0/du3FjNUWx36Jeee9/gruffbbt6PEjX9R19T7qpBlPZTCt2fBFKxBP5dHbdQXWzDhWNlZi28YVCPplpNMEzEWmyRkYGTEPHD40ve2eXa//n5//0h9GIpHkg4/efcWN5NKVy5cJgVBpTHYFvvA7T33iuxz3bmQ8CVXHh3qbn/vhs2dXr6oR773v7lRJpPqYyLn/MlLVdOK9v4KFW/6irsACEPlFfWcWnte/eQX+5q/+6/ZTp089OTk1tWnx4oaSluYmd7gohNLSUsZc7H79NZw7d565TViq6TxgIIAwMzODVCrFtBvUcksARFN1ZsktKy2/2SWjkeiUXC4sd2O+lXa+x6UAPuiFFJJLHZeMkyNSGM0UgAgv8uzMnjQarAyezWo4uBQZlqFjoL8PWpZsqxYrjaPm3qKiEKP56abk4qEOGDbe4GwW2c3KV2kaIs5T/3Q2z8kQQfcpQNN45G0RKZvDlKYhKfAQQiVQOS8TpaoWz8YbLJ7LyEMxMqjyi3hoWzvu27Qa3VcuIacDm7dtxsXLvfjhCy9jZHIWhqBgTtORIlGlqwgavMjpBjjJsSNblATLSTBZoJcJWyDNw/zYg1gIWwRvcFD0PEoVE3/01G8jMzOLV1/8MSQzj/vv2oKtt69BsMiLvuEJ/OT1gzjd1Y8YnUeTO8nWsSgawf1bt2LD6hZk8lkcPX8Jh891oHeCgslcyAuUC+Jmrh/LUNnYxCZ2go1gHHaDJXhQAq1FQIRSUF0MqAgcdfCwVA8GIhgYIbaI9D03bbqFw6sTbsaMMmTHNR1bLgEO6qGx5oHHfJauc1ud8mgcEMSagyl517YQkkTURCLMMt41Og54fbAlETlyYpFrhoAoAR0SIBsahFQcXj1thezs5J1rm/40IUz/6MWnn37PY5nCH+HBs2eLjx84+B/NfOY/qJlkXSw2g9GpaYzMxlkibjqVhpFJQTJyaFtaj7t3boYgcpiJJRFLZJBTdUzPzuD8pcuWBm7uvgfuPf65z/zBX37xS3/++rLaaNTnkbhURsv4i0r+9uO//uQ/lpbW39SvdHZ2ytc6Otqeee7bJ1avqhUefuS+ydLi6hPgXF8uq25Z0Ij8m4+UH/wdLACRD/49WHgG7/MKvPrCC3UvvPTiR2Jzsw9FiouXNzTUBcvLy5gbhlJLKaCsqqoKc4k49uzZixMnTzFxKWUoULYGBY7RgZW5HzjeyQVxu1hHDF0pmVQn7Qb1rpCIkYkanXELAQy6FErlChqRW0EJAR0Sq9JtWZ8Mu8wDBdrGSCNCqaosLpwCz2SYuob+3j7YpBOg0YwgojhazILV6DkwtwkbxTiWXAIiIm2ZFI3O4sM5Zhum3haed8G2FeTzQDpnIQcRmuJGVpbYlXNTo6/CUjxJvEqUPzXtyuSMgQa3FkdDRME9t7dh07p22HIRrg+O4OSZi7jSeQ2eQASLGhYjp6no6u3FyEwWGfiY9sTg8o77hGgQAiG0IXMUzpUHuLwjyCSBpiVCMAW4DRVhO43ff/ITWFJdjT2vvIJTJ45BkQRsuG0V7tq5Ha5AEM+9vAdvHjmDnOSF2+vFlvYV2HVHK0q8YfRc68PRs+dwoW8Y0zkDuuhD1pZhkR6EWmuZJsNhIZx3g2gMJwOEFfHRetN7YXPQSPhL2hZKNiVGhPpeGGNC7xXhRpZ8Mh9gxj4JTj/MfHQIywthuSEkzrVhEQPD9CWObqTQzEtNNQRAaErHEQhSs0xku6ahBg9v3wJBEvGjNw/i8uAokuSUkd0wRAW2QEDEAVEEWCU1CzmXhNfIGHw21reiofIfbm9r212yoX7kM+8xRv1vvv3ChoOHDj1ZGglsryoJVYlmXp4aG0Jf/wCFmjFQpNMYSBKYbqixvgbNLUvAiTw0k8PMXArT07PMiTYxPYVEOmXX1NZm//j/+ONr3VcurairikrR4iB4Qd7vCRb/uKSyYn9d3aqBmyDo4EFXfGZm/XPPfmf/6tX1wgMP3DscCZcd5wT5bysWtZ59nw8fC3f3AazAAhD5ABZ94SH//Vbg83/w2Y9c6ep8xKW41tfW1VQ1Ni6Rw6GQ4zQxTeaG8Xq9DIiQ3mNqchZvHdiPkydPsgI6ulDmR0F56Pb4GHChkQd9VVWdzecJLJAVl4CGaZCGQ70JKgqdLrcyIQUtCGM/LOsmI1JgRQhcsJjwQpooyxhxRjZ0ZkyR7lSsR/oO6n6hMC1iRELhEESyvdI5MAEQBmLo3zSGcVpPCJSQ1UI3OagmDx0uZC0RiTyQMjjolFrq88F2u1kNPEcaEi3Pxg+sEwcCcjRKEBW4KHTNzIHTUigLebFp/Tq4vUGcOnMBY5OzyOc1NNYtwub1a1FbWYrevl68fvA0rk3mYXn90EWdtljYPPXq0OiDxhQGeDsLCuakSQiNFkhXIBoi3JYOJTeNTSuX4hMP3QtbVXHh3AVcu3adbfiL6uoRCIdx4fIldPV0Y1lLM7Zs3oTVbXWYnY3jxMkOnO/sxXAshZhmQ6UEUeqvoXY8GqeQO4mNT8g+Lc2DiXmtBoEMAiGsF4ZGKTx0shEzwaijuykMOYjpYOBqXufjiFfpjukQO2+MZg5cctM4Yxq6P7LqOgFnjlJZYHkiND4j9GeAM3MocnNYsbgSrYtKUeKW0FK3CNWLFqFrbAIv7j2MM103MKdzTNNjii6Anx/PWQZEy2AsBdJJWOk5Oxr0XFcErqO0KLB/eX312fYlTf2Bj25IPH5LydwLti3k9x2P9F8bWnzmyuUdI1OzWxRJXLl08aJQTVmY1xPTGL/Rg9HhYUyMTyCTSkCWAImzYGg6FlVXoaS8FIrHA9nlxWwswRhG+nzH5mYwG5vFksVL8Jd//pf22RPHubLiIGprK1FWXfWK4vO/kcprh5cuXUv+eHYZPn7cfWF0cut3vvdPuzdtahXuu3/XUFEgetDS7K9XNq688O93NFm455/XCiwAkZ/XSi88zr/bCpDNcM3yJUue/uJ/u8+luB+prq5ua21t9dXV1YGK4YgFIaAwPT2Fy5cvoaysDFu3boUvEIDicmN2NoZjx4/jxIkTGB4eYWwF6S0oFyQYCsHtciOXV9n/6eyPhJsSsSeSDEmUWN5HPpe7qf8oNNsWmJFb49OdFFSHPSlcmW7EoIZbGxLFh988s3Y2LBrZ6IaO/ht9MFQCSTRy4UDJr2QZZhQ+a96lM3UnJpxcMSRIddLE6Z5laLaEHIWSGSISpoAMJ0OX3bBdLthk/2Sx4zbclopav4SmmgqUlJQgkdVwbXACg9MJ5GlvJWbDJI2LgSK/j7k+CIBkNWd/LnbzaF5Ugrs23YbaRZU4cv4a3jjTjZ6pGAyJRhjELsgAr5DvAwIFhBlpCDSakXlWnGdZ1J4rQLEtKEYKfkHH5rWtWNO6HF7Fi1xWxdjELK509WFoeAB+r4jlLfW4c+tq+H0l6Oq9hkOnOtHRP4qZnAVddMMgNoPZZC2IEg9DI+Es6VVE2CSMJacM64Rh2evOV0pYoTGRTVohDhqnwxIcqzQTi5CWhFmRHFGmk9E+Lz5lEewOICE777vXed6FF2HR3MwJjWEtxxLpkgiUGhpkzoRfslBXFsBdG1fhjtVNcNka1HQGAfpcFkdxbWAQLx26goNnuzCeNqFLbtjkvWbpusx4DJ4cNWSH1lWmG1E4W/UIQp9oazcEKzum8Pq01+NJSZKPsIKoZdJe27TLPC6xIq+qy7N5rdTn94ltzY2ojvqRnR7BwLUOjNzoRyKRYI4dnjcZ+6bpBsrKy1BaXoGicASy7MLY+ASmJqdYEmwmlWSW9NUrV+OpT30ab+zejeJQEDV11aisqbweCBftExXlubrGNSffBSLD7vODJ7b//Te/8cq2bWuEhx66/3ooWL6fM/l/LGto6vh3O7As3PHPbQUWgMjPbakXHuj9XoGDBw+Ko729ZafPH9957sKlLalkaodt22Uty5eLGzZsQEVFBXvIXDaLkZFRXDh/HpcuX0QwWISPfOQxbNq0Bd5AgLEa1Iy7Z88enD9/gR1MKSzM4/FCIoGlzTEAwqyStLnTlWVtiFCITSBTp+rYdlmE+nyHy62AhEY+5HRh2yBLVnWMCwVQQrHudKCms+FC8JVBmhPbZgmohmVgYPAG8tkU27eIKykpKUa0pBQ84+8JfIhsgyQLLZM60CbKkWZEgWpKTjAZpyBuyciJXpgK5YLIDOhYpgZTzUG2TTSUBPCRO9qxvK6SnZnndAs3JmI4cr4TF/pGkIYLoERZm5w/FLSmwu3xw6RxCvXOqkn4ORXtTfXYvKEduuzDW+eu49CFy7BFh00yNAuyoMAFEX5RQMBFo6gsZrNpZOmMXnTD1MkmbMIjk2YiB48E1FdXora8CsX+APLpDAb7b8AyMrh94xosb10Km1PxzokOHDp1GaNzWai8xEYWpu2Mz2jUIosmPC4BRj6DiD+AIq8f8VgcbjdZdznEUwloNGoRZaTzJgyLEksVcBLZoClwzNGEUEfLu0CEqBwn9p8eg+lHRBOGSboXAm8UzOYIdig9lacCHSq6oxWj71FPkKlD4SxIehpRN4fmmhI015SxkLbykA/VJRFEgl6maZqOJ2G7fFCCRXj95HW8uPcoBmbSrHiQFfHRYzCCxmaVAUzEbNkwsnmWWyKSfkTPQbGyhsIbWV6Sc5yg0KdGtHXNZalZr1fkeJGBKIuxHWuXL8GyRaWYGe7FpbMnMDk+CvqMUg+SYajzfxMSiktLUVW9CORKI2QzNDCA8bExeBQFoWAAPpcb0Ugxa0Du7u5BTfUiFIWDqKqtMCqqy44FQ8Gv1NSv2V04XuzevduTiSW2f+Pv/8dPd+xoFx7/6GMXw5GKA7Dl75TXNF59v48rC/f381+BBSDy81/zhUd8H1bgn//5y8HRwdjagcEbO3RN/ejFCxfr6RSVGBB/wI/KqiosXrwYoVAIo6OjOHXqFHp7ex2woOksKfWJX/t1LFm2lM2vOzs7cbWrC1NT0+yA6nK52dktCUaZaJRSSEWZaUgYg0FBVKLIRhe8bbNWXAIhdKWfF1iQQscLgRC6EvCg2xSabwmsMFDC8rAclwyVu9EmRUmp1B1D2hXa8AcHbyCbSbJAMMvUUVpWirLycjaSKYyLqB2Xnq9NOMegu1XAiV6miYhzCtKCG1nJC9Plh0VsDukIQK22Gsg3wqsZtDfV4PO//QSM5DQ6Ll1ERVUNShbV4q2TF/HsG0cxrkqwXR52xk0sCllGaQhEDiPaigVDhaBn4RcNVJQUoai0EmNpG90DI+T9ZRuSllPhAg8vOLTU12DNinpoegYnL3Xh+sQUVLonS4bIdBxMMQFDU2Hrebg5IOKSURUOoHVxBdasWIJwSRm6B4fwzunLON89iOm0DkrjoudHa+UWBPjdLngUDkVFMpY0LEJ8egYVxcVYWl+FM8fOo66+DoIsoG9oBIYgQoOMnoEJpHImdItDIpNlJXG8QkyGE0dPuSqkaXEYEWaIBpmhOegABbjNm3/IUkveF6c/RgVv5djnhormaBTFsksoeh8aFD2Ou9YswcN3rEKZV4Sg5VmjLwEQQhe+UBgp1cLRc1eRtGR0Ds+gY2AcU2nd0YgQSTPv5qF1Y2pl552ZJ2tM8DSysTSIpgqYGijkltJwiYMjJsZFBYIuHqKWQmZmArKRx/oVS9FUV4HxwevouXoFeUNjDFkylWLvj6obCARDqK6txeLFSxAJhxCfm0VvzzWkk0mURaMMiOh5FZlUGplkCqUVlWhcsgySS0FdfRUW1VQOy27XM5lY5jtrN915g4LNzp496+k8f+nuf/jHr714966Nwscff/x0pLjyoGny36+oXdL1PhxOFu7iA16BBSDyAb8BCw//r1uBvXuf8b728rGa2dj0Bq/H/Xgmm97u9XpFSim91t3DdB50xk2bPvXFkONlcHAIPT09DASQO4bcL6QNWNbUhNVr1mJychJDw8MMQAQCQUYnZ/N51pzLMj3mEz+ZJoRt+k4GCDEQssSMlQyIFMSqBSBya6kcS09lxWj2TeakIFRlGSOMnncYEnK/sGp4BkwsKBQLb+oYGhpAOhVnYxkSR5aVl6K0tIwBJ9qkSHNASaUUxkXZIHndRp60DbIfmuxHVvAgTYVlipdttLSZEoOhQEOpW8aaZQ2QcylIWhKffPRuZGITbMNZ0tSCkrpGvHHiMp7bcwITmgBL8TKXCGu3oedPWx05blhaKF1N8EYWhpqByQngfSG22Vr5PNwE9HgeimVA1lW0ty7FQ/fdjrKyIE5f7Ma+IyfQPziGsuJK1C1tQd9kHNeHRhy7s5FHQDDQVFOOdStb0LKkBpxg4p1TXTh46jwGplMQvSHoBAxIcsuT5TiPmtIStDUvhdcrQTVUrF6zCn29/TA1g4Gg/XtPss+DIEuMbQhGitnm3NN3Ax63gpnpOM5duIQ8sWMWB5UX2CZMglemc5nPMyO9CwERXqD3OQ/FSwF5xIqIkEUXbGIhuAzcggZQN5BFTic30+/Qe83bebiRw+9+4kE8tn0tBq92YKSvH7U1dQiXVaBnaAQTySz80Wq88NMDuHJjDHGD1jeILIEJ03Qi/kkIS/oXJsAl1oXYOFoTZwxELcaCrUNkYzKOheLRcJD+77ZVBIU8iqwUkqO9SI0NojSgYH1bM8rCPqTmZpBMJlmU/+jsHGbnkuA5+rxpCIaLsXxFG9asXgO/z4O+nqvouHSeub5I0xSPxTAxNs4SjOl5tK/fiIpF9SyLZ0ljHaoryzE7M9t94eLln8xNx1744t987cqLL77oScdiD/zfX//qsw8/ukP4yEcePRoOVR+2bPnZirq6m1qSf92RZOHWv0grsABEfpHejYXn8v+5AqQDicfHSg3Vbk/GE4+mM5n7/T5PpLm5iY1gyNny9jsHcfbsWaTTWcZIkH6DdBzEQMSTCWbZJacK6T9IsFoIHaPxi9frh8tNLAgVw1GpHIEVm3W0kJDRiWonRwqNEJyOmEJkOz1pg4LR5nUfhdyQn3XM3ApECjHthZwRR11KIIfZX9iGQRsJbSOKJLKz5dHhQSQTMSeUjAGRcpSUEBARGBChLhaKHid9RcYA4oYFVVLAB4phuYPQaEQDCQa5bMgizAStjpixPlKE3370QbRWlOPY/tdQUVGEFc2L4VME5DQTx64MYPexDnQMTTNtiaF4kGPODw68QBsoCSsNJ8CLE1mpHp3xk/CVwIpqmVBkNwTdhpvjsHJJPYpcIpJTw7DVOJqX1uOOzWtRVhZFZ/cALpy5gNZly9HY2o4fv3WERbBTWmh1WRjtLYtwe3srQsXFuNxzA3sOncHFnjEmwDV5kX0WSLciGlmsrK9AXbQIi8qibKPLm3kcO3MFgtuLydkERkbH4fMEkUikWOiWaphw+wMop8+UyCMSEHD7msUY7htDz7UeCEoQ+0+cx0TeRl72MJsy649h27gBziJXEzEXhE8o9ozmdgYUSrK1DLisDEr8JsqLXTB1ExPjCZgGCZ5tmLoBlyIw1ufeHdvw4N2boaeS6O7sQigcRn3zclzuH8QPX9+HHLwYm1AxndJgSC7wbhcMttKk1aAQNI25bngCf5SsywzATngaDW4EOw+eGC0arRAbQxFtBmmUTIR4FWGkYU71YLa/E5KWQkvjImzbRgNtAAAgAElEQVRsX8WaeVOpJOKJNLNp9w5PIK/Sawf7W/EVFWF56wq0t7czBupqxwWcP3sCyVQcssuF+FwC8bk5yLJIQyBs3nonSqsaICteNNbWYtnixTh18jT27Nk353Ipu5sbm7+8or19ZGJg+NGvfPWvvv2bv/mY8MhDD+2ORKqOq4b4UnVDw/WFw+aHfwUWgMiH/z38pX8Fu//5nz1vnDpVplvaJ2Ox2H/gOK6ubeUK1NfWMgYkFoth7dq1jLbes+cNHDp0GKlUmjEWBDJoPk46hkwmi1Qqw+ywJFglUEGjFRKe0lfCAFREV7Bc0miEQsVo9FGw4xZCyuj/kig6jAllg8zbcW+NbXei2p3LrUCGwBABkYJ9l8AIG8dIEtN30PNgGwTTjFArr8Q2VgpaSyfizGlKrAyxIdGSMuaSoD4XOqvWdR55g0OSUlJFEVygCFIoygSgxJLQpkO9NCwmniehpsUK5EISh9UN9XjsrjtRU1qMRDoGRZGgpRO4cP4COvtGkTQkzKnA0GwCCYtDTnQxLQWd/YMEi0xL4MSaM5LH5pn4VpQIXGnQs1l4IGH9ilb89sceQEnAg7HBa7h4/gT6+3sRCkexadNmtC5fDpNNNgx0dg/j2z95CRNzMTTW1WL7HbdjxfIaTMemsefgcbxz9jImMxx0vgi87GO5KVY+jbKgjBKvhJ3r27F6eTNuDAziXMdVTMfT6BsaRSKTAcfYLg429fQwbohGJC6nV4YDXBKPsrAHteUhlIe82LFlE3ySG99/4afons5gNGMiYVJTLse6ezhbg0zps6KAdCbt6EFsC27ehNvIoEQy0Fjmw5LaIkQjLmj5PEaHpjA2Mo1UPEt9LOBlhfUXyS4f1q3fiG1bN6A4Wo68xWF4ehp7jpzEa4eOIpUnjVIxRCUIjeegkeaExLH01VLZq6EofgqNIx2KxcZCDmACdPAg0bXF2BCHLRHBmTZrNQ6aKQS0GaQHL0PMzcAjGGhtWYKVbcsZcTc1PYNszkBGtTA0NsNqEIgFikYjcAX8WLJkKVqaWuBWRPRfv4rLl84imU7B5fVibi7J/l5tYmNEC/c99DAaW1YjnTFQFomivroGp06ewjPP/gC5TCa56faNb+zcteNPEpNzW772ta987zd/66PCPbt2fau0tOaUrptvVdQ3D/7SHwB/BV7gAhD5FXiTP6wvkViQvr4+920rl9/51sEDf6jmcxuamprlVatWwef1IhGPo7+/n9HEpPloX7ee5YHsfv117N9/APF4gpXQEQig0Y3DjlA2gyMcJUcIfSWmhL5PFAEJUgm4ECCgEQ5jO+bzPghYMBsuJWvOj1roe7dmiBREqAX2hEBGYXRBj1XQmBSAyM34d0pelWW2TTiWUtokHGcnbWy0oU1NTiKTSbM2X9KBFJeUIVRcBmq600wgZ9hIa0AGEkzSuLg94Pw+WC4PcqTjoLhwgXQAdL8EQshOqtNcCS4OMLIZRAN+rFzRBl+wCMlUGoN9/ZibHMOWNW146J67oXECfrL3IPadPA9N8SJvCxDdHmdcZVpQWAw8OU3ovqkYz4bA5xH06ShyS5BUoK44gs8++WuI+qktdg68aGF4Ko4LV24gntJRt7gZ4XAZ3j5wDHv37oHPx+H+e7bj7ju3QnK58dbJM3j1nePoHhmHxtPmTQm3bibKNNUMfJyKz/3GI9jc3oauq73o7B3B1cFJXBmYQCKjwSXKkCQOsqhD4S0EAxSbbiCTNlkCbFq1odJIzE1MgY5cJo6SUBAbW5cgaudx3333IisG8U8/ehWnrl5HhoSm1H5LbxYTIdsABeQZJmQjB092Eo1FPO5aWYutqxsAO4XxySEEfV5URMvR192PzitkR3YjRZINyYeByTgmkyoilfWoXbYclsuLK7196Oi5xnqDZFcA+QwlrBILZDEtCgEL5pThSAzrROSTpZgAFulQLNa0TKBLZzoVEhERO2ipGiyNRoAuRCSghM/Dp85irOMo7PwsRN5AWWUZKmsWsUyZyclpcJyMkpJKpNIqerqvwqcAlVUlEL0eLF3WgvrqWvCWiZHhfvT0dCKdz0F0eTA6NoGZqWmYhoqSUi/+5E//BPVNq9DdMwhTtxHyh3D+/Hns27sXUxOTkCRh8Okv/Pk/qNnM1J8//YVvfe73nxS2bbvjC9VVi8/oWelC2eLFUx/W49vC8353BRaAyMKn4Rd2Ba5ePVv+ta/+3Rc7r3Q+sHhxQ2Tjxg1cZWUlAwaaqrFemK6uLhw/fhx33nkntu/YyTZ9Gq0cPUab2D5MsIOZxDplCIxQIBmxIRTtTgDEtp0xC+kyiEGhHhJJVtj30qkMAzYFtwsBGuaEISJ7XofijGrezQUpxLYXCu8Koxf6PQIhPwtECp0zRO/Tc2Bl8vOx8MyPQG4ayt2wTBY7T4yOblIQloBwaTmCkTLYogu6zSNHYMQSYLp8EPwBQFFgki2XdC2GBVPTwJEAVs2xDheix2VFBkesAAEm0gnoJqu9p42ZNn2JExGUBJTIFjatWoZ7dt2JnG3jWz/ag46hMUxnNHAuH9ugiD0i0ETn17JlQ9AMCLqKmgov7tq5Cts3bcBbbxzG3p++gs984iNYv6YJ+fwsfCE/POFKpHUFlzv78Npre3Gtpx/xRAZtba14/NFdWL68Dt3d17F77zs4eqUXMxoPuLwsP4VGGpxGglQeO7duwoZVLXBZNJ7j8OY7J3H8YjeSGgeQngMCQj4fmpfUYe3KJaipKkG4yA1qrB0bncHljh509dzA+PQcMrrORh6Sz49EKgU7E8PKEjeefOJjULxhdA+N48jFK7g2PI6kYTPdDQ3T2Jso8OBJI5KdRnNEwFOPbsUdzWWIug3k1STmkjGkk3Fm11VkF8bHZ3C56wbcgQokDQU3ZjI4f30MfbMZZAQSF/tgyy7wogSD6CLwkCUPY+9YoiuNwEyddd9QfoylU5Q+fa6pd4Z6cKgvaN5azNgbg+S/zKlDn2VqHjKzKkpdIjYvq0GRlcDx159HPjEJEzoCoSLwpK+iLqK8ytguDz0nE8jnUohGvKioKmHJrg2Ll6C6tIoBsfGRG+jt70aKOpg4BeMT08hns4CZRUmpB3/7t/8dluDBqbOXEQqVwuv2s7/nt99+G3PxGIoC/v7/8dWvfH2g/4b3y1/8i//2uc8+ybfftu53a2pXHOVdgYGSkpL0L+wBbOGJvecVWAAi73mpFm7481qBp59+WvZ4hE8d2P/2UwM3euuqq6rc27ffydfW1rKxCl3zuTy6rl4DdcYMj47gsccew8c//gRzyeimiXQ6g5MnT+HV3a/h+vVeZscNhyOsJI6i22msQsK+gpOl4HJxcjgcHUg+5whQC2FkIvNDksbOccVIlCRJug6T8hN0ZzOfF27Szwux7jd/n0Y5ZF29ZTRzM+ad7ptmMvPxVyxnlcXBm8wRQx0007OziCdTTI1giTKKSqvgDZXAkhRYggs6RPCyF+5AGBp4ZPS8E85mmZApIpz0D7aNoMeF4uIQBI8Ls5kMxuMpZJhrgjQ1XubW4QWTnbVSCqhC0WNqBhGFw9b17bjnnh2YzeTx3ZffwJWBMWRMnukhmNKA+nR0E5KhozboxpblDdi5bQWWNZdhMhbDt77zBo4eOoNVy5bhk594BMuWVaOnrxvHTl9BImcjl8uj8/IFKIqA7Tu2Yueue5A3eOw5eBR7j53ByGwaWZNsyjJkekxLg4/T0FpXiqb6SixvWoaKRXX4n8+9jPPdN5A0RTY+EvUcQqKJpvpq3LNjM9auaoCm8piYmJjvArJRWRqF1ytiYnQWx09ewTunLqFrdBopAnqeAERZgD03gTKfjJ3rVuOxBzai40ofXnr9HXSPzyGvBGEoPhaMZqXjCHF5uFOjePyONvzOR3ciJKuw8jGYuopcLoNcPsX0JLJEglURPX2DmJhMoan9DiRsH3YfuYB9565hLGPCcgXBKz7wgosFsNEnhUS3jPpgCbzzHxyyjxPgpM8TiaNZcAr9dD49lgWlOawNsWKk73GqDYjJ4qEYeVR7BdQWibBiA5gZ6YdmaEz7QfqZeCIBkefgdysM2OqaBrdLQlHQD38oCFuSUF+/BLUVNbBUHd1XOzA42M+KEwkwT03HoGfzrDG5JCziT//sj2FzLgyOzTigmhdx9OhRHD58GMnkHKLRUP/fffVr3z5x/PiDzz7zrdt+76nf4NraWj/e1th8zJ3zTHONjUTtLFw+5CuwAEQ+5G/gL9PTf+WVV/wDA923v7V3/38cHhxcbdpWiSwJIm3epLhfunQpVq1cCV7gceidQzh75iwmJifZ2Tv9/JFHHsHdd93NNu3BoWGcv3CRtehmMjnmhmFnjzczPCi51AEiBf0GPQ6L6LZpWqGzTbzggKGfUdGcU8dOsd5UlEdjHCdencStLIhsvmn3VjGrM6bhnDI8jnQcOvKqI25lwIXCruZHPCxHhMV7O0wNBYexVhNOwFQ8gXg2D51m/4ICf0kZFF+Y/VuQvYDogkmFZ9RoS0JXS4Nb4BDyyCgPBVFfUoaa8gpUlJYhFC2CKoo42tGNV95+BxOpHNORgPIyRNJ5qDApa4ITIJNriLJCOANRn4LSSBD+SBg3JmPoGZ4AJ3sgKxKQz7BwMkVUUBoK4c7VrbhrfStCAQu2nIPg9uCtty9i9ysHkJiJ4f577sFDj25DZ3cv/uWVt9DXN4CgV0H7imW4a9d2lFSX4fTlPrx56Cy6hiYwlSM9hgJBlCGYFty2iWK3gGXVUdx/Zzvamkrx3AsHcHVoAjemNUxkKcjMBd7WUSJmsHNVPR67dxvCIR9Onu3B+UsdGBgahmFRroiCknAQy5c1Yv3qFYiEi3ClexCvvn0ax67dwAzvgyHKoOGZkZrBsuIg7t7YhmU15egfHMa+s1fROZGFKngYI+IyMgjmJ2FPXMNffPbX8NCd7eDNHHQ1jXwuC8PQISnkjrKQV4l1ExCLpTA0NIs7H34Co3EDX/yHZ3DwUi8yUgC2KwgdpGOiRluJsVialQcvcgxXkJ6GJfNSsB0LzXMs5k6wK33G6EYkpnWAB7sym5YTTMfACIFVGAhyKjxGEhVeIOTikUoR+BDg9nrYZ58YF8pJoXAy+px53C7GHNI6Kj4fVq1cjaX1y5CIxXHsyDuYmBhHMBIFL3kQm00gn85Czc1hUUUAj3/0YchuP7NIB4vLkcyqOH3mLMbGhhEOB+H1urTamqpYT1d3Ucelc65Pf+oJe+nSZQ+vXrHh5NCsGm9paflX9+b8Mh0zf1leywIQ+WV5Jz/Er4O0INC05qGxwad6rl3b0ri0sYG3Oc+FixduajpIg1BeVoHGxkYmfDtz+gzi8TnGahDAoM2d3DOryTYYCGBsbAKpdJppPlgXi2UzNw2xEeSm4QQKuJovu5sPGWMpmiydlIOhO4JSdjCfL60jQEGpqnSQLzhjKGqdXCsEcPKqyiKuHa2JCJFm8hTZToyCJDAmRxB4FtdOSaQW+Wfp/iweGu0JIo2QVJbDIdPBnrIjdAMqxyMvKIgbQNIWkKMxjuKF7AlAkFyQROdKWRVUUkejG69goT6k4P4tt6GhPAjBMhH0h0D1abMpDVPpHIbmkrg8OIIrA4OIqypznBCNT8On+aoVJ3ac2B3SHrCgLietUxQJPInI5rJspOUVACE9i0WhILas34TF9Y1QczmMjw1jMjYOd1DCzh13oCYawKkzV/HmG/uQ1yxUL12GkYlZjAwMoro4iB0bV6O9rQVJVcfeMx04cvE6xmPEgtgwWS+MAM7QWQR9y6IK3Ld1ParKQ+jpG8ZYbAZne0cxOJUAJ/ugGjwsm4eX17FzRQWe2NWOYCCI3Qcu4K2TnZjNZJExdaYXIW2Hi1fgVxQ015bhzk2rsLK5FrNz03j10Hm8drwbc7oASVFYqFyRLGF5TRmeuGcDYGXx4/3HcejaBEzRC4k0N2oMJdY0mkt47FrXiNtXLUHQ52OgN0+gldZUFqDpKguGo8/o+NgMOi4PwR2qwtBMGgfOdqJnJous5IflCkAnUaktQZE97H2hvwna/E3SgZgWYyqoD4hGefR3QSMbYvcIaHCUFGtqEKCzviKmFWImGhOmmmfAl9xYMnRqBYKYi8NtplEZ9qKsyMd8N4osMgBlmgZjAJOZDHst9D7rOUcEXl5VyfRai6oXYXR4BJcuXWR/Sx5fAMlMHqlkhrl5OFuH3yPijm0bsXRZEzI5HRw1IWs2BoeHMT4+ClXLQM1nkMulYesGdC2He3ftQHNT0wPLGpr71bxtz6iJyY0bd8U+xIe/had+s1BjYSkWVuADWoHvfvcfaw+/c+SuwRsD95WWlmysrKworqmpQVlpKS5duoT9+99mYlQ6gaPmW7fHw8rb5ubmkEzE2cHYKZ4jSYQL5eUVDLCQC4ZYBzogE3ggDQBpRAiQ0IWAiJPtIdxMN6XvF7I/CuOTguajMF4p6ETotgX7LrEdumEgp6oMvJDdl4lemaaEhKFOhwy5UEhDQUyIqlFpHj0R2iwFmBwPlW3xFgQtB96gECuLZVlkbAFZ0QvVHUSCU5CjXA6XFzwxA6QVEOgsmUSoEjSIUA0DXiuHVeV+/N7H78PmVYvRe70Hh0+eQ+/YHEYTOqbzNuteiesmMsS8EHNPgllWysZqZFkmSWGt6DSfnDYkdaS1IzWLIgCipSOfiCHqlrChqR5b167EurZlyGU0vHHgBA4eP8M2fE7hsWrFUjzx8F0oLyvGT17ejTf3H0bakBGMlGBNazPuaG9GNCCj7/oNHDp3BSeuz2BWJY+xxDJKSNdgqinUV5Rh46pm1JeXQOF4pLM57D91EV0jk4hbIos5p/eRNArQTdSEPPite9dic2s1Dp+6jO++fh5jOZGJeDUSdhp5pg2yDCras+HnNTSWe7FjwzLccdsy5PIGnn3lFN4+0wnDHUBaIzGogLCk4/EtS9G2tBKnro/h1dM9rOBNVjMQk6Oo96n4o995FEVCEmZ2DkWBIMrKylkHi8qYLrK8KlA1E5cvX8XVrj50dQ5hLqWjuKoOmuhDz2QCYykdquSFQTH1NhUb0qCNwDXragZH+g8ekAQOhKkMncL1NKfTh51q0piP/g7IP2PC43Wzzx+NVVixXuEzaumQKeRMy8InmEB2DmG3wDqFaI0IyBgUYqZqyORUpheRmeXdYkLnkkgIi2qqUVISRTgSQiKZwPT0DNKZHGMlU6ksA9b0N6IoItyygNVr27Dp9g3IZFSW/ptMa+jq7kbXtU7E5qaha1n2VxEOBRD0+9C+ahXWr1//NRiC/fzzL1SLitK19c6dL338k7996QM6hC087PuwAguMyPuwiAt38a9fgQsXLhR979vf3NI/eONe2zA3lZeXNC5uWCyXlpSwcQWJUmnTP3rsOA4fPsIi2hlwoMh1xjGA5Rnkcjl2Owoqc7m9iEajiBaXsGTUbC7Hfs7srqw9lTQcpLsg1oJabUn9UPi+E8pV0HUwsMCAi/P9ws8K2o+CnZexK5RArmnQdA2aobM0VFaKJzi5IzS7oWdM4IS+x+y+NMIhlwcdxJk9hgKh6DY8BIuYlSzrl9FsHlnOjZxcBM0dRkbwIM9L4GSX03lDmw8vOr1pNhXaURy8BZeZR6WkYXNrHR7auRGRSAj7j5zEW8fP4sZ0Gmko/w977wEc2X2fCX7vvX6hMxqNHAfABMwMgMmDyYGcITnMpBhEWZYsp/XWan327Z3v1r51ae/Kez7ryuFc3rVsrW3JChRFSdQwczg5ZwwwSIOZQRiEQWp07n757vd7AMXburoqV8kSaQ2KKIJgo8Pr1+///b/fF3hsYVMEOvXbcPAVJ6Ys5qZQjgnlrnKVsOdopgA0cgx5RlcIhoGAYCHqs1AbC+O5Jx7DisZaVJXIsIoFnL10A0fPXEaqaEILhlnjsnzlSqxevQKXr1zGvbF7qK1twLbtm7ByRSuKBQtd3Tdw9moP7swsIC0GIShBCIYLoZhFfXkAzbVxrFpWh3Vtq5HLF3H89CUMT8xivmBgoWgymIOq8CLMMEo30LGsCr/17C40xhR84wdH8INLw7BClZD9QdZZKLD4PbBEynoVIJpFaFYWy8uDeGrvRjy6axO7Pf7Lt97ClYkcCjKJNF0EjASeWl+JZ/dvwtiChW+/fwlDd+5As9MI20l01Ebw1f/wuwjJBu4MdCORmEdpaQlqaio4Vj+VKyKZsXH77hSuXO/HyNgkJibuIZ3Lo7auCSvbNnJTMAW6jSaKyLoaj88KpPtQCIx4WTYscqbiQDrPCCwaRR5HqeSuWeybcSyL49hNV0BpeTXShSLy+YLnoKJQMyo5tHVEZAdByYafjkk2yaFnKtUGmEVmJgiM8mixWICqqaitqWKAkE8n4VdkxEpL0NLSjIqqcr5NKpPF/ekZTN+fQ7HgMYG0OYhGwoiE/GhoqMWaNauYoVH8pZidS+PqtesYHOpDJrMAo5hDgEaLFWWIRkJY0dyM9rZ1w5l0Rn7rzXfj88nM3IqVre+2r1v/zd/7/T88+0+/Ej34i0/CEXgARD4J78Iv0HNw3a+If/RH2Nh19erDEMUnAgH/hvKyeKiluQklJSUwdc/dQj8TM0Isw+nTZzgbZGJ8gntVFFXjEctSQBktyNSMG4mWcJIqWRKXbLRelocX1e5pMgiIWCxAJX0Iz9AXO18+rgdZSkCl2y4JVpdcLx/ZeIle5wp52oVSAJrF3SKk62DWgLUhlHTqgQRJJJbE65vxauOpi8SEYelMrbs0FuFZjg3DNpE3LRRdH0w1AkONo+ij9toQCrTEUmy3KEDzK5wzQrN7ErZ6mREiZEeH30ghKOjoWNmIp548hKLjwxvvH8XNu/eQo3wJigOnJFaqtac8CXJX8H0TUUPx8mRpXsxCISGjzwdNcKGYtGjZCMoK1q1owoZVNSikk+wYyZHVNapg3ZoWBENhjE3Oo6DTK/Xh8LvH0D96H/5wCCXRIDZ2rMWmjlaUxsIYGpnG6Su3cOPOPU+vIissprVzeZRqYZQHZLQtr8LOLWtgFvO4NzmDW/dm0XVnAgtZHYrmpwBcqLKIvJ6HxcdRgK3rWNtYjd96bi9WVcXw3bfO4NWz3cj7wvDJKgfBKT4RluvAJo0QAUta0MlhpeextiaGX35iD/ZvacEP3j+LP33jIrJyCYOAQHEOB1uCeOXgdmRMDd986wyu37iOUr+B9c3leGrnBjx1YCf8kotcNonx8TEkk3MIBjw79vDYffQMTGB0IolMARifmEAiRSOJPBRJw/IVq9HS2oYiVAyOpzCyYHAybpHs5arKll1m6EgPwuwGjfMciLbBo7lSRUAQNOozOUwumSlivujCFyhF3nRYfCpQOaLkgDqWNVdHWdDHupe58VFM3Rvm99xiF5WBZDrNYxkSuRI7EosE0LKsHrFICIVcFsUijekE7N69GzW1VZi6P4XJ+zNIp7NIp3JIJjMsRibHWiQSRijgh6bJKCuPobqmDuWVDZhLZNDV1YXBW33IZpPM4gQDMqrL4wgHA6irpfHsSsxOz+P48ZMYHhtHtDQ+29i8/PC69ev/6g//8H970Mb7KVxPHgCRT+Gb9ml9yu+880753/6XP+90Jd9LtmU/UllZWUkC1JrqKp5PEwDRi0Wmc8vLyrBu3Tqofj+Hk125chXHT5zgdlxyBNCiSwJRVdPY/kjBZcRw8PJOAVWUvyHL0PwaMxF0e84LsYgQ97R6LFKVyPlCug/P8bLEdHwciCwd7/8vJwwzHtwfQ3ZIhwWeno3SG/PwbpVssS49DmlEqK3Xs+NSqDYFOxl6gel0xSezpqHguMjbIoqCCksh62YEthpmat5wZBQsuj8yQkgIRoJQNQW6aUA3yI7ssRoiJWxaOY5El10TbWtWo7q2CX13hjE8PY28SVX3pP2QuAGXBJDEIZhM3hOQos4cHT5Rhk+k9lkRPgfwkwDWzCOmyejcuA6PH9gORRRw7doVdPV0Y36ewq0M7N+9AwcPPoxgqAQT99PoGRjCG2+9h5n5JOoa6vHQ3h1oXdWGVDqNK939bLG9O5tCXlBgy8R6WVAkExHbQMeKldi/vQOmSbZlG3dGR3G5ZwD35nMw5DCnh2qii9WNVVjbWIHBgT6MTCeQNhx2zFSWRvC5g9vx2NZ29A6N4R/eOoHee7OwVVJDUOuw4ImOKVOFCwS9EY1QLCLiFnFwXTP++y8+g3uJFP7N//V9TBvUHCxByc1iZ5WMzx3cCWgxvPreOVy8dBFVERHP7N+I3/78MygLScjOzUJWFZiWgcGhW7g3NswCzqE7Y5ieyyFcUgldd9HXfxOJ5AQXEBKooHNnecty1DY0QReDGE+bmMzbSPkCMJUAdAJaXgofQDk4opdoS8WFEZ+NEkGHnEtAtg3U1jZiNlXAvQVijkRYosKpuJoCtLbUorW5DihmYKYTWN1Uh2sXz3K8fzQS4c8OtU8nkkmuMiCxKpXhxaIhLG+qZ0BB531RL0A3CtiyZStKSqIYun0bY/fGWVwswIf5+RR/ZjU1gNLSGGtOcrkMSmJRrG1r5/NzLpFG140u9PZ2I52aRzCoIhLS0FBbjYqyOEpjJaisrMT8XAKnTp/D6MQk8rqJeGXVyN79+//mT//kz//3T+v18Rf5eT8AIr/I7/7P6LV/7Wtfk4f6ulaPj40/fH925osLqVRre0eH2t7ezgwGtcsG/RqnpJLVlkAHRbe/+OILKCmJ8c6a7Ljnzp/H+++/j+HhEciKxjoQvz/AZWs8xiB9Bi0qkueEoZ+VRYBCIKNQLEBfLKUjZoREmZx7QYvP4teSjXdpNMPi1sWyuqU23aXbLI1xaHxB90uzcpcZFNOL0ebnQGoKgcOkfIrGu3C6T52zPCjh0oFjGlz7TiyKBR+SpoisG4AbiEMKl8FR/LDJikni0LwOk3JLXJkXHjXoh09VoNs6Cx+5aZXYF1YcNmkAACAASURBVJl0MQVIPlKOCNDzBR5dUQ5FEQ5MelYUU++SzoM6YiiQywedni8lrmoOHD0H0QFUsvU6IjQXiEouwtBRVxrCr/7yS1jX0YBvfOsw+vp7sK5jDYIBDTd6bqKquhZ7d+1grcLxczdw9WY/Lzp7t2/Ati1b2blyc2AK7566jht3qS8FsBSVhA5ec62VQ0Ophr2b1qK2JIq1rfU4c30UH17sxv1MDgVIyJO2BgpE20K5KuDZvVvw+UO7MNB9GW8evYybozNY4EIdEdtbG/HKIzvRVFeJUxe78Oo7JzGadTim3aSsDcGFSO8Ht8ku6ofI9mzmsLGhFL/3pRdhyX785lf/HlNFH/fnyPkk9i2L4ZVH9qDgKHj1vTO4cbMXEdnCzvZGfPmVg1i3qg7FuXlkUhlmXG70DeB6Vw+Ghu4yCGtubsGmDRswfGcI/Te7MT4+ivn5WT6HCCDX11agrCyOQLQUcqQMCVtG/1QWc4aEnOjnFN1FeTGfD3TOqXAQpvGKmYYxdw+qazOLkCraGJvXMV+kouAAM17lER+ePLADj+zdjvzCHAZ6riOsiDj54QeYGr/Hn0s63ylIL5lK8kaBNg00oiuJhrBqZQsi4RCzITSSLBTzCIWCDPQnJsaRWEhBUQPQtCAskxTZAiKREs7yoXNjemaKW6Q71q1Hde0yTN6f5UAzCkmj0YwsAaGgiuVNjVi5vAWi4HITNlnrewcGMT2XQKZQRLyyen73vr3/+Bd/8he/+zO6rD14mJ/iEXgARH6KB/PBXf2/jwABkNnZsYquC1dX+IP+f3v9+vXHRUnS/IEgaurrUFZejnA4jHgsxqLRgf5+nD13HvfuTaGyshQvv/wyHj/0BErLyhikDAwM4tjx4+jr6+cLGzV90iiDhHD5QtZrx6VxC0eqezHddGEmtoQsjTSbJg0HMS/EmtBjkmVxien4+L8J1BCDQoCEhY8f0498FGxG7hUSuwoCjMWxD9XWsyuAF3rv40X/n0AGCfsoLI1obsoyMXVaEWjZ83IeqEQtawFFsoD645CCcYjkjFH9bEkmTQSV8bHG1eeHQ9oQmb6J/7A8QSK9Ipv+cSEpCrt+CEzQDpseg56bKwtwyfVCWhabmliJ0qfeGB9sxQ/4RLhWFhrpROm1FHVEfD6sJEfEsjoIeh7F5Bw+98LTaGmqxte+/g0MDw/h8599EatWt+JS9yD6b49x1sv9iXEMj46ipLIS+/fvZiZkYnIWb79/HGcu92AyZXFGhinJsBwLfsVFaVBCTYmGzvYVePzgXly43IOzF69jZCaF+5kicsTaKH64MmlBBEi2jbCjo7Uiii+/9Di2rqnB1a5beOfUZVwYGsd8toB4QMbDm9vwmcf2IhZR8P7JK/ju++cwVXC4OwfUyUMgjjJkXNLHUBhbATHZwv4NK/FbrzyF0ftJ/M5f/CMS8LNlO2DreHbTKjyzZyvuTibx6nsXMUrtzU4BkjGHh9c34ovPPspOokwqh7G5FI6dvYj+gTtILyxA8wG7Ojfg6cf2Y2FughkI0lKcPn0ShXwSa1Yvx9rVK5DNZjA6MQ41EkNpTRP6R+dw/fYM0mIMRcEPNRhl0SuRXFQmR4Aq6HPZLSTpaQiWjtJYDDnDwlQiD9MX4GZh2zQR9QPbNqzEhtUtMHNp6JkFLKsqw7uHf4SpiTEE/TQ+8bPwlETjpIWiZGGyA0dCAaxuXYHyslJm9WyufAYDrFQqhYXEAjN3NIohV1cgEEKspJQFuxQCODNDY5skC1s3bd6M8so6TE3P4Nq1qxi61c+OGerDoXFbJBDA8pZmzmCZnpllFiuRTCFbNGA4LpatXDn91LPPfuN3fuPL/16gec6Dr0/VEXgARD5Vb9en48m+9tprElV3F9L3l/t82ktDtwZ/NZNOVfBFKpthjUc6m2Wb7cqVK5lxGBoawsjwCAoFnRf+dDrDxXS/9Eufw6ZNm3F3eBhXr13l0ixKR1UUaix1ucyOQEUg4F8UpXrAgZiQnzAY5Czw0kM/znTw6ISWZ26t9ay7nm5EYHaFvpeK7D6uD+FxDIv8PIBBZXU08KHodSoOo6uvF6NOIyIa93DeOXfa+GQfB4Zl83kWZ5qm13Niiypygh8ZR4ASjvIOWPB5dlWish3LwexcApYjoEiWYn9wMTWVZBy0Q/USWKkFlWzBRKcLgSDHZhMtzs+JWRkfbMeE7Zrc0EogiDpi6Itq7Um8SqMvSTcQoAh4U0dZSMaW1ctwaN82rGxejq7uARz+wetoW9GIX/mlZ+DoAvr7ehAOBVHfVIeLfeP4xmtv41Z/L5prK7Bz21Zs37UN5XXlONs1gW//6G3cnZgClABEsqJyJ4sLySqgOiLj4PZ12Ne5AcN3h3A/VcSl0SQudfXCotwXlUCDn8PXTNcreePXbzmQc1msKo3gV597Age2N2J8msDBWZzvHkRyIY2SgIr9W9vw8lP7UBaP4NSlQfzgvdMYmkohbYqwJIWZDoJssmAjIhpoa4jj5Sd2o31VLf7+e+/jh+duIguZ37fKkIKX9mxE+7IGXOubxHuXhjCZL6CIAix9AX49g+2tzdi7dgV37vSOzeJa/x0k5hd4XFaqudi7YRV++cUnMD8ziqMfvo/VKzvQ39eNnq6zWN5Ui2AgwIt5zjBxf24WBd1CabwaiYKCwTkgoSsQQ6WQNK+wj0Z0lJZKVmvVJ0CV6XzQ4VhFBil5XYcajKBoe1oiOnMDIo3x8lDsIja3rcCLTzyGrktncPSD95ht8VOdQibL4JnOK2IlqNxPU3yorSpDRXkcDfXVzAp69l6be50o/Zhs7aQLoeRWAiDl5RXIZrMYGR7ln8knTgBn585dqKptwN3hER7zjYwMo5DPQhJdxEsiUMj2TuJoVUVJPM6gnPQnBdtGeXUN2jZsLLS2tb1jFYzfW3Xw4MTjD4LOPh2LxeKzfABEPlVv1yf/yRIIMYxU9ZXzl58aGOj777LZ3KoDD+1DfX09U66Xrl5h+x+5X0hIQYmnNJqZnp7mOHYCFbTAEwhJpdKclEp/Sw4YIs3j8TIEgxGOcc9ldWYK6GvJdrsEPj5ut+VF1qHgJq+yfkmAyumo5GzhAKiftOnS78kZsNQxQwzKR8mrBD4Wvxm4UDsvCfpYJ+J1wJBCg+kY0oEQSyGSbkXnXSQ35VLDr03fVFAHUPRIUQzACZQB/jC0UJDj16kLhGrZA5RJ4rjM/Oi2gFTBhEGLsU+BSe23XPtOoIdeI1k2FfgUvwdIcjrkYBSuI3hiXRoZEa9OzasupcESe0PPi0CVwMWBPkdAyAEK83OoKAnh2cf348mHN6KxKozkQh7nznfhjR+9gcTMFPZu34HPPP00u5WSGR3nLl/Du8dO4/7sPFavasLBh/Zg/Yb1nKr67TeO4/Dpy3D8EQgUty6Bm2bJpRILqNi4egU2rV2J8lAAiizgxOkzeOvYOWSClYiUV8HOpSBaOkRZZTeRRUBK84694EoIkvsnlUaV5sOLBzvx/BNboQsBHD5yDsdOXsTU/RlmXDa3t+DFZw6hfU0jhkcNHD11Eedv9GJsPskdM3QulZeEsXn1SjyyZz3qa0N4/1QPvvG917Fg+OBTA7AKGXS2rcKvv/wIEtMJfPOHp3FjLAmUxFB0TVh2AU42jZqIhgoUkJiYgOko8GkhPjeKuSRqS/344mcew9OP7MQ7b76Od998A3t370EsHMDgzSvo677C70tpWSWiZeWs6ZgkTURWx9qNu5ATynD99n2MzOeQpkBVl/qKVB6/ccYInYuU5ktjumKanTSKj0ruBJgFCw6FvbE412IQqDpF1MfDOLR3B7ZvbMfxD9/FhTOnGZBnsjlkqShQJHAje+V+IiXpughoMjMj1VWkdSnyJoDs9YRvCbgQm0laLcpwSSQWWPPl92tc2phOp/ic3bhpI3cn9Q8Morv7BpLJBMjpQ5knxIoQa0r9UqXREs4kISdOIp1FWXUNSquqIfn9kGSlqDvOhR179vxBIhi8/K82b/bKoh58feKPwAMg8ol/iz49T9B1XeH73//uthNHj/zu4ED/c9VV1dLu3bsF06JI6wLWtbXj5JnTeO+9DzgqmpgRKqKjRZ7GFZRkSiFkBArookPaD8IZZM2Nx+OIRCJ8MGhGTIus5PNcD0uuFgII3GS7CBTotktggbM+TPMjgLEESkggSkBkKV2VLqK0ENH90GiGQAj9Hd1+KcRsqbxuyT0jiV7UOzEdecOE6XiJrT5Z4lGIoRe9ErjFODACIcmijQKNBNQQDEpG9cfgC8QAYkHI8eGaEOw8FBTQWBnFvs5NWNfegZnZNE6cu453Tl1HXtQgBMMwJRe2SCmbxIpQPD2t8D4et9BOlJ0wSz05FHLFx4ibbLgAjUAJTZ/olnThl4oFVPoURBUfGqriWN+xCgG/DxSeumZVC+dFXL18GT03+7B6zXrc7LuD8ZkUEgXg3r0xlGnAUwd247FDe2H6RBw+eh2Hj13ByHweRTXsjUEkEXYxiRIhjzV1pWhtrMWOrR0or6nFa29dw3tHT7HV2XBs6JTYKQuoj0QR8IkomDqShRyShTxbWUUtwGMqzR9g3aZQyKNUsPDYzo146eldqIiX4sTZbvzw3ZMYuDfOo6lltZU41LkNB3ZsR0OFiMnJHMbnpjE9P4Vw0I/mhkbEy+IYn03jRye68fb5S5hOZaDICvyWgbWVITxz8CGUlJbhbNdNnLjRh/tFG66koUg6HgKhkoOIJiFmZyCl5lAbDKDU72fGZT6VRCgcwIEDe7BiWR0+eOsNXD53Av/jb/8a6irKcPfWABbmZjA42IvhsVEEQlEsa1mFomHjzPmLkNUQ9j98CNM5AyevDmAm56AgyJBDJZCDERbhFimEhkGxw428cAwooucYo6Zmh5oSyXpDOS2kJbKLkIwsKsMaHt65FY/s3YbhoX4c/tHrGLl7hwME6W/p8+jQSA9g/YokOhBsAw21taiurubPC33evcbr7GLHk4pgwM+bDtKQ0G1ofBqLlfD5uHJlK/zBCPr6B9DbexPJ1AKHrBETIosCggHPml8SifFGRlb9iJdXwecPIqPryOkm0sUigUlHKS2bevTRQ//Dmcz973//pZe8edGDr0/0EXgARD7Rb8+n58l94xtf33D0/fd/NZ1JHyovi9e0tLT4m5Y1cejSwGA/X2w2b97MIrXzFy7iRz96A8OjYxxCRou2Z6kVoQX8nDdAFth4aZxtuZ4mw0tCpdmyRO25ispjCrIWLjEXH2ctlgAJ3TeX1gnEWHiC1iUQQrdRaDyzOJrx+mNkBhV0G7otARH6+niD7tJohn7PAGbRKkr3RwsQhVV5JXa06Dv8HMm+SyMY0yEWRELOkbiXBMES6JIKJRCFj3aoNCwh542RgasvoCIi4cn92/H8oQMY6O1DKq2jqXUTfnz0Cl4/cgYZShoNUM+MDluiBE0JrkmWTvLCkE5GZKHskhKFS/gWs1HoaVNEuCDYcKwCRKOAUlVGU1kJnti5DZvWrETAR6LDMZw6dxZDt4fQurwRzz35CFpXr0HWsDCbMvHXX/82zl6+AUf0Y8e2Trzw6DY015Sh7/YI3jp1Dhf6R5F0KP/ED0EOwKGiNbuAkFBE27Jy/NJzexGPxnD2fC/Od9/GvaSDhRwJeg1EIkEUc3PYsKoZn310PxorYsikUpiYmcbUwjzG5xIYuT+NyfkEFnIF2DYtXDLEYh5hwcKOjma88PRjWL6iCV2Dw/jOm6dx4WYvJ5BWBQOoCoWxd9tmtCxrQCimwR+QWEQ8P7uA/lsTuNo3hpvj85glTZGqQDYLKBVs/NZLT2PPztV449hV/ODYVUzQKILcV7bLRYG5TJ7Bn6hJCNlZtJYF0KRJSIzcZXYuEIvB9slcrEd5OMmZKezZ0o4//N1fx7ULp3D53HksX7YMicQ0Llw8h7lEEpo/ggRpTaZmoFEkfVkJ1qzbjIyrYTiRx9hCAbqPRnZBmKLKoJZABi3oYEbOgEyFeMwMsooIcEhTtMgG0rlAAWJGFmUhFXu2dOChXVuQnZvC0Q/eRX9PN4tS6YsySURJRjAU5H4hI5eCLIrwaxqPY0j/RKMgYkPo9dbX12DtmlZOXyX2kz4bxHRGo1F2u5WWlnFIW2//APoH+pFJZ1gUGwho0GQVmqIgFAhzim9DfRNkNcBpxOl8ETkaAQkSspaDyWwBSclvByMlMw9vXvenIcP92v/0a89kPj1X0l/MZ/oAiPxivu8/tVc909sb+o//+c/+9eDAreeioXBr6+rWSEtLi0T2PGIhEokE7ty5w3Ttxg0bUFlVxTuhy5cv48eH38Sdu3c5MZVElXrR8BJJJRnhSBiBYIB3xVzpRRbYxW4WWVa8LBEKaDK8pEb6f15SKkVXk9jQG/GwtkOmMYcHRCinhC7CfJc00qFAqI/YAk8nwp0zXDjnhTfxaId2gAQ6Fu9/qayOAs3YdUNZDo4Nk9wrBsV2OwwKaG7iCD4UHQkcnSVqMAQNRVGFo4Rgy37oLu0yg9CoQC+f5V3rstoSrFtZj9XLKrGqvhKlfg0njp/AbCKHz//6l3Fx8B6++jf/gNuzSbjBCByFxJ5ejwiJZAnQkHuGjwU1BBMTQowHiQc5AI0SXb0wK1AtvFlAmd+Hg5s34uXHtqJUFjF2uxeRUBi19bUYvXcf7733IRzLwEsvPIP6luU43TWIH75zBD19/WhqaMRjD+3H1o2rMD+fxakLN3CmqxcjiTRMNQhTojRPbksBMgmsbyjHK08/Bk324f78LEZmkui+M4XhyXl2dJhUpMc9vg5EJ4v2pir861eexvbWCrj5IpLzaRiCC1tVkNQNJAtFDN8bx9T4FCampjE3l8b83Dxs3URTXQ0eP7Ab27asxfRCAt9//zxOnL8Cg9xCKtmfQ5w2GgjKCGo+2EYRhWwe2ZyJbN4LAmP9jZXH5lVN+JWXHoNeEHClZwAnekdweyGPPBXryQSCHFjFLARJQ8FSAYtC37JoLQ/Bn5nB9O1+PleqG5sghkswOrvAzpKySABf/tJn8cKBbfju3/0VLpw6hQ3tbWhprkdyYQ79fX2cvnp3bJKbdH0EcgsJBCNRtG7cAbWiEddHZjE2V4Au+OH6oxx6x6ygj8CGzeF5wkf2ce/zIVCnUbHAFmDqO6LbBhQJmmAi4BpY2VCBx/d1QoOBXHIOll6AYdF57mIumUFP3wCmJiYRVn1wzOJHhY6FXN6LgtcLJKFiILJieTP8moJMOsnPa8XKFR8xKCWlcWY5r3fdQF9/H/Sizq4h+iwG/QGUxuLwqwFUlFfSCAYLC1nolsMBbTxcpIRdw8F4wUZSjcHxyW5ENKa3rGn+h5hf+Yuv/psv3f+pXfQe3NFP/Qg8ACI/9UP6i3OHf/u3f7nv63/z918wTWNv07LGuvb2dqW5uRl+v39R5GkyCLl06RJKS0vxyiuvoLq6lkECLfC9/f04fvw4enpuIpPLg0YcZMelGHcSshKToHNkOsWjq4vulcUxCjsmqIJcZ9aCgMNSgd3SiGZJ90EZEZx+SrqPxbK5pXeJkylp5/qx76WRyxIQWQJAH88YWQo/I6qe9BzEfJAd0aAwLd3wwBNliIgqj16ohj7nKrDUMGw5CCghSP4Qi0MpKNOvqhw85RQzCMkWHt/fiYM7NkDUUygk59BUW4+FVAbpgo2S2iZ8cIksqB9iMmPwouMqAW7lXconIXwhObR8AjbHt5M2wBOlkkSRNBWUOUIHhgSLPrOIyqCC53fvwG++tBeKkcU7P34NA7fuYFPndp7h9/YO4dLlblRWV8EQJHx49hKX8HVu24JHHu5EiT+CgcFBnLjQg5ujs5g3AN2nwBYlGMUiB201V5TiwKYOxCUTa5e3YHx2AR+cu4zB+0nkaBBlWlwoSwDP51O5TM0nOvBLJjrXLMMz+7Zg68plMFJJ3Ozvw0QigVBFBcrrGuEPRaApAgp6EZm8ibmEgfGxGcxMTiAgFtGxqgbt7auQM0W8e+Y63j53HffSOmx/DK5EziqyPhN7QM+BfqagsCI02FjTUIMd69tYv1LfUIMrPXfx4eWbuJPWkZMUdvyIZhZhxUFFSRCOoODOVJ6oA/iQQ3VIQlyyYaXmOaRLDYWhCwrmchYKRYOZp71bO9AQlXHl5LvwWXl86XMvIezXMD42gmwmjdGREZw6cx4zc/NwieEwcqioqMTBZ19EoHIZ3r3Qi5470yiKQWbaBAqFkwTOmXFsF0XKGmGrMjEhnn6JMkEkx4JtEuDyBM9kOA+oEvyCiRJNxKbWJgjFNPfQqBSA5pOwrKkZ/mAY77z3AW4NDiBAPlvHYgZELxQZ8HMtgGUgHPKjsbEGFRVxrjqgm2ZzWVCb9urWNRgdHYOum4jFyzA+MYnbt+9w6itBZ9rAkC6svq4B4XAE2UweqXQGukHpxTJXIBRJrB6OIFxWxZbsyxMpaCVxaEIBIcWerIrIP26qLv/aF3ds7tv8QDfyiVygHgCRT+Tb8sl9UleuXJHv9vc3f/vVb37h7vDwTsty1rtww42NjeLq1atRV1fH4xRa9CcnJ3Dx4kXcunWL58qPP/4EnnzySd4FERNBYUdHjx3jGHcqpCPhKmtGaGdGgtHFNFSuKCfR3eKIhgAHXaCIXOYLH++epEXmg72FPMrhjhcK7aLtI7tavH6NJTZjSdC6JHRdAiVeGqvHghDbssSK0O94tLGoQ2H2hEPLaFGnEYzJwWSOaTPbYEGELsgoCCoyrsJ9Ia4/AqhB3omTxoVGTUSdywyIAMEqwG/n8ej2jXhibydHtReyC1jW3ILeoWEcv9yFBUdC9/Ak7i3kYEt+1iWQ5ZTGLyw4FTzmgzpjWAlCbAjrZynEjNYHOjbkDqHHlFgQq1g6/HYR7bVVOLBlBR7ftR6ZBEWP30BV/TKsWr0GN3oH8YM3j2JqPs1UeUUsjF07OrF+UxtmkymcvdSDS939GJ3PIEsZH7LKYyHRsRBybayqrcTy6go8+cgBTExM4tyVLty9n8B4IoMsuXso/wU2astLsX/nVrh6DsdOHsdUivQvMusF1iyrxuPbO7BtTT2yyQROn7+Om3dGYSohlFXVoaq6HPHSGFP+UX8YIUmEaObhGin4UER5aYgD9MYXdLxxqR/fP3kFwwsGM1XMkNH5Qm4nowDV1VFbEsCa+kq0NdZiy8ZNuHlrDGeudGN4JoPpvIU0iWYlAZrPRNjNokwFNrSuQGPjchy70IMbA7dhuFQ16CIWVKFxWaAIw3Ggk19bII2UBLNYYCGtmE/ATI7h80/vxctPHsRgdz+uXrqOSJSaaFX0dF3G7YEutv+2rl6Hte2bUdnYjFuT8zh6dQB3Z3Ns6XXUEAtXqWxRJqDsuNDJWk5pusSSuBa7X+hEJfBqG+R2Id0GVQYICPhVKKLLfUIUFmfk0l4nD3XRwML2LZvQsWY1jh55D709XYiXULu1yyLVfDbrCbZdG6ZRRGlJBC0tDYiXRngsR4+bz2f5mhAORTA8PIpcruhtUiBgIbnABZK0oamtr+cAM0VWOUuI3HSmSc44jQGV6VBqr4DyqmosW7kWE3kBr53shq74EYrKEN08Ioo7GxBxurmq/Nv7N20++cUDnfOf3CvsL+YzewBEfjHf93/yqyYh6p//+X+qmhyffOpmT+9DqqI8dOfunbhp2iJbZSWJY9kbGhqY/Ugmk+jr68PIyMhHeotYrAyHDj2KfXv28PjiZm8vBgaH2B3D1e4+H9t3CSBw7AV3wnn0LK+sjjfLJqCjqAqLQwmIEFhYstcuaTmY1eDd/2KjLuWILI5aljQlSwzH0t9+nBWhx/64pmRJF/JxdoR/R6MPFoCSM8f1+mNswKA8ENKDCDIMSYPJepAooAXh0K6U6GTLZnEoJZPya6QdLJXJGTk0lASxfe0qrG1pRCQSQMFx8P6Zc/jg4lWYWgSJIkWSq5AkDaKsLTa7u1x+RkQHl7qzPsQDZrQ7pdI4AiZejDyNvGhkJfCMn0KvhHwaJHNsiGk4tHMd9u3YBFWjZmAfRkYn8eHJM7jScxtqKI717atxsHMNyqJxDA7fwckrvegavo/JbBG26ue+F9IKwDQQdAysqyvDF54/BJ/tQ9/QMPqnFnCpfwRJyoHzERtBHTYOl+i11Jbh1z77FJbXaDh3/hp+fOwK7iVyKFgiZ0q0VIbw6PY27NjQCiOv4/SFmzhxqRvTqSx8gSBK43FEgwFUhPyoi6qoiwcRiwYQCimIh/2oKAlDjsRxt+Dgz7/9Ho513eZxEGuFCBRSIJgioqpEw+bVDdi9aTUyM2ncHh5Hz70UbtyeQM71wSJ3Co2OBAN1MRmbV1RjVXUZQhCxYvkqTGdy+ODcDZzqvoWFAp2jIt83KYNJXEtWb9kWWAtRNHRYxRxUwUJIyOBLz+9Fe2MFus5dxq3eIXSs68DmLeswfrcXA90XoCgalq3shKBG0H9nBF2DdzG2UETSklBwZdhyABLF3vM56nIAGYEMAh2WnmdAIZOmRaAGYJsrApZuQ59nEoaTHZ3dN6StoswbvcCMXYDajHd3onPdahx77010XfMYT9KtZNMZTkamPBYarpl6AeGghhXLG1FbW8WpsTSuIeBOlvRUMo25+QTb8aPRGIMMGiHF4qWoqatFvKyM/zubyWE+kfBSg0UJFtnkuSNJZEYpXFKC9Vt3QIzV469e+xDTuoNAaQg+Ane2jqDoFMICrtfGSl7rWNl0+D984enhf/JF8MEf/LMdgQdA5J/t0P7LuePvfOc7Zd3dlzfevT30sF/1P21aZmtLSwu7Si5cuIj5+XmmdUm7QWCELmIERAZv3eLFX1UUHrFQsmJjYx3Wd3QwMzE7n2CLIQUmUVIqWf3yhaInFqVFlOtpPTDCoIKSUsm1QGmPkgTd9MYyFK9O82S66LKzhXa1JOIkwehiPgilqNLMmgSQ9Jx4V0hgK5jHTwAAIABJREFUZREEeL0wnqZiCXQsZYl8/HcEdJZ6bOg+SNviKQgEGI7AM2vd9XFOw9KCQOBDDoQhUjAZMTOsdSE6XPfsuZSMShkklKshSNAcb1QSD2pobqjn3ISJ+QR6bt/FZCoNyBqndBI1bZP4Q5IhLIIbL8rM4SZdl3ttiAqhrBAbEkWYU/YGgSefzAFmZOuli7vCmSEFjoUPiTYqKABsRyfa17ZgIZHE5QuXMTo6iuqaBmzdvh3LWxpgFsmuewPnrvVgdC6DghxAUdKoJtl7WFNHiSygva4c+9qb0bGqEX2Dk/jHH72LWSGMnBCARRogWisdk5+f7FooC6rYta4FT+xahZa6Bpy52IO3T15G//gc8lRe6BioLYviQGc7Ht2+HkE1iLMXuvD+yXPom5yHKWvMrigSFscLEqLhAMpKS1BdGkVEUxEuLYPuD+DtU918vzYkqKSh0HOIB2VsXteK1SuboPmp2dhC7427OHn+GhZsDWIgCsPVIbgG6iqiqI8HOYBtXUsDVjfUIT+/gGy2gPqWlbg1ncNffv8IblO8OeV5mAV6CyDJJMKW4Op0PxT17/B7FPVrUJ0CmspVRCUTC/fuokTz4bmnDqFzy3rcvdWHu3cGIQdjmEyJ6BuZQt+t28gZDhzZj5wFFEj/IwcgaEEexdB4RJZcaGTxzifh5BNQqcyOZiSSCtMhLZOnjbIob8YnIxCOscWc4tOZmSQbrWXw+CkkGNi3pQ27N63F4I1LOH3yGAqmyZouAlf3p+4zMldII+VYbMWuKI95BXlRErd6GTxGkdw1Oo+NSKxKn3+yCWuBAGrq6hCORpDN57CQWmBQTamu5KQjizABFr8/xF1UY+Pj7Jh6+NBTqFq1AX/89R9wHL5WEoXs1+AuRtIrto4Sv6+vOh79QW1Z/Ad//W9f7hY8kdSDr5/zEXgARH7Ob8An+eGHhobUP/7j/3VFNps5IPmkJyVB3BGLRv1NTU3sfqF49vPnz+PUqVM8tyahqedSod2wjdm5OV60LdPi3THRqwE/0bEhaKqKUDjColMaT9Aow2tbo92OJxD8b90wdKEkUKPInoCVdpG0yC6xFPT3LCglELL4M49PlorpPsaI0G1pZMMLADflEnDxwAyPcgR4oWa0UDCr4OktmJhxCEiQMNQDR7SrNKkl1xaQd2UUfdSS6ofp80NQQqzwV8i5Q82oZhF+RUQ8FkVJSRihIL1+C3fHpzCTMkD7cWJIRMo7MU2vaVjRkLdcZHUDAgVUkeuEHbmeI4Z6bEiTwICEmQ+Dd4q062ZOyBHgc234FjNDDMFZjIyXvZkNiVsJsAmkjdAhE2gp6qgMBXnhtnOkD7DRtqoJWzevR7y0DIOjwzhyfgBXBu8gbQswBRWgtFNRhkMLLFmYjTxWlkfx/EPbsKW1Dkc+PI5TV3txL2lCD1dClyisy+GwN1DBHo0waExkmwijiK0ravDyob1Y07Ic17p78cbxi+gZu48F3WsvrglreGj9cjy+exOq42W40t2DH53txY3R+0gTvyKxNNazJJOYlDQHAJf1Ee1vui6SuTzrQ8xCASWSizWNlWiuiWPVygaE42W4cWsMZy9fRyJVQDpvMTukqMRmJLGiPo4961egOuiDXwRioQgi/hB8gg+3744glTVRUGN469pd3FlIowidiw5dnegz6rRxOWiMy/qIlSI3GOk0yMqeXoBopOG3F3BgRztefvoRhP0Krl65honpBGbzNq7fmcZ0xuAgM8UfgCD6OLCsSFpsAmNqEKCGZeoxoixVMwMhNYmIUERFUEZAUzgYTg2XQtFCSCTTmE6k4fo0Pm8tQUGq6H0W6RwloKjCgGxm0Fwexv7OdWgoj+Jm9zVc6bqOTDbDTEgqkfKYSCqWpHZomTqdgFBIQ31dNWqqKhHU/DyOpVJITfUjGIp4uhAXCIZDLPROZdNYyKTY2k+hajReYn2ZZTFQCfiD6O3tQ3dPL+oaGvH8Zz8HX2kd/tPfvob7WQeSRjqsIERV44JIQaARmYG4JkxURfxvxmTfN7/0hUevPQg/+/mvQg+AyM//PfhEPoM/+7M/qr5y4fL6VC7/AuA+URKNVra3taGyooJZB0pHpHZcimgnIPL+kaOYm5tftL9yXik7Ryhe3bZcTk8k1oHACy0C4VCYF34CKB4A8BwvtPDSfdPYxcvtoJ3/IlPB7AYVe3m7fIqU5jGOTRcn2u0vumRozEH2Qi61W2rI9XJEKOKdxic0UiEAAnp8kajrRSBCt1eox4VGOYYnuuNCPIEvyDzuYAss9cmCL7YGJGRtGWlHhq6EYVESquKHoNLioEIm7YOus/WzujSA9tZlaFu9AmUVlcxeFPU8RmdnceLiIEamkrzbo+NA4ylmWcj2SzoCZojocaljlxxARe6voahzWlAceg20t+cRjHdLkqJSYZ2XoErBZYBFJgrJC7aiXxBooxRYTjeVXAimCdkwoJo6YrKLNU012N25CWtal3Ei7OmLN/Hhxeu4u2DADZRwJT1pVDjVlcZNkgLBdlDhs7BrdT0e2rmeF8Nvvfpj3J2a5STQnKhxs7BDPT48SnI5eItEoqQNURwdAdfCquo4J6WuW12PgaERvH3iCq4MTXAOCyWIRnwWNq9qxPOP7sWK5bW4MTSO1z84j0t3JpC0fHACMbguMT8s+oFIozAaVbgGRJcC47zjWR4Oor40hKce2Y/SWBR9t4ZYe3J7ah7Dk7O8qNF54BddlARkmPkEHtm9Gbs6luNefzfS8/NoWd4KNRDF1FwGyZyOtz84jrTrQ9YfQ4rOHy5NlgDTB0d3vDA3yYRP9bFjSnYFFDM5FuvSPt02sgjLOnZtasWGNS1YmJ1G940edqvQ6583JWiROI/ZKPqfjj2Fg3HIHwX1yTL/7JoFqHYeYm4OcSGP5RUhxCnfJBqCLxiBv6QMyVwRN3r6MTmTRCBSibztg6MEkbNE2LKMQr4AxzLhp4+GmYNs5rCqvgoHd3WipqIE3dcv4/q1y5iemOTjTJonygWi95XGqCTopqySYEBFQ101GuvrWdtFIYAU/06lerRpqCivYNYzMZ9AOp+GoFAzMp8d/NoIlMQrytG2rh3JVBpnTp7DwnwWe/buR+eevbh6dxJff/MEMq4Kiyzz5DBS/fBppFdyFpuGdWJ1UpVB7URtPPZXjz2878Kv7Wp9YPH9Oa5ED4DIz/HgfxIf+sqVNwNf/erf1VWUxZ65fXv4i66LtW1tbehob2cAUSzk+CIxv5DA+vXrUVVVwy/jyNGjOHHiJGcEEFig5lBiKqi0jkYvs7OzkGQfYiVxzrHw2m8XgQWFf1Hz7MeyO5ayPmj9oPHJf5ts6ll1KbyLBKXEuHhBZjyiIWBDaywtrAI5MMjSK6KoF2GYVEgn8QWaHt8n0TJMNIfHyFB3jEipphLllph88XVNAh4SCjQ+oR0/2R7hQFssuUtZIlJiBGlfEGK0Ajp3wJBbIQDHcKE6AlSziOayEA7u6MD+7W0oiQYwnzLQN9APBxbWbt2EUzcm8OrhY5ieS/JogVgWi56r5ONQL3JmUKkeOTsksiCzM0eCQyMadugQoCAgQvI9AY5LUIlyUjiqjI85vS6XQQhBHQKBi0QU2TfJrSLJcAo5hF0TDaUhbF3biEd2b2XB4bXuQbx14hKu3Z1AgQFXFLZPoRWTXRg0CCLrsEtNw6aOzY1xfO6xTsRKo/jr736A7oHbUFUfyivLOGp+Jp3BgilBd2U4xEgR4CQzpq0zOCTxjZtPY01ZGK88+jAObluBudkU3jx2FWdu3MJMwYDOro8iWqvjePmpA9i3ZTmGRubwzTdP4eKdaSTcEAwSb9L4gV6+Y0Jxi5CdPDTJc7qUBWQ8//ijKI+VcFPyvdkFXOjuR8/QCDMgMkXlOzaCko2O2hgO7tyMnus9CMg+bG1fhZl7dzE4OIAVa9pR3dKG1z84i5HpJBK5PIqCC4u6gCicjULESFBkiRAtOv8cSCqNG0U4poliOssuGwrZI2cKWWnp/7kkgLZMZheo5s+2ixBkGTpJYEWViDZe1C2DBKjEQEicoErMmFlMQdDT8LsFxMipVBdHc2UJclQ2Vx5DvL4Od6dmcOrsRYyPT6OmtgWNLWsxMpnAfNaGEI4hDxHpAoEGA6IkQCGWg8aHloHaeAke3rEFG1c34k7fDXzwzluQWZbisvYjUyhw8nCQyi1VH4r5DEJ+BeXlpawR8QoGNUxOTXEGyZrW1SiLlkLnFOEiDNGEzToXFZlsgT97FdUVcEQHIyOjkIUgdm17CO0btuDO1DS+e+Qkuu+nYdBGgDYxBLRp7MQJszILdymADWYBmqPrNSF/d2tDzf+xvL7iyFc+/ziBkQejmp/DwvQAiPwcDvon8SFd1xV///e/HAuosS1Xrlz6d8nUwvaVK1YF29raOWZdUzUWoyUXEtwLc39mGk888QRqa+s9utS2cfHiJRw7dhxjY/d4wSd7KIEDEpfSKId0IKQd8UYBIjMdPBahrI/FNNOPC0TZocIL5U9i1ZeyPFgPQjoLZkO8OOuPXDDEmvhod016EQotkxkY6QZlfFD/BXjuTRd6H38CKHuDLlgegBLol4IN0yzApnh3h4ALsRIKdAIHHBBGOe0GHMuFKYegh8phBEu5K4Z0D6qfhKcCx6X7dBPVAQVP79uCh7euQXp2jEvilq1sRSKVwXe/9z20bd4Bw1+K01duYmY+wywL5UW4ssphTbplMUtE4VDe+GWx14t22JRVQseDjhONYEj0ScBEIDBImhRigOh2pFjkw+m1zdLCT3kqxNZQdDfljRQKCIo2Oppr8dj+ndjcUY/JiTm88/5pXLjRjzldQF6JwlBCrDHhuYLtxdeL1FZLF34HCAgWdq8ox1M72pGzJfznH5/G/TRZeAt4+dlHsWFFLS5evorj1wYxXZRgykEv58IxIAkmbMoIkTRPHzQ3heawhs8d3I0n97fDsCW8feo63jp3HaOpAlwCjYUklsXD+Pxj+/DkgY24O2Pi2++cxbGeEcyZdByDfMx8VgGalYFm5xDzA1s7VqE8GkLn1k2YSxXx+ltHcH1wFI4SgKL5mckhRwuxB5Tn8psvHMLK2iDefOsMThw/jZUtjdi8cQMC4RALUntGpvHuuW7czxqwSKfip84jiztgbJ08IdRlJEGVJCgKiS0dFIs5FnASi0QjS01RmckjvUaxYLO1lcYSlFOiqi5UmaLbRegEQAzSA1s82qSRJAlQfa4Jyc5D0FOU0w+/m0dlSMb+reuAQhpmZgGloSA7Y3rvDOLs1S7kCwY2rFuPxx59Gh0btqN3cBT/9buvI2kKyMHHYWFkk6XPOo0xw4EAVw9YuSzCmoBdm9pwYNdm3Lt7B5nELArZDGZmppHJ5zl3JJPLIpNL82eNotvpvUgtJNmiT6V4xJ6Ul8fRStkiZZWQqAna0ZG1chADISSzDu5PL/BnOJtdIOM+Nm3cgEcOPItYvAkXugbwzulzGEqkYIZKPEE4nfIEyQl0ExghMTiBPNac2ZBsA37HckOCMb1jU+vvRKPB90tGb6S/8pWvPCjN+xkvUg+AyM/4gH8CH0547bXX5Gx2trK/p/f3jx47+komk43W1tais7OTrXO05gVoBi0Ao/dG8c4772BiYgq/8iu/gueff55teLTbIFBA4tUf//gwN+Wqmp+tusSkEHDI5gpe0BgDFFr4qYzOCwlbssyyPmRxLMNiUI66+El0+1KhHek+aJGgbhoCInSxI9CylI5KLAhd8OibYqV9tNNf6pmhBFTqtCGBJo996JEofVVmfQit7YKrw9KzMEkj4ojQHZEXJ0pELbAglUY9lHMQQiBaAVstgaEoSFsFCKrqMRKWCz9d8tJp1JeE8BuvHERnRzOOvv8hbvZ24bO//Dm0rFiOf/8HX8Wla90cVU5jFn+41It+h8x9NCYxG5KMHEXOU2cOW3FJW+GNVuiK60lO6YBR34zJGhGR+nyIMWHtDd3chWtTzLfAlmE6dpIgQ6FdqakDxTSa4hEut3vi4B6OqH/vxAXue7k9uYCCoAHUE6OFUCSEw8CG/cD8b8myeOwBvYi47OCV/R04sLEFxy7dwN+f6EPCkhGQRTz/UCd+54VOGFkL3zp8Cseu38W9NNhd5BNtwEzBVXwwAiXcw8PHMHkfVVIej+/owEtP7UY4EsPhk9149cMLGE/l4ZAOwTYQMwp46dABfOaZTlzru4+/fv1D3JpNw1X8PJ7SXB0BK4Om0hDWLavHb//Wy5hNufjLb7yKnvEFzOkSMjQ2sW1oyKNUNtBSU47mmloIxQJUWCiPl2JFaxv6Bvsxt7DAYVo508LYbAJ3ppPIQkOWWA+FgJQEi9J5dRodEvjQ4KfgM4EYLhsFTu8tQBAd+PwygqqPmaVitgjBlmCaEkyDxi0OfIoALShC0WwUuUpAgVHwck9ArKIqc/+LqGcg5Oag6km2FMf9Dra0rcDOTetxZ2gIkXAYs7PzOPLhEdwZuY3y8hgef+wRvPzCK2hvWwfNH8ZCWsfX//FV/NXffZMFyEIgDN0lQOzVCETDEcTCYbKWoVjIwBUslJdHsK9zKwI+ASFFgl3IIV4a5ZHoufPncfnaNc6GCYTC/NmYuX+fGSDH0OETBVRUlqG1dSUiYfobC44iIGvpDGAnFmwUdBH51AJWLavCs4/uQOeWDRiZSHPK8Nm+YcxDgS8Sg8m6Ixr3eldbZgOJVZV8DHBU2ihw4aXtaaIoatDO6rvb1/wvqmj+w9f+3W/OPxCx/mxXqgdA5Gd7vD9xj/baa1+LTk+ln//Od777R5MTY2WhUNjn9/sFcqNQFgO5Y6isqpAvsjum++YNru+mXR0V0z333HP4whe+wJqGrhs3cONGN4aHR7h9k2LYl5wsxG5ksnlPQ0LMwyIQ4UCtxTTTpUTUpcAz5ip4ofPyO5bYEI2itkWRNRwEWmg0Q8CCL5F0sWFg44V70dycLnLEELDodNFZU6BdJoMcLxeExgmC4DEiFAIlCCZASZEm7dB9yBtAQdKQckQskDOBWnLVEOJl5ASoQNEUkDWKcDWHmYl8lpQdAoIk4KVxgKOjY1UTHtm3A6tWNEJRBZiOgSvXevCNf3gd6zo2oDweQffNbkzMLcBSAjBFDbojczMv7X4Lps35EwxEiF5mQEIjB2I2aHmgyYunnzFsk/UIFEtukhDUpk4Z0ka4UOiY0yiLwrYoCM6xERBcrFvVjJeffASbNtTg8tVb+OGb7+LawChSlgxbicCi+niXRj4uRJVCvMj+wQIPfizXJCuyCFcvoDoo4ZktLdjcUoYLvcP43uUxpOCH65gI2Wm80LkS/+qzTyMSK8XhYzfw3bcv4M7UAhSKDFeAjGUiz4yLCmoJDCoilPwMwvYCHu5swwvPPAw1Wo7XjlznqPusoMC1HfiLRcRkAY0VUdbY3KMALJsWcguCVURQcrB+xTL82ssvQczncer0WdxP67g0MIz7lg+uFvFAcTGL2qiCQzvX45EdmzE3dg9f/9rfYGxsAiXxMnzm5c/ioUc6MDFr4LXDxz1WwRUhR0pgSLInGHUlWEWTGw5FWYGqqDzW8LGFtsBFjhYFp2kKlKBKsg44pg7XNCDoLpysDsJlAU2DRsyKIsAQbGR0L9acxhVeV4yPgQixJKKjQygsQMjMImJn0FKqYW1jBZorouhYs5LZlTffehtHT59BXi9g57bNeOWl57F7+3bESkpYaEsjkFOnz+N7PzqMyzduIlRWjWhlLQpUuJjTUdBJw0T6K5m/aZRpwkI6l4Hi2IgGFPiMAqx8Co89vAfLlzXg7LmzuHL1GiIlcchqEOl0Fsn5JFSfBJV0XmYB0WgI9Y11iJdXciliuljARGIeU6k85tN0PBUc3LcPr7z4NMKKjSMffoAPz17FVF5AMVCGrKTB9XYRXqs2s4R0XSBm1RPC03CLqg80ej9IdOwS90hAMQVVzxu71q75VljT/uPf/M9fHPvEXaz/BT+hB0DkX/Cb+//30s6dO+d/4/VXt13vuv4HszMz6/c/tC82NzcvXr16hXfzAWIxJInZDgIiZHu9fecOEgsJXtAp6ZRqwcsrq7Bz505+KEpRNQyT670DwSBf9Ai80EJP4xnb9lTvfPEiZwvv6H9SOLfEfNBtPup4WWRE6P6XgAg5Z2iUYC2OWnRKhaRVhyhXvu+fiFvpIWhxJsqahLHcTkuFdrrJbAur6SmgjBZm+gU5PsiSQs4SEraaJmyKkYeEtOhHxudHRlThqkFEoyXslKDdXSqV5TAzy85z5XswEGOtDC28pAUgQEM78tqaGrSuWIFgUMHk5Ai3jRZzLp459CgO7d2G+flZvPrjw+xGoWh0kVgBVwaFYuo65Tp4Bl0OKFv6XhSdssZFIMDluYEEkRrg6G9odOJCkFXIogLHsEDh34qehVJIYWVtBR5/eDd279mCnC7jraMn8PapC8gUPeumxeVpAlS/n5msXKEAUSVdhyebpc4POm50bGWfyuCvJurHFw9uwr62Rrxz4ir+9sg1ZOUI/NEorPQ8woVpbFtZh994+Rk01VXjWu8IfvD+eZzpvY2cGoIUjaLo0mIrQBVUmPkcx46T6LJEtnBg92Y88dhuJDIZ/NfXjqNraIbD3TQqQizkIFk2NE2GKToo6Gkobg6dbc3Yv2MbNEmFawuYTaTx+ptHkDbJ5UQOGweWkUPAZ6I8omLTmtXYuXEjSjUZPkvHuYuX8MO3T6DguHj2M8+gvLoK56/1ondojBdpGsWYtPCJJouneTmk0ZzP7zGK1MqrF2DqFgu4aUCgqT4oARWOT2B2xCiSDshByBXhK2RRGxZRXapQxAyyloXprIOJlAsDZLu14NMUdlVZ7N6id8mCaOQgZRNQ8yROLaKjsQJfeuFJ7Nu+mceqFy5ewA/ffBPrN67Hi88/i9XLmz0HjWmhv68fh398GEePHef3PkiaLlHlUDtRCyNjOJhN5jGXzCFPlmGB3Ek+CIqCQDiMbDKJYjYF2SpAMvN48uGdaP5/zq9LF85g8NYg4hXV/De5gsHZIEa+gJJQAHouxedp3bIG1C9bjqLjw9C9KUzOLUALRFERr8JLL76C7VvX4fL1Phw7fQ63Jqag+zTWg2RsBzqxdJyRQ9qQn4xz6bhw1s/iB4bC8ejY0+iWUmcFk5xiRQQEGwHYuZpY8OSKhtr/88D2PRde2lFPEa8Pvv6Zj8ADIPLPfIA/iXf/J3/0lfU9vX1fujV067H6urr69va1fiqgKisrw+nTp3HyxEkU8nneGZI+hIAFJRr2DwwgX8h/1ETLCaeahkAgyO4ZYlDoZ08YShkftAh7oICYCwIftFjR3t0L1fpJYNlSqimBhKVEU/qZwQVb7zzAQrcjKyzJOBiIcJGdSQwvsxnkFKBdz1KIF7EhBFy4HVc3vNK7xR4Zpm9Jp7I46aAdNcWkkziOFnvSvRg0G8/TfCCCnBSAGYjACoQ4EySg+CAYOuyizp0sjTVVqK8q5Vn9IAVMTUzxBZocL2RppfQS0mvQ/J/EhLCKMAo6AoESiHoRD2/rwGeefRiDo/fx7plLGBibQlJ3eTQjSCqoLJVeq9eb6wVVeddWD9Dxf5DWhdwCLPykcYDluVHoNdEu3XagugKkYg5VAQm716/GI3s2o6YqymDgjQ/PYmB8FlnRzzttyjOhqO+ykB/ta1pR39iI2yP3cPZaF9uVbbKH8txHZncDAUHOhdBkPL6+BbuW1+DG4Ai+d64XSV+Q3UTkFgk4OcTcAtbXx/HcQ7uwoX05hqcSePVIFz7sGkSahMYBjRkgkdgqUYDGAmEDbmYGm9ua8MsvPopQ2I+vfe8YPrxwC1KoHK5EYEmAQuMpPQvRKWBZbRzL66JY19qIjrYOjE8l8a3XDuN+IoOc5YMphtmpFJAdNFdHsH/ravgFHd3XujE+No2wpmJP50bs3tOJw0cu450Pjvzf7L15lFznfSV23157Ve8LuhuNfSU2YiMJkABJkKIoaqcseazIHiuxx7Ez9pzkJH/kOD6ZJGecSRwvM/LEkS0vMiWRlkRxXwASIIiNAAFi3xroRgO9r7W/emtyf68KhGQ59ujoWJKNtiEQQHd116t633e/+7sLYkmCBwOFmobZaoga2Qna1hWCP1sAqBFLwNDj0diPph27JEmjQUi7uImYaUhyKd1ltu/UNRimvHWtWg3dCQUr2lSYziTy8xMIrCTCdA9u5GOYrkQAU49bkmArpQJ13ZVGjUi1ALU4DaM4hY54iM/s2Ynf/K9+EW61iHIpjxOnTggbuH7NGvT3LMD01DT2vb0PL770Iq4PXJONvKm5SZKOOfqLp7KIpZqhxrOYLbsYm63ApsjYSKDieijVXGimJUDZsatIsJHXKWDPA5uwYXkfLp1+D4cPHRDmLJ1tFb3T9PS8AFceKor5GaxaswJPfeoTKNkeXn7jAK7fnEAy04oHH3wEex59DIlkFq++/iZOXriC6VINjhmDY7CfGnA5bqS13aFwmrdEtO5EErNoNEnQLNZy3jYczRjsAvIQUyABdorHOoka9MApp7Xg/JLujv/41BM7X/ry/WtmfxrX8X9KP9NdIPJP6dX8e57Lt7/+9Z7vvvi9p8bGRz+dSCTWLVq8qH3NmjXIZFLCbvT19grTsW/vPuzbt0+cLk1NzXLyZ+cH2Q1WcJerFdF1kPWg/oOW3EwmC5MLke+LZkM8/2IHJf1JcMHAM0PmxWL4IFSosx18rEZPTEPHQUZEwAd7YurD3kaJHRtzCTB8N4pfrzn1YjKyLDrFgPW3Ne3DmirUNgV2dq0qxXriF5HTE9mS6GQahmRMolZRbvU0wFIHIo4OI4sg1owqT9JWDCopXVaqhw7SmoLejg5s2bgeq5b0I6VF5XezxSoOHD2J4xcGUfQN+FZSmlZthobpzLTwoPn8XYeqJ+GUS+jKGnjy8YewaOlyXBlsH5e7AAAgAElEQVS8hQNHj2NobEr0Db6qw1P4HCJ2IxICR06hiFni9eT/kBExRJvAFEuSFVacLIUHr0KNg4usGmDNwi488sA63LN6KWYLHt49cRzHzl7BtYkZyUDxYUFXFHRaLnZtWIatq5dgcV83Mi1NOHP9Fr76rTdxbmgSIUOzpNyPWhT+nyoMEeHJR9Yvxud3bsTUXB7/6YW3cC1vwzYYb29AoXtCD5BwK1je2YLHH9iMrZtWolhx8OqBs3jr+AcYLbsyDgt0HWYyAbNShFGeQUfMwRO7tuCjTzyM8dl5/Ie/ehlnRwpAqhVVVxcLcMwvoMX00JuJ46EtG7D+nqUYnZrAwVOXcWPWwcDwZGQXIjHvsDEX6EgbePyBDXj8vnvglefxyuv7cfC9M/K+aM2lsGvHVrQ1N+PgO2+j6lVgQ8dYIcCca6GixEXMDI2ZKLYoE1imBxYc2hy5+ALANCWAYmpQDWpBQgGyLvUeBJe6iUCNSVGe5VSxMKOhzyqhMHIO05MjaOpaiKZFm3CjlMDgZJ7YD3qMjikD9ILx2tOhIu4xrwbVLkIrz8GozKE3Y+ITjzyAreuXIZfQ0d6cxvTUGJxSBfNzeRw/8b40LI9NjEl9AkdBzPyJGwYyiRTKlSpUPYZcey88PY2pSoCip6MS6igy9CwIUbZdGPGMMI9etQwjrGFFTzMe37ERHWkdx9/di7OnTwoopqNsbGIKLKbm2Le1vR2/+F9+Gevv3Yw39r6Nl19+DR1tnXhsz0ewfM29GJ6pYt+R93FleAwu3/O6Ck9V4OgWbL6G1IOxwI8LS6NNW0AI7285asiYl71Hwu9xnMW4e9eDpWrIxeg+qklQnamFsHzfiSvBtZ6m1De3rVv8zL/74kcG/hltFf/oT/UuEPlHv+T/+N9wcHAw9of/x+8+MTB4/UnXdR5ob29f3N/fb9LJwiRUaiLYkksBGiPamZh6+PBh7N//DsbHxz+0zpJVcD0JLiIAaW9vl9ENQQQ3RhGa+sHtTJAooZSWxVCYiIbOg1oynkoiRj8Sq94JRPi5UnZGrYcZjVoaHS+3Q80kA4TWXVeYF4dppXIyb5yEJApM0iPpRGDQEhMZG8wM8wg4ejE5V2cwGF0xAdNRSXsDLj9fNeBqSVjN/bLRVAMuXgxp8uS01xIDNq9cige3bRY2xM7PYnbsJlLpFJavW48TFwfxNYolx4qoagmpiXcl1KoqmR5mqEMLLYRqEgG1KH4RHa1p9HR2S4T12MQ0ZksVhGRVNA1FOn4aF65hV64LUaO1lpsRx0pGZNllCJVC9kWHUyogAQ99bRk8sH4ltm1YhnQmhkuDo3jnxAWcHbqFmaoNjyyRmQA4vKmW0Z8K8KmHNuIjD9yLlmwKN8amcODUFbx+7BKuT1ejU7rwT1H4BV8Dboh64GDLghyevv8esIn5u+8cx9tnLqIWz4nl13fdqOPGdxHzHCxuSWP3ljXYtW0N4oaFd45fxcvvvo+BqTyKBFgakA0c9KYMPLx1DXbt2CStqy/tP47Xj55BUU3AhgWFYMCtIqWU8NlHd2BDfze8YhHT8/M4PzSCo5dvYpqtuEYCOovqPBfd7S1Y0tOO1rgGy6sgrfpYuKALWiKLoekiJmbzOPn+CWh+FTvWLxab6tTcDHLdC1Exchgvq5hxKGLWRZPAYDjafTXVguep8JyoSZggxNBDYkWQe1OYfUOGjpk3PJ1bZDZ0ue5arYiOeIBu04ZSGofD+Pd0M4J0N26WTUyTpdMgGiDqT+jkYup5NH6IcmEkqdatQinPQylNozOt455FHejMmNi+cTXWr1wGv+bg2JGjePHlV3D20kUYFllO5n5o0jWTskzRcDg1F6lUE7oXrYCV68SsDYzma5gqu5J2SyaxUHVRFU0uWTFfQvCSqoM1i9rw4Mbl6EhrGDh/EsePHkIhn0e+WEUAA1XHx9KVa7B950PIl6sYGR1FX08ftm3ZhmymCScvDmLfqasYzlfhWwn68aEpvqwdjqLLWEw0YjKZiZqmo74pcoRRG3UE1PlvBCQEzlGQH9lZAm6LacxcUpijw/clFMRDjz//UHtGe21Je/abf/ZbXzyosLHw7seP/QrcBSI/9kv60/WAf/ZnX1n8N9/69lNhGHy6paVl44LuBemu7i6JYW+0zJbLRQwMDGD1qlVYtmy5sCBzc7N4993DOHz4iLR+SrohdR7MmjAMYUGo+yBAiFgMRp9Tl8AcA1NyQeQUwk4JsgzUWvi+fE9pfeXuVR/N3AlEGmMZgiHRhUieAvMwog85TZkmLM55ZYGsSZgT59m0MArtqjWSQgGTQIRdOPXPlXh3GRVx7OJFRXoCdDQZ75SDELaqC4PhcOxgpmEm2+FpcRSdqFJd8avQavO4f+VC/NxjD2LVoh7MTU/g1tB1VIt5dC7oxuYdO/D+xSH88V+9hPPDcygrFhxdg8dcBMWWqYoOMhXMjEhLiqqq2PTSCpFvMotE8j8Yx85eExUFuyKnc46f+MMyj0XC70UfwDK1OjMhwlXmJWhyMjbsMjKaj22rFuO+e1eit2ch5itlnLg4gCNnr2FoalZOmQHzRfya2BxDJYWgWkUGZazta8XmVUuQilu4OjSKM9fGMVUNUSZYMRPwmBhLdMk1mj8LT+Weg07NwZ71y7Bn1wMYHLuFP/76dzGvxODoiQiMUEjMzcKNCvf6mhJ44J4leGz7enS0dGDg2lW8f/Yark9NS4ZK/4J2LF/cg/7+xShWHbxz/AwOnLyMyaItvTuOYyOhh9ixZQP62zPo7+yQ6PqzZ87i9IVrmGRTbqCjxiRVCls1FfdtWI1NK/oQVObQkU0iT0H2B2fQ1NKBnXsegplJ4cDRS9i7/x3U8jPY1J/DtXOnMDkzg/6V62G19WGk6GOMCafQIncGA+WYMUMRpscnaEEz48K60ObMiH+G8dGOJlWFfA/yftEo+lRFsxBWi0gENTTpvrBsjeC8gq9Knwx7brhzkgGRYL464BeQX4/CELsyR3OejbA0B7VWQLMZIKN6WLOkF4/tvA+rl/SjViri6LEj2H/wgLjifL8m2hU6exTPQyYWQ3fXAixatByLlq2GnmrG1VtTOHvtFqbLDuZqHmqqiZIXYnq2KEJTWsqpwdADG2nNxcreZuzYsAyL2rO4OXABJ44cwo2bo9D0BAItjmSmSdqTs03NWLtuA9as3whirSMnz+C9s5cx7QQI4wmEtFTzfiXYYsifG0hXTiDoIwoidClAF+whR5PbwSACmEU7EoUXRn/WBKxEZdkqDDKwdFcZBmLMbQkqMFGZboqrBxa2ZZ/5l5/4+N6PLmuhD/nux4/xCtwFIj/Gi/nT8lAsqDty5EjsT//vrzw8Njby2Mjo6FOJRKJ3y5YtOsPJyGKIViIIZCRz8uQJXLp0CQ899BCeeOIJdHR0yoaen8/j1KkPsHfvXly+fBnxRFKilumWIRi5s4uFi0JEdUdApcGSEIA0wIpoPiI4IYJYyQepd700GJE7G28JGri5GnewImLPJVXPPAAyNI4raZ9R/DrZl0BKxHjg4fiGcfD8xQ9u9jXRkxAciRlDtA3UYlJI6/ohKhRfxlIIU1npLAn1BDX2UixHTQRBE7UdanUeT269B7/8yT1oTWk4+8H7mJ2dRteCPvQuWiK8x8t7D2L/kXNItfXBamrD9bER3JwcgU/6nid3JFBzVGgKw5cYLR8lpzYiybn5yLFOZ6iZgipZnEDq66L8j3oIG4PAIpHeh+9ACSejwNSzsTQXw4MbV+OB9csRi+k4MzCC/acuSxT6rMvENwvkaugqMYKqLMaqkUEynhR6PaH6aE7F5brnS1XMVzyJdC/WQtR8/vLrLcRRyZ5sFL4Ly61iTU87nth9H7rb0zh64iwOnbmEW3NV2GZagthEMcR0U9qKvQraYio2L+3Do1vWYm1/OyhzmZqdg2KEiDc1oeT7uDg0jSOnr+PctRHMlskSKbB0FQs7W9HZpOOh+7ait7sH+985jMuDgxifmcNcsQbPi+L+Y4YquSAEqMy+eOCexTi49yX4Tg0rVt+DK8NTuDI8ie7+TiTTcbx95BIuD42I9bgv5aM8PY5azUOmpQuumcZkNUC+5sPlpkYgLtlpoWShEBwHfP9SRM1xpcNAsmgDZFOyonEHjPQ9ZDPk7/ludqpigzbILDCYi6O5ABJsx3R4xKxovCC6INTTWCMkLvebhPSJ4gk6w+GciohHk0wXdatojhtY2t2Be1cuxtZ1K5FJx3D+/Gm8/dYbuHjuA1RK87DUEC25HNasWIlVK9egf9Ey9C9diUC18Na7R/HGgUMCPvIcz6hx1DQLMzMFyb3xAuqvdCTjMcQUH1ZQQW9LHPevW457FvegPDeNsdFxYSIVI4VKLUpjXbZ8GVq7enBtZFLSe09duwVPNxHPxuGFnohyA8MEw+bdgGFvHkLXF4s9oT31Sh6ZjXqgIW8Uhvfdvjd4uZk0XC+EFPwi/04vP8D0H4Jj3ucWR4gKxcNl3qmljph6ckE68fUvPvzw9z79wFLO9u5+/JiuwF0g8mO6kD8tD/O1r30tdvPm9TVHDx7c7Pn+l8bHxzfath0jy7F4yWL09TGWPSUjClZ2Dw0N4sSJ42K3ZTjZJz/1CezcsROpVFqcMleuXMH+/ftx9eoAkumMgBjSzhR+RrHqUXlc41QWARFSu1HDrASISclbxGhGrbj1mW1dIxKlpEZZIvy5qA/h7/w6ztL5WI3xTEMnIpZf0tGeJ0V5jT4Y6jNkA6c0jbZdMioSYMSI9kCq0Jk5QpcNNReKEUfFDVF1Q9ieItSvlm0CksmokI0R6T6/D+fKZHo0SbdU7BLW9nTg07u3Y93STsxODMP2XAEddqjh8NETOPDuYZT/v3bYRx57HPeysGx4GPsOHcL10TFUQhOBkYPtGULfk11SySiwlI52W6GWo6EHNywCEgpzJdyd1b71zUkGUA1Wx/ekPI6x5axsb40bWNO3QMrh1q9cjanJMRx87zSOnR/A0GwJpUCHYsVER2P5NppiCnpyceSScWRzFCm3IpdOSUlZQ9gjm6EboGx7mJwtSO/JfMVGwXZRsB3YjKSva0Z49ShaXNbVgo/v3o41yxfiue+8iPfOXcVIzUBFS8hrQAeOEthQ3Qos0Erso5chY6uXYt3ypWgi84Yabs2VcObaEE5fHcbIdAGer8AiO2dq6Mgm8Pgju9DX146zF66jWFNw6P3TuDU5KeBIVQ0ObtCRsnBPfxcW9nRiYnpGQOWOjSsxOTKEkdERrN28DRO2gr1HP8DY5IycnsdmSyi7KoyYhoQ/j46mNHRqP2oh5isOym6k75DALAJlqS7wxNLqKwHcenk0hcLwueHFpIyOehJFpY2crzvRCz+R8JEvNzUlLiud6/aoSGTJoD1FD0n1iQ5LNtAgAqbRLz4WYQjTi7ktB9JLxMwd1bGFBdI5tvFcJJUQnUkVm1b04sFtG7G4rxNjw1fx5ivfxekTRxHTVezc8QDWrd2Ajs4F4njp6umD6ytS6fDN557D2PQcgkwr8kYTvFgWdpVAP5RxC90x6VyTCNhDt4LQLqAtaWDb2mXYuHolmjJpAQ8ENvyd75dSqYgrQ8M4dvYyzg2NoAgdiaac2N3ZscRkYIe9TmS2fFr0CSzELybXR+Lgad2v44sIhNSnKdRU0XoeUM6uSBIxX44oNDESuDOAUBIDCEqYy2JE97vm2jDdipu1lIHutuyfbVm/+hv/y8fuG72bN/Lj2fnuApEfz3X8iT/KiRMnjGeffbZj6NrFzfF48gtzMzMf933fGh8fVTg24UbGcUlLSzOaW5pFB8I21Vu3bglYMC0LpbKNrq4OfOYznxGtCBNSL168hHw+j3icxW38nJI06fLro0h1TdiPD0PHVBGtUvQq4xAnEpQSVDRARORqaegKPnwMPpaIT2s1+XxpuaXDpA5EGkBG2BOeaOrFePxZGu4cUuIEIkKNk/6ut/fyRMlBBk/wzOPwfO4JBjzVkD4NxoB7WgJaKgMrm5YYdC9wZOFKW0nUqi7K5aqMhVjgJemlXoAlne3YuXEZlvXloMYsnB/J4/D75zB4dQh+rYqWbAyPPLQdH93zAFKpOA6dOIdX3j6CMzcmMK8k4ekp+J4qaZosuiP44OYVqDzJRc9BovDJWVCUSxpHNnrGezPTo0E9R10ypjAYNhZkY9ixfgV2b9uCpmwcJ8/cwPf2HcbV0WlU+Wi8pgq7U4D2TBxL2puwYkE71i5cgAWtGeQyJhIxDXGyIoYu2h+J0aeepg5GKraP4fEZjM0XcGFwFGevj2B4poA524cnG60hzqZmC3hs8xrcf88SuMUShiemse/MEK7P2ZK6Sv1LGFLIGQFPjmwCx0VC19CSTKHNSqFSKmGuQkBQEwaeJJAVeFjYnMWWNUvQ1RxDU2sXvFgCX/vOO7h4axKwkgJGGRlPPUhWB+5f1Y/PPfKACEc/uHQVJ06dRGdLM3Y+tBNmIo6JUgkHz13GsfPXUChRsWGhwvcHLdvUD6AkIypdwsQYvhd1u9BdQjDJzqJalTZuCjgJRBhRzvuPGyLHbRagxeuvnysJoVL4x3sikKFcVDUgt4gYtSOmUfzaEcAWgKpyJNoAIhErUpfpCJglYOHnSoy8Gop9PJTeJAhQYg204TvIKlW0Wi5W9bbjkfs3YsvaJShP38TR/W9KtseOHTvQ2t6NWCKDprZOJGhXD4ALFy7ghe99F8eOn0BRzWA21oFimJCgsEQyJcFns0UGzSVgpLIClimeZuorXVgt6QS621uRSWXgeKGsLW6lipFbtzBXLMt9WXA95J0aYskEMsmYsD2ZTA5zJVuYsLJHUXnUU0WwLokh/OEk5C+65NEqE6E06cims6vBzNYtzwJE6i3VoiehnFUPZVSToKuHbcZcv3jRfDtMmt7c0p6O/2tRV8s3e3usod/ZvTuq87778SNfgbtA5Ee+dD8dX/jss89qF44da5ouz68oFkuPzc7N/HLghwt2PfQQli5diu9852+koZKhX4T63LAppqQFdmxsDLNzc1ICx/uPYKNSKWPhwn4ZvxDAkN3gf/NGLZfLohVp9MA0gEhDa0JKmLNXfg2BCL9XIymVv8vYRJpuCVyi8jiurQ2NyA9jRLjZNtiSO79fg1mhPsGu2rLYROOeUEYyXLSEVYlEI9IRw94W21ek3pyFWBwN1KCLDVGN5aRa3UilxQZYq5Xh2wVkYgYe2rZdgpfeOXgYxXINOpNkdRMum0mrEZPQ0WSi6rsYK1OzUoNp21je04ktG1Zh+70bopZdAg0zgQtDo/jLF9/EhckC9EQOlqrDqTIzgzkotBhGB2QBIrxmNCRzHs5TpsdpRVTVTrGeNAF7rgSTxZUAOdPDir4m7Nm5BRvWrBXb9XPPv4kjH1zCjKNCTWSkATahB+hMGVjV04IH1q3EphXL0JnNIBNLwFRcGGEZ1cocPLJe0vURjV0kFEqNmCLTTEIRoaSGyXwNl0emcez8Fbx37goGJ2dR9CJ2hM2/Mc/GgnQc//rLv4jm5hT2HzmDoYlpDIxNY3SaGhUafgzYZKs4udIt+K4HxWWLryubp0G3iRSX+WjOxrGwrQlrF/dh+4ZVsIwa/uir38aVGRt5JYmCG0iAGIv7cibQ2ZRERy6BVT1t2Lx8kSTAlio1nL54SZw3dP+kO7pw6eYIzt4YlrwMRYmBT7/m0Q6dkMAwPQaJYw9rCkLbk/RZ3TTkdwJg9r3UyJDIJse0X953LBvkGIZiWkuEq5JhI/bqWr1wkO4yTf5NxnHydWRMZBAXjR4EjEQAhZocEV02QEoDqMgmy1/8Onq/GoAk6gES9w4vcMiSPR/xsIycZiOr1NCbM7F7y2rs2b4OidDB8NBVxGMWlq1ag3RTG/RYXMAUAdDczAwGLl/ChYuXcfL6JM7NAAMTJSRMQw4xyUxWmnwnSw4qoQabjIWMSgmpeQPa8GnzjcdQrdZgs5MmCJGMJ9DW3CJrx+T8nDAWmVQS2ZiB9qYWNLV24PrIJAan5jHPMRevDbVNvF84gpLLcxudR3+uXxMBIlG8WQRU6vZeuaryJWRJ67Z4uuIsjtPYhM3wwriMwvzQhWWE0J2it25R13+wFOVrVhBcfe63nubJ7G5PzY+4Ld4FIj/ihftp+LLf+73fi5dnZzvHJseenpgc/5XZ2dnFa1evwX333Seuk9WrV8tm/Mwzz4g9j7cgT7QNfQhdJPxvjmC4sZMpYcU2gQLpVNp2yW6wB4JaDKaVsg5c7nXfvx3FHmWAfCgobcSwN1gSsfTWWZFIbBpFvtfPKrdZlQYQafx8EvVe15DIolFnYG7nibD11feFnSHI4ToUgSEuw1HSKjdOWvacQENFElFZJGcgYPAWu1ysuLhEdCMpdHmN2hHO1pnEWcujM2XiN7/8JWy6ZwWef2Ufnn/9bUwUbbG4anpMmm1daRGtRdZNM0BbSsHGzhQ+sftB3LthPUqVAK+/dQhnLl1Fa9cC6Jks9p34ANfnytBNC1kGg3HcQQsxLYWy79dvTToqeEJWdUhwG3UGGpt5I6bE4gy8whk2sKgth91bVuLxB9cjljTx2sHzeOHto7g6WoBvJKFT7Md+jbCCTYvb8eS2Ndi1bjH623LQfI7EAriIIV8oIm64sNRIXxClyBOIqKKn4fyfdmeyUgRJvN6mxNPHMFfzcWZgGK8deg+HLw5gguyIakKho8QNsWHlSrQldey4Zyk2ru7FG/sOSrstm3IHJwuYK5Tl/VClfVs1xNkUt6Loc9WpYVF3G9KxGJYuXoR7N65CpZzHwUMfYKpYxvELV1CNJ2EzT4MsRbWK1U1Z7Fq3AvduWIFcSxrjE2MYGxnF4p5eZGOWNNmqLd34T9/6Dk4NjaPMDTrGuDf2uLgIGCxmJGFoMcTMhDivuGly1EPNEUcopkUwokopHEExzDjA6nmKRUSQynM7gUDEJt3OgAkDYcE0ujeY/aJoIhqW1FyFwJSfSf0DT+L8+ug+o+CSwwbZVuVtwnuvPk+ob6of0iN8wWpSKMh0Yf48ElAnU0BXws8oJs0oNcScAjpjAXasXYwvfeZjKMyM4Mb1q9iyfTu6+nphWAl4oYLZ+Xmx/DIvh8Dp8NkhfOOt07hya046dPoXL0JrR6c4vsbmiphzfAENtPnyZ7dSCVimjuL8nPTdcJxUq9qSPxPTDbSn47B8FzP5OXGMtWVSWNScw+qlS6GZSRy7cA2nx2Yxx+fBa6T48MkQSciwyhu4LqCqMyNCSEVXjKMaGdc0zNuMGOB4h+uCEsLVCZhCKOI4qzvRJIRRRzKZFlaZ93oipsMrTWF5Z+7llnTmd5fl4if//Rcfq9wd1fxoO+NdIPKjXbef6FdRjPq5z33OuO/ee584cPDAv5mannxw6dIl2L59Ozra2oW5YOYHTyYUp9KC++xzz+HQkSMolcsy6uCmzk1cEjipIGf0t2UhnohLQy5p5vn5AgqFgjAS7MjgBze/CIQwPZIGyojRID3aYDwbJXYNXQe/juBCHCu01JqxKF+kfja5s8iuAVr4d/I14sm7I8yMqaoczdRturJh1Ec5oVcf54AlfEEUbsawp5DNueytYFyRhdBIIDST4kYxElxcQxiqhWQsJcLHcqUMhcI+2FjclsUXP/WE2EVdVcf33jqOZ988KDkOIU+4TARxFRG6agbZm5o0wP7rTz2EzoSFY++dx7GTlzE4No/RqVnM52dlqO0m0iiaGQSqjv72FlSKFUxV7Mi+yecrmSAMu6ozPWRNPIa30bqjim5DY96rXUZWV7F19Qp87JEduGfFIgwOXsM3v/cyDp+/gYqRgcccFD4mXRhWiCfvX4enH96CTQtbEavNoTw3GWloVBNVNY14MifgwqBqL+D4wREQSyDCX9RCkIInG+SVClCcEuJx6h40qLyGsSRu5qv43jvH8dy+Q7iVd6AlmlGqeAK4kqhhz8ZlWNyWQSoew8YtK5F3dJy/NgemXlbKJZw7dw4rV6/GzVs3kc4ksaivByND17F75z1IxnO4ePEGJqdnMT41i8Pvn8VcxUcsl0PRq8JQHRFjLoiZ+OQD2/HUzntQq8xj8NY44k3NqPoqDrxzWGzS6ZYOPP/Oezh/awazvo4qwYLDyG8bqmlIZLvOsV7VkfdIpezCs23ofL7c0IIa09Wl1ZWjmCojcAlCYgkRGUs1Lt1ZxMSUiEiD8+1JgJy2dYK6qAwIDgWugik4VmEkP9uIvSgZVxAqi/IiRkpyM0SY2hAqN4Lt6suTdDnRCVX3ywd+1EhN55ccJlwEtSh8LEGxcnEaVnkWGxZ24Dd/+fPoypo4fuhttLfnsHHzJmE5an6kD+Ivz1MwX6hh75GzeO29q5goepItxHWnua0dRbuGqUJR7L1518dcpQYlFhdnUI2aFQJpQ4dbrch1IjxImabogyzPwdjkBHxdR19HKzb2dmD5wj5UnBAHTl/Eqcki5gN6w8gYUigcwK0DZqHUIktMnRGJXqpIC3IHY0S9CB1m1LkRr/EeEBsXxPLu27YA/ihCgKxUNEISMOLVgMBGS1xFT1w5vSDX9Nu7Nq1569d2rS7fBSP/+dvjXSDyn3/NfuJfcfbs0Y4/+P2v/E9Xr1z5VFOuuW3z5nu1/v6FUeNqnamgyI1pp+0dHbLAFUslvP7mm3jt9dcFXDAxtaHvYDMmN/cF3b0CUBheJO25PCkwrZQzWAEDBCFcgKINX/6uDhJuU52iRYnadBvBYlwsyYjwl7AatPZJxHu0gDYYDv48ZDYaj02AwXRTGbvUH5f5JaIZ4anQix6voUMh0BGXjox9SNXSbaLDDlg1b8KhONJIw2dzrBFtFOw14fw8k0yjKZlDpVDEzPgttKYtPH7/vfj4IztlxLJv31vQszksWLUSz7z6Nl58+zAKtgcrloTKE7/C5FZ+bw+7tqzEf/vzj6ItlcCf/G06JSoAACAASURBVOULePWtE/ACAzvv346Htq5FKT+GF946jEODs6gacaljr1ZtGRmFBFgSKBtZFMkyc4MPae2UDS1EyPI1dsmU59HflsXnnnoMj+5cJ2m4L+87gZfeeR9jBUfK6Tg24cYTVgvoTin41O6tAkK6UyrCSl42OoIMaYrNZBEYcdnUB27kMTqVx/j4GObmZ1GlpVRTpM69vbkFve0tWNXbgRU9TTDsEuanxqMTJ9NFjTiQzGC8EuKlgx/gmZf2Y8IG1EQWthvCKReRiZtQXRsdzTmsWb5UNpTO1hZsvXcj7HIRw8MD2PPYRhw7OoRauYxHH16JF/adwnixJj0uF68O4crACLwwBiOelRwLJooa7hzc+Zt4fOtafP5je6C5LpLCqKiYnByVjpz2RUvwx9/YiwMnzkBNt2C6QtYmhlpd78FrTyaQ2R7S7sw0VLcm3TxhEJPXmgRg4JahBg4yqZic8EvVqsSwI5kSJ5JQSdT0kGGrC7NlHFkPoCPiEDZE/o3zKGoeqPtp2D4iJ0dD7xHRGBzR8JtHDKFQLNSDyBgoOvVHH2xBjrLN+Twi23zEFCgssJHm6sjKHvoeLN9DBj7MyjySThGPbl6F3/ilp9GWVHD53DHoRohUJiVCUS2WhRFvxsDNKbz21hGcuTaGyaou1mjHD5DKNKG9sxOxRBLVahlF+VVFoeZAjSWhJzOSIsvRL/ug2E3EWH5qMHKJGJZ2diFlmBgeHUWewW7drdi6qBvNcYutMDh84QouzNsohKZcPyNUwExUm7sZEV9dGH8biNRBfd1aV2epCN+idUUuU4NR4sIh0fyhNHhTo+X7ETsl7EsYSgs5ARTL8zy7gpjiBc0xdWRxZ/MfPLR2wzO/9ZHVYz/xTeJn7Ae4C0R+xl6wP/qj3/ulZ77+9V8JA6zeuHFDctPGTSoDo6iVEOZCNzA4OIjXXn0Vm7dswcee+KgsfOwH4aZ++sxpvP7669ILw8WWQCMWT2DZsmWyMIyMjUr6KP+tMVrhwnz7V9290QALciKjqJTMCAvteCqugwZhiet2QklUFTFmxG4QiES/8890zbD5tpHCGo19GqOZKBgtmuk29Cj8HiY9/4oiTaQEAQQUXFyZrcCTO9kFiiGpsPf0qLdFiaXhaCY8Mg9ShsdKcmom4lC9ADE1xKr+Bdi9fSPuXb1Iki9fe+U1HHj3KFzDRGtvHwocM2k6Kq4vYVdV24dupsQlINmOTh6bF6Xx4H1bcezMTVy4Og7b9tHb1oI929fiwS2rMDQ5i//9z7+LMUZ1c8TEk6sELEUOiKgUMGIgSKtLKqRTQ+hU4ORn0WKqeHzHNnzqiW1ozbXi1KnTeHP/QZwdnMZ8mIYfS4vWhEADlTxazQC/8NGd+Oxjm9EVV6DaBYSioVEQWHEgncNUqYr9x0/ixNnruHJjHvNlMktRrw2fFxtgmdHCfIWUASxpy+Le5T14cscW9He2wKuW4DDynuyYEYcSj2N4rorn9rKY7ojExlf4bxwR+FHpHoOjOF7S/QrSFtCSikMJuB2H6O3vweT4JGrFEpKZJEYKJcy6voxeXJgMfAfCGBRPQVizEQ8qeHTTcuxctxjNZg1b1q+AaSUwcG1IHF4dC9qRr3l44/B5vPDOcbn2jpEQ3RC7ZySXhQCa9mX+nJyIUFvF4DMtgG970LRERNuDG1ANKRNIxi2pApitOKjwvcVEVYp1mQXD9zY1WL5HZYeMJoTtqgdcRK95HRwQFDCZVhw0FK6ywI3ggkCjntMix3ojAiT8K9lCoyzg6PPqTlVxjhF88J6KTvOiEauLYBFGVQEy6hEMFCDJ1ly6rgozyHglfHTrKnz+yYeg2JO4ceOK2LJTze1wlQSGJwuS/jsxNQfFSsNWYjAzrRgam8XwyCQ0K4EFfQthmRoKhXnMl/IS128k0wKQZ/MlEbTSEk4XT7Wchxq4aE4lsWxBLxK6iYGhQcyW8xI2t2vNcjQlTIwV5nHs8nUMlH3k6bPxFBhsxubokoCC9xGFVHUwFv1+xzYnvVLRSCyS10TumYh+5ANE1Anvv9tBfeSfNGbeuNCDKqzAQcowkDDj8rozwI1nHkvx8p3Z5Le2r1j0lf/t87vP/YxtLT/RH/cuEPmJXv5/+Df/nd/ZpQ9f7/rdw0cPfwxB2N/Z2WUuXbYMS5csRUtriySdUnR67tx5HDp0CANXr6KpuRn/4gtfwLb7tsnIhSJVsiH79u7F3r37xPbKSu50ugmlUhmlUgXaHVZZ5nTwpuapgG6RaHEWvy5cjk1or6VegSf1+uIttloJ4/rwrSULOhdiCVAI5IRO0MHHFzaEwVt1IMJ1gIxLQ9wqhVW323cj0CI0tRIiGbNkkWXBKQVvPLWKkI/ZpSH9DTFQPeGYGRiZVuixlFh3mcxYoRZG16Q2nUJIkyOWUgl97Vk8/eQOPLZjPcZujeEbz34bR08PQIvnUGWCpFtDW9rCJ57cg/7FC3H4+Em8eeA4Zm0VejIHmwFSKsWjJbAlGHoWFZs7uQrNsdHbZOGp3Vtx/wP349zgCL79+js4MzwlUdUauzI4UqrHHogGQzYKClJt6D5HITNY09+NT39kNzatW4KR8RkcOHwKJy4MYjRfRdXXZcTC56iaCtRqEenKLJ5+dCd+/uMPoisXh2rPQ/MqIr5TLEaWmThx7RZefOcYTly5hVnqOmDCdpjcmRCmW0SBYhOOQrLY5RLzbaTgYOPSPnx8z4PYdk8/dDJlHG1w8Y6ZcIw4Tl+bxl+8cBAHWGiXTMGhn7QWQldM6IEWbQpBDariwGAyKVkwojEW6xFgiyYlhKdqqKmM3aceIAKzdC5lQmBJLoclzSn05WJ4dMcm9PdFVfLcKOngma6EOHtjHGcHbuDidT5HV0K4GLsv7hPDlLEQBcC0xXLMx3wKvt853hBFk0dXkgHNLWJRs4KOZICEyucKzNSAmyUF034MVT0L6Al5LDIdakh3DB00EcslRYv8onr4WMSIREyGnNOj2Uz9153jhDsdNPUtVgTfkSA1Uo1EuoY6cpcRTmRljUYOH35jaiuUSNhZT66lu4a9Os3MQpmdQFNpEovTKjas6MCC3nbEmjswXfZx7uotjE3NI500EdNrKMzPQlFjyLX1oejHcXO2imvjc8i1d6Ozs0MYhdHxEeRLeTS1tsFMpnH95oiIx1PprIwZ52en4NsVNKdTWLpgIcxQxc2RQSlfXtzZinVtrWjKZDBSqeLw1eu4Uqwhz5GWKiUJMl6NoFVDqFp/stEFqatRCTZ4LaK8FcK+aFzzIY8kL4MUW9fZEo7AQhWmRthbkQbopU0aOtNRuSOF7uO2ikJgQNFphddmcnHjrWW9rV/961/56Bv/8BX+n/dn3gUiPwOvP50x2Sz6nvvmd98+e+ZMT7lU0QzTFJqcuSD9/f3CFAwNDeHUyQ9EE8I/c7TR3taBT376E7j//u1yMrlw4TyuXx/E3FxeNB3lKq2yHMfUYHK2zcWSidqcI0spDKOqGQ4WLfzSGiqCOUQC1MCTUcltvYdWT/QkuKgzGewekc+l+JRzWV0RIMLgLH4Of4nOREYzgMukTs5suRnUQ89uE87iiIlOgoxvp1iO0es2Z9ZOVWa6FJtWqQsxc3DiLUCiGVosHYVnCc3qwXb4fE2YPM3wFMoNx3XRHNexeW0/dt2/XsDT1/76mxiYrCKebUMxX4LqVNGTVvG5px7Bo7vvR6Faw6sHT+HVQ2dwa7YMhzkpdFBobPi1YbJBl60iARMzHViBLZXs2zatQ66lGYdPncfR8zfkFM0AKOpAuE3xehu8LtyOXGZslNGaNrHz3rV45MENSCUyOH7iBN59/wIuj8xi2tbg6HSxcCTAlFnqCmwkvRK2tKfxb770Baxe0g0wz8EtQtdC6LE0ZqsK3j1zGS8efA/nR+Yw69LSrEseibBd3Ak0vi+YRkvGiVqJUFxEBqnpahlxBFi9sAP/4qM7sXPdIiQCR2LWZeMz48i7Fl4/fAVf+e5rGOTjGHEBIXCoj6CAkqQ8cydcsSDroqUMJX+D4Id/ln1WMwRmBkZdUOjZaDZU3LekD5+5bzN6k8DJd48gk45jw9ZNiGWbcODQEQxNzGO8quHyRBFjs0WUbLI2ivSjOBxPEEQTaOsE2n7kLKFImGMtMlINWMBRpe+jxfSxpk0F8jcwOzoAK5GE1bEY40EG1+ZClMI0QEcR3+eKLyMjOmjIFDFi/PaiW7eXCmhvyBkCMmONRam+S/4da5QEn8lHJNCO/ksC3m9vrtI/dOffyR+jr+MzYwYHn6vP/9D5/ypyZhwrsin0eAX4Y1dhhXPo7euSLp+JYoCpvAMrFkd7Tsf8+HkcP/gW2prasGPXRxCmujBZBi4OT0n8f3tnl0yoxsZHUbUraO3sEB3NyMS0FNC1tXcI2JydnkBQraApmcLCrh4ZuYxP3kIiraOvNYdlmZzEvQ9VHRweuIHrpSoKEp8aHXrEyde4Ho3Lcsdh6MNLVY9frsOTxjWMXoqGiJWsCTlAuqVi4mZiOm0SVfTEbNzTqiKcH8fg4HW09y9HJdmNsZqBgm/KJC6m+/mWpH68J2s+8xtf/MKzj3cq5Z+BbeYn+iPeBSI/0cv/D/vmzz77rNmU0jbt2/fWm3Pzc6mLFy5LNwznzQye6u7ulo188PogbgwPy4YvoEHEbMCy5UuxYuVymdcSpPDUbdC3z96YclVikhnWxTEN8xAIKshwcLbNLYIJ0lGmVmQh5NcRtNRIw5Om5un7TrGqYcAyKCo1o5MsLY21moxwJPqAoEN0JFTyK9K+KZsudRGyOfiyYLMRVYK76qdUWlWFTqblVzZpUvQ68oEhoVI1bpRcS3RDWmHdGIPJWmAks9AMAz6bg0szWNLDkroNOHPmHK7cGAX0uNhQKepj9wgDsrq7W5DKxnHp+jVMlzj28ZGoC0vvW78UO7asRi4Tg+OHmHVUvH3yMp5/812UPFMWL9EZMH/DqcppVxY1Ecdxo2VstoFMKi5jpcl8RSLKQ9WEU9e20AqqBzVoTglNho91i7vx4NZNWL1sCUYnJnD4g6t47+wV3JqrwFZMCdQigJBKdtEDuFCcPDo1G7/6+A586and4pJw7SqU0INuxVEJYzh09jqeffVtnB8eESDjwQLcGu5dFoV+sQF4cGRSmKCO1hzamrPIF/IYGp9G1cpKNbxTsWHVCvjIpqX40sfuw6ruLMzQlrh4FqVpVjMuDRfx7595Ga8MjiJMNUFj7ivzqcSWSqFsIM6HhnCQL6MvDgaOl8IoGoPWUY45TI7VGCpH3YuGp3dswK9+bAfCfAmDly9LxPx0zYeSasG775/HifPXMF0OUIGOKkEx00klgh1ivVXMyE7LYkARgPJELKNDLRI5SoZEtElznNVmhVjRDFRGL2Pk+gWkcjm0LVuPOa0ZA1M1lP0YYCUiQErRKRkRhdZQKmHqQOQOQBABhWj8GB3Wf9AF2limv3+5jrwzdfDRADjfx4Y0jKp1luQHVnsBvHxO1JURiBgc4QBWqGN5cwYb29Jo1yuozg/DdaqoIQkl3opQjYsuSw/yqBVu4MLJI8gmkrh/58PwY83I28DEXBU11iaoKsq2LW4jWnPTTc2Yr1QxXywhm86iq6sLE2NjCL0aspaJFAXzsSRK5QpGCUSSOha0NWFRSyviqRwuzpfw3vVbGKl4ctigHixyK0ctO7zOfG3rISL1BfYHnvidgOMHrnV07etDGZ6G9IRkvjAMLulX0Rv3sCQVYOLaWVwfuIpFazdCa1uCKd9CUaEQ3oAaOjCCSiVnhhf6m5uf+7lH7/+rL27uv6sb+f/Z7u4CkX8YFviJftYrr7xiteb07c8//+JL6XQ6NTR4AwMD1zA9MyvZFBSlMreDThmGj4md1Q9FgMq/NywTzS1MOEzISIUWQ7INknaq6JIxQvslFfkECHJaIq0cclF2kUzEJE9genpaQEhzcysq5YqcighGePNGdeHRyYSgKCrD4+gkhCP2XycCInxwzZQcDJbtEe+YmgJLGIAo/4NARMYBohurp6JSJCviOh5g6ydVJiz6KqZ9HSWW1vH0asRgUhBH94aRFJ0In1PS0kScaU/dxKYVi/HlX/gFTM/M46X9R6UMzWYkNTsyAoaqkVWh2DPKguCp1gg8bF21Gju3rsHihb0ol+Zx+tRxTM9MI9fVg4kq8Nax85irWvACOoxUCb6CX+bZXoq4XOoxqAPgRSA7ooSIsQeefTwU2KqMrY6SUrnxG34VizoyEpi2bfUipBMZXLg0gP1Hz+GDoWkUQ/bXxGXj5ctGFoSx11TgcoQSd+axvj2Bf/vlp7FuYQuKxby8XzSKa600Tg9O4xuvH8Y7py+gQmBnWkiqFh7asBqf2NaHvq5WvH/5JvYfPYHAtbF5/SosWdSHwVuTeOXIabw/VoYTb5YGVTa8LopX8Qt7tuDjD65DW4Ku0bIIeTUji3zVxB+/eAh/uP84gkyHWCy5CVI3Ke3M/Pk5buF7sK7XiOK3qduARKOrPJ1KPHqUs6G6JbRZPh5cuQBPbV6G1kQK/T2d0BIm/uKF/TgzOIWReRejs1VUahTl0t0knEr0viIjZxmSNcPSwUhIGtH94iQjKOHns0OJ/0Qy3/cRUxwsTAMxNw+3OAtDNDatMpYZp66GYE7su3w+fJ7RWd2nbTx6lDvSxxp8RQRUGx8/CEaiUWcjR6TOgtxOxIi+qmFxl0e5Y9zQ+PMPLmJiC68/LwboeaIdV2EECij/Xd6awLpF7UgbjgjDbYfaqyQqVQ9jo7dgFyfQlmUfS016dLIZji8VsdiyeTjUTMwUS5gvlxGE1HdxVEnAHLVIdza1Ip2IYeTmMFozKXQ25STqsFrzMT47h7HpMSRTBjramtDT0ioBdR+Mz+KD4QlMuzyEGGJ5lvWKrjXJMgvhMpa9kaZ6+5rWmSERrkYx+NEV/ZBVanyq/A3xjYhemeuii7095teQRRWdpo/yzCjKpQJSLZ1y4CkqJjwrAdViToyDwCFT6LvNVvxGa8L49tO7t351atfq679ztzTvh+6ld4HITxRi/MO++fnz5027OLnpG9/81pstLS0pLhYjIyO4fOUKJiYmZNGkUJSbfbVaFfsuF3QCj1g8jngyIf/NWXelXBYQ4dFmyKRoMybZFGQeDDMutyXHJpRikDLlib67qwPLly1FucRUVRdLliwVwauM9hsR73VGhIu5CGBjMRGgChBhZLuMcaIFmUsz9QkCRHjy1xiCRqqfM/V6RolLpwHHRNw8IqswT8cywmGEtnTDqCgFGuYRQ82II7SSommwzISAoEDR5HrwRNrdkkJn1kJWddCRTmLHlu1YueYeXLgxjBf2HcKJCzdQcnXASIoro+zVJOFUVxxk1Sr23LcRH9m5FQs6mnD6whDePfIeBq6eZ4g9Us2tKPoGhmdsVJCFSyBCNT9FnXHqbFxUmdMRRhEHFIjyuSZNOj08hL4t14x/LyFenoNcXMOqxb3YsXkdli9egNnpaRw5cR5HTl3ARNGlVFKery8C2ShplB+RloOFZR5ybh6f2r4G//0vPIm4X0DZLvICImZlUbA1PPf2Sfz13mMYdwPUaD0OA/SmM/jvvvQFPL66CQnFw1TBxsXBIUlhXdjXJaVk4/kaXjp0EV979RgmXWpSVCQUG8nyTTy1ZRl++eO7sLwjA79Wltl9oMTg60145q0z+LfPvw070SZvHIoG6eyQbAeNrbQUHzPuXRPmAT69ED5Ck0wEgUg8EmByZMdtXXHFYt2iOliUi0uw2SO7d+Lm1Cj+/Lt7cW5wEtUwDl+Ji/uF72eRaMj7mwkd7IIJovc/+3Jo9yYyFqMLdTkRE0LBKX/n+1c+nCqyio2cBaRNBnwB87aPOV9DjSVuKv28fCx+O/p5ohFLEN4JRBqn9h8QKdSXhDuBSKO+4MPVojFuuT2MqIegff9Y5rY04s5V/vZ/R8wM+284fuJ9xvZe0WzxKnsVZA0ffa1ZdDUn0NrUhNBVUSq6mJ8tYXJ8DHZ5Gp0tMSxc0I5MMoXyfF6s122tbWhqykG3LEkxLrk+5ss2JucKkmzM5FWGDiZNA36lLA0xnS1NyMTjkh6crzgYn81jJj+DZMpCZ1szOpuapWn35Ogszo7MYN7X4ZIJlJ4ljlw5NovcR55K0BkJ6OsUUwOpfXgJ60DkQ64pAicRxIsYJAGjfH/6tAhLDJ309WQMjl/4iYEcHMoep4xq1NnEXivJNglg0gIPBDlDmWvLxL61bnn/n7SozRd/53NrWPB99+OOK3AXiPwMvB3efvttXVXLy1578Y1jmqals9ms3DTDw8PifpmanoZNa5y0yIYCSAhWaNG14jHRXpDJKBSLsO1qJA7l6IabnpStmXJi0WnzY+cLS9bY68A8DqeKBV2deGzPo1i/fp3oLNi8+/u//wc4e/YcElTBS4V2lLjIpZAggPqLhh2XAUCNvhl+jtDT9fk7QQV/Pnr1dYMuAwk4APizcawT+Ki5DhyKXC0T1MZQFF92IqFYVbVgGykoyRy0eAa6EZNsBj4Gy+NMxcPCjhw2r1mK5X1taEroqBYLqFV99C5egkxbE06cHcDzrx7GleFZ1PQ4bJ3siiYLMw2DKWcK//KzH8Xju+7F/HwFX3/uTcmusMwAa1YvlCTaqbkyTl4YxFjBhxLPCkvADSQZI1MUoOK4IrIUl0o9y8GsR8WbovR3peo9rvrobUpj67pl2LphPRKJNE5fuIJ9R87gwtA4KoohAIQpn1GZYJQpy2wJoQ54oqefxKmgW3Xwa5/eg59/dCNCexJVryI6i1SiBRcHp/HVFw/hlTODIiCtagEMv4Yew8Ant23A0/etwcLmpGhdohYwejNUFJ0QQ1Nl7D0xjOfeOo1ZV0VNDRHXazDLt/Dwmh78q48/io19HQjcEuzABWjntZrxrf3n8T9/ay8KVpM4Z/j6ROlt3AE5hqNd1QRCEwrTYt2qBHrVJOCN2znfH7psDAQinNAYgYOwlEdS8bG8vxer16zCuatXcenGTXiaJUJmVrZETghFwAbfZ6TvXY4LyeaZ0T3CzYcAhONGMh+ywQlo4fflVeX1ViQeXqkWhSWL69Q1hbDdAJ5uQUmmEFAnxEI7pqKKZbZ+9q4DkXoUWd3h0hjJfP84Jgrm+2HL84e6kWjkV/+Qv/5bs5cP/73xeY2gvLoGViSdUgJJNtSMHFpBDUzcMShMDlzkEpZoN0yOWqoe7KIDhcyQBcTNAFmJa++CVynDL89L6q1l6bDiZGOTKNZ8XJ+cwc2ZeRmlpONxpEwDphp1uPS2NUlIHdcR5pMUqi4m5gqYmp1GLG6gr7MTPc1tYjE/OTKLs6PTmPc1VAlhODOWjI8oC0SiDNUozvB2HXd9hCWX4LaY5vuvL11DH4I/3o+RFo6vHQEsLxvXV59t1ooiQnQvoNA5yvqR9um6wDUq5uThSpcDhxbQo+cEfS2ZP+9Kxb7WFDdO/smvPFX5Gdh6/tF+xLtA5B/tUv/o3ygMQ/XY/v3dL77yvfMhwgzZhijNVMXU1BQGrl3DzVu3JAGVY5oIGGiwrGiBnZ2bl34YseNSmEa3C0nHul2WdLHFCGM1AiF0w7Arg2p2ApJEzMQjD+/C57/webieLw6bF154EQcOHIBhWqjZroAPWcwF0LD0jg6EKBdEArFkseOpVLh1+Rl50pTcUAIjdrhQa8JOCG4EgQ/PZWJplCbKxMmQgEljDLgiCZi+lYbLE6iREOElFz1VM+XEHNRsBHYRvS1pPPXwNnxk570ozc3gzJlTmMuXMV8LUfZDpJtapEdlaGAI+UIFBTfEeKmGmkYNhYKEqSLuzKIrbeHRXQ8gncrh4LFzuHjtBqUoWL92KfY8eB86clkcOPQe/uaNd+DSzsiFnawMaX0RRpKy56ZOe6hcWGkOjXNsZFpwS3lkzBpWLe7Gzm2bsWJpLyYm57DvnQ9w5PQlzNiAZ6aEnnZFSMDrWE/slA2cOgdBcVD9GhJOBatzKfzXn/so9tzbL0DEZVqnqsMyMjhw9CL+/PXjODpaQiGWgB9TYYUOmqsl9Js+fu2zj+HBDcth0pFBsSXdomYCw7M2vrf/A7x0+AJu2XGEiVZUXReW5sAsjWD3mh78+qcfwbreZrh2Xs6lHJO5WgrP7T+H337mDZQSLbI1cHOnqyP6qFsuySbQ1MtsC68KXQlRIUahxVm0T1FWBMdQPHVynEcbsC4MSyjvczmVsl6AWhC6pHg/6KYACtmq5D1JxsWHYrKOICYghSNNfg/Zr8jO8PPFUstNiaMcFhRy5+E19qDyvUxQJPibwkY1YnUMvh6RK4OfS2cXM8hDqXUj5x8VsUUa1R8ORP6u1eJOdkQE4vUV/AdBy9/3942jv0SaSCS6Bs2ILPsugQhBgkGnEMG8As0PobshFMeHpajobm9DT3cHPM/G/NwcmnPNIqqmhZoW15ilorm1WfRSNyfncH1iFiWWFMZjsFgngRALmpLoac0hRacUR5ds8nF8FKo+xqZpAx6BbqlYRkF+aydUK4EPRmdxbmwKszyMhExJltlSNGKqo7LI2VxvIhYW68Pxy51AJMIldXZJgMidRl8ymfV+mjrIk3ZvCYeL9HK0/hKhMNuHuqvINhwFRJJxoyvPMg24DpNYLWjVAvrbM9/JJmN/2tfV8t6jX9g19zlG8979uNNgffdq/LReASapPv/889mTxw7e8H0/Q90HWQ+CDTpWGOd+/fp1DA4OQaebJpmUeT/bdfP5gtDSvH8IDMSyJ44A0vlRLgeBCIWlZEWEnaDmwOCYgIV1FJm6WLZkCT721JNyYmLnyenTZ3D8+PEoO4hfx9NDnc6MumY4mtGlqdetAxFhRXxS6pEtlbkE7HagCNHQDDk98AQcMGwpcFCpVUUcyw3dCXQ5jZcCVVgLN55FkGqSAjGVynnQraOLLoZCT8V3EFTmtUN1vQAAIABJREFU0duSwueeuF86NI4dPYvnX34VwzN55FWyAKZoKmJwsG1pK3ZvXotSxcUbh85gYLqEMk/KfB6+i+LcHNoybTIHt+0KHN8VxoSZFxsXd+KLH3sILc3N+IsXXsPxy8OYY/CiQT8JQ8l4fueIglqQqBmVm6bFE77jQ6mF6GlO4fH7l+CBrRugxmI4dPISXj94ApeHJxEYKejJrLTeSggcLzk3wXq7MBkF6Zypl53poYNs4GFdexv+m5//JLauaIZTnkCoOgIc4cfwyt738Vf7PsD5koJynFoaB0k1wNqmND55/2rsWL8QC3IW0oyscFhIx6ZSE5dGZ/HSsQt4/cwwrs5r8GOt0rhqwUXOmcFndq7FLz25Ff3NGmqVvOiOdD2FihfDX75xDP/uxXfhZMiWONBMC0wS4fuunmEu83iwFThgdbwNXVFRC6hNoJvEgUr+XeN5t55LI6JSWik5S4yodI76/EoRYeBEHTAEfjzNBgzki06+slnU3VpSsFitRo4TAgmCFo5WmN3C6ypaKt4wZE00SUrllsX3m7CAgi/rY0UyQFEeuyyu0glD3Y4kokZAPRIJRSfyO0P//m4W5MOV6fbnN4JDv2/s8rcZEQ5gGqDkh65vZOcoxqRGiUGFXBuYXhzjukAtmQuNwWuc5FZdJJl02tmCnq5W6IqGmel5zMzMCgOq+FWkVQcJ1UV3exOyTU0Yny/j6si0AH8jnhGHXIxjC9fG8vYcVi/sQVCak/WoEoaYr3mouArGp/O4fmsYekzH6iVLsCDTJF09ZyfncGGcWTkKKpyoSYR+VIPAZy8YXdir6ENYjoY49Y4qmL8tCI4+n2CGdyjjBMi8kQ2Jrmr0GkbztjpDJocqvmvIQEcFg6KdlZj+qMVXhPgEtK4PjXF1qoOFbemTvbn0nyztbHlt+UJr9Fc2b+ab5p/1x11G5Gfk5f/DP/wNqziXGa/Zdo7vczIFXMyow5B2VM/H+MQEhm4MCzgZGRsXIML21CgGOqKQyTQIAJFq91CCyygIEbZEUSWPhHoMLpZ0tJD+nZ+blXTJzVs2Y/v996G7q0daeV944QVhQho3qsGY0npOAoWsjEPmyZUprY1cEC76JpkXjnKo9YjOn9JbQSDCUz431ZpryzhDZwlbsgmVwMBEoYY829Houki3wCUTopswuLmQf2fIGZkVjnn4ULWSuE5W9nbiyd07JXPl2s1x/D/PfgdXp8vQ0lnZuNy5ETy0NItfffoxLF+6HPvfu4C/fu0dnB6ZBpIcs5AxSsGrRPmLMYOLjwdfZby7h1RYwfYVC/DURx+DnsnhP/75t3D++jCUBJNKCaJ4duUG6EFXA5jcF2kf9gIkNAMr+hbjM089gfWrUjhzfgDfff1dnLg4JNkEiGWlE0fcq0wPZVgnHQsEjLRos1VVqt6ZVMtNswZLDdCsaViSTeO3f/2XsKyTjqFpuL4tSbCea+H514/i62+fwaWKgUosiUD1kPBsPLnlHvwPv7QLrakYDN/F9K1bgGMjnUjAjCcQxBIYKrj46uvv41v7T8P2EzDNOGK1EhYnfPzKZ3Zh14Y+5Ewb8KtiDVfUFGYqGv7PZ17CN08Pws20Svolr73CyH1GlvNgqPIaRS20FErrgVOPPo9JUJpicIOIQIgUyvHV4BiOuhI1gYDeSSpcGdHPOb2lwdTJnkQao0ZbbeTYMqIUX8eNQB1ZQp5aBYBwE67Xo/HhCf4awX0NMCFla2Q4oiRPjmAiHSJTS5k6TLaCDCTvKz5PApGGgjQSq0p4Xf1E3gj+uy04/UHnzB22X/lquenqJ/07nDLRchaltcpn/H0rPEEZwRxfA7FNR6F1pCiYEsyDi09xU9UVlqqVtt6OJhmrzM/kUSywsM5GIsH0WgUJpYZFXW3o71uAQrmCK6PTGC+7cDjkrIVwqhU0x03kjBCdWoilHS3ozCRllFEKfczaDkqOgrHpPAZuDcNMWVi/YiXa4yl4gYJTN8dwdWYeBWbKSIIyY+sl5D56vpSfSl7L94t/o6tSFwnXC+5+2NLPcXBDKUL3WUO0TOW8yrJO1RQHnXySROjze0WsoeS5RNad6PWV90TkOExKHo8HxaQd3cYCU5nqb03/6Yqezr9Ko2Xgn7tu5O97m/6MbNP/9H9MAhGv1nEtn8938Yglc+y6+psldWQh5ubnceL9kwJA5JxAu6gaRYOzpKwerig3iISUcV7O7AQJO4qSRsko8JckpwolDRTy8ygVC2CA2qc+/Wk0t7Zi6Pogvv3tbwuYYXcMc0LY3ktgw+9HZsWMxaPNko4ZLvrUkzv8N0OK9SiUY68Hxz+GpSPOCGe3JmCCWKhU86Ut1jXTqBopTNsh7MCAkcghVOh24L3vQbVLCBwblkUrpo7AMMWSydMI5/lBpYTmRAKrVq4WRf8Hl65hquajym/ilNGdDPHY2gX47EObseGe1bA1C29/cBVf+ZtXcXZ4GraSgGGl5ITEeXpcJ3PDnwXweUomg1MtIx0z0ZRJSoNxhVHzsQSK3NAEkDGnpIYEm2/dGrTyPDqTOj775OP41MceR77k4GvfeRVvvXcG4/NFtshxpiEhWBKoJYJKD5pYqiN6OOJWohIv2eNof2VAmwokAh+rO9vxP/76L2NJp4FacVKiqd1QR7mm4Xtvn8Iz71zA5bKBmhETEGPKAhniI1vX4b/4zDZhar797PO4OTSEh3fch10PboOnaTh4dgh//cYhvH8rLxHrcZ78CpN4avNS/KufewQLO5Jw7TmEng1DswCjGWeGCvhf/+JvcHS6ADuegsXN3lURurRnExjwPenAYXNtGBdGz/GqkYaJ5XeuI/ZS2pJFJEQwTecVi+JqPkLK/yQNj4wJ33sWDINCZweuXY7ABpOErSjunFZdr1YTLRKdHGQSGwm+Iqiur4z8/U71huiPeC8JM9VYPiNPjJyKG2HhpPFF4hjl8sjj1SPW/9Zqdae24w4Nw9/SfERH/DsCyxpjrR94xB9c1e98zMbXSz4PHy5id6DwQBG5rVSdY1wWVfqQuRj4bwqScSCT0ORkXy0VYZeqMBQTrbkc+ns7UJqbRDquYUFXR9TuPZvH4FQBU9UQZYejL2olArTGNLSZChbEVXSnE+hva4VhqijUbMzbNVRDAyPTBQzcHEYim5KyuwWZDPJlG0cGbmCkXBEgwvdilArH9FveA2THjP+XvfeOkuO+rz1vVXVVdZycZzDIgxwGicgEGMQgSpTEJ0qkla1gr732rvfI+3b3nbM8Ps/7/NZ+x2/tPZZlybKVLIuiJIqZBEmQyDkTmEEeYDA5da7cu/db3YMhJXtlm5KfvBxp/iCmp6e7uqp+39/3e+/nSlenTEEMdUeV4yaHrsJYqfRM3n7sZhaGt3/Cz/y2rDUcAYXPyw5nWPuV5zqVLBtph5HgyhEX3XxhpAW7SxwjMkE6Dhvz6hI/2bZ07p/oZ7YeeOKJypP921/P3vkO3ytEfkU+c7JEpiYGzvXf7J/neY5WwaqHZNKwwzAxOSmFyMTEpFyAUogQOkX1v/A4IlKd21ZBckl0jW3zEKteU1Mn1gvO0isiU6nmVUWKkGwmjc65c/DQQx9AY2MzLl/qxa5du+SGzk4IuxgsgAoFCzU1Nairr5cdYCyeKMOwwgwZWnNDmyxb/qSA0E5KpgPDwBjnrSOWqkEu76EQqJhyVLhmEvGmDjiaiYIV3nDoY2BXgSr2dcu6sHrVErmfHjh2DOev34TFkY6E62mCRi/m8tA5ujFiAh3SzBicfAaLZjfj8Q/eg23L52PyVh+OHD6EIBrF3NUb8erxHvzNj15AJNUoYwmhfMruJnQEWUGAItv6ItkIRWlRWDB1FS6x1awdzJiMFSIMFXQd6Pk0GnVg+5oVeOQD92LunBrs338Wf/29H+LqlAdbTUIzotK5YvJsGG/mAa6FqK6iqb4GibiJZKIKZpQLBx1EocCSYwQWclNTkyhOTmJeYwP+xy98EivmNSKfHhLXR7SK7oMEfvT6UXzz1ZPoyUbgRVPiUNFLNhLlsL/uxfORT09JsFw2nUZrQw1WLV0sRc/Rs+cxUvBR1JJh2PzEELavnIf/6VMfxNL2avhWGkHgCrBONxIYLUTwdy+fwN+8tBeDho5SPI6SzZxfDWZJh+L5cK0pKERoE5sdmCgZMSGzZi2Gz7EjxA+trK+oUM957/dovXVFq8FznLN4jgmocypYRfgclWiKFCAcKwpUz+Hjy6N5jitJtaV2p7wblulJuRiZKQYV4q14ijkFComl0yFq5RGBBMDKE7AkYRckXMMCAZJUyGyVXfM7C4ifvh1XYhZ+5m2qbF396cJmxr+U7arhYhnu4GVd5riJozx5U/y71NAwFZvukRx8uwAJP/J530ggWZVCMknwXx65zLgE1SXNJFob29BYVYViZkzErbVVoVMvXSiif3QSgxkbWZ9nMGH+GqJ8TCTA7GoTbVEVtVqA2fV1EtcwXshhrGAhX9IxmrMxMDaOaCKK2R3taEvVYDJXxJnBEQwVHeSZqC0hjOxG+IyELlNiueCzuxMWCCJyls5UOQgvfPdSwv9jX0JfZVerklA4o+aUYlM+S362YQzDdFE6HaoXFqdgJpTc18LIBqPEETI1JBD9VZVvux0J/fTqzra/fOS++7+7c65i/YosSe/qy3yvEHlXD+cv7smefPIJI5duONjb27tCITaHDhMW/mwLC25Dw/hkGsdOnBDeB3HVlUIkbEmHN1cubl0LFmDF8mW4eeMG0pNTaG9vx4GDh6T1zm4Ed5r8HRnhRDQUclnpirTNmoUHHnhIOiLDgwN45eWX4FoWorEo1q9dK5C1kZERtLW3C7/k8pVrglSnLoE6gDDQjoVEOFun9oQ7MooOaTdmEcIsGFuNYcwuwdaTyHsaSpGY0CtZSMnMnQFs+SwSgYNN3Yvxpc88Bj3CBqmKjBPg2V17sPf4OUwWXImmL/FYCLrDhu9aklIyr60Z29aswPbuJaiJx3C+9zrePHgC56/0ITBMmHX1GMzkkHU5syZhNMR8021EdwEXIlcCsciaCBcodpBMzYOqq7BoMWWQXCzO6GFE8lNIOnksa2/GB+/agvXrV2FgwsFTL7+E14+dAST5V4NddMQxYsJHtaGho6EaCztbMb+zBW3NdUINjbENnqhCNMrwv5B3ITAu6nF8H/mChfRkGmS0z+1oRmtDVIojdqZKEcK2EnjhwCn87cuHcW7Mg0+XD7tYgYekGZH2OXs+IqXUyUUh8dSFKc5EH4HDgkyDZ9mojqnYsqITjzy4WVglmlMAHH6e1Bkk4OoxHOgZxH/57kvoGSvASSVC4qyuQOO5Y1toTcbRNasZbc21yDsuevoG0Dc6gawTQEtVoagw2ZY2ypLoNzTFQMkJENhOaLstyzcEkBcJCzPHcUUPolAAbdLKHQY2ii2Y31x82VEh0EwWkttkzVDdEeLCZo42BLYmcJsw0yT8eTkDhr0PSXKlgyPEs08XIjMfJ5teuWLLN4u3u2V+aqc4Y3RTfpHlmiIcP/yji6ns/svcjLLgcnrHLwszhWOy2wijE8Qa7aFk8TMskhqIeDSBuFklRZ7tFmBRgBzkEWMRkaxFyqiB6nnIjg2hJhlDVSoFy/cxmslhvOCgGJAma4hug7sPUwnQbJQwry6KOsVGR00M8xopbLaRswOM2QFGrAC30nlMZPNIxhNoa25CU3UNxvMFKURGLAd2oIu+LKBVhicAPyiJ2gmzmlh4hB3hsBAJP97bFt3pYynFxts/A/4+IXphwRIWGiGhNiwuKJGVolXuqfwZtT88fuHf4c/EHK54tzsmJAhL4KcCQ1NhcBTNRjTJ1Irn1EXVvrlNqad/8yPv/9P75yT+fwc/e68Q+cXVDu/qM3/1q1/V4yZ+eOrUqXt0XYvFouwqlKZV/rzg6I45evyUaEV0gnVk/hs6BXSDnBEb8VgMH3v03+Gxxx7DwM2buHixB4l4Cn/7rW+j/2a/tMRp4+Ulx5s6Owpkj2QyaTQ0NGHz1u3o6OhAvpDFrpdfgm0VkYhF8bnPfgZtrS0YHRuV8UwmncXu3W/iRn8/ImZUtAKC8qZwkwuEKMtDMSB36gyMK0XiiKQaMOFqGLEV6YQEpJRGTFHukzdAamE8UsKs2gRWzW3HtnUrsH7NUjz99I9xtucSPv7JzyFfiuJ7P3oJR073gAbQQI/CZUaJYwmenCOIrpZafPlLn8Ha+U3Y8+YR/N2ze3H2xqQAwnxNh82OhjAsWPyEQaoGnRAU2JIuy4VKNuh0axD+xsLQR0T1xfJMoJVBeBOTjZ0iFtSlcNcaBt6tRCpu4MT5K3jl8BmcvTmESWpQojGodgGGZ6OjoRYrF83D6q65WNDehJa6JGoTBuImZ/nUgbiCspcbnoSmzUBdsRMmO0KyN0riPFJgQYuU4LJA0AyYiRSO9lzGd17Zj729t5APmB7McRgjz42QfBGh9dUPxZt83xTaOgXpQqV0A/VRA12zWnDH8vnYtn4B5jQnoDoZweST7q5Hq6EkqnG2bwTffukgnj9+EVk1LpArM2bAt6eQLFnYvHAO3rd+JVYtaEF1krj+ALcmMjh85jJeefMYro9nYSfq4UVi8BjAx9fmq7Jbpy5I4uFMFRFTg0+gG4tUUlUVCrljUmxI0gu1NDLSYYggd/lhq1xm/O9YoCqFyG0tRngp08lMcJYsauLMYCdPeifhAsTXJum45e/yWEY4KWK1qLBDKjvosmbhH7hT/JQTZgb1U7QL046jf/hWM605mZanhK9f/r3yMsralYBjKo6rSBg2QiBfjIWor8CyXaGj+iULmuEjFosgFolCIXvHccVKbYimQkHWspG2KH+mP51wP2pueM1TgGyjTnHQntAwK6Vibn0SSUYC+L6E6U14Oq5lLPRN5QQA2NrYhIbaGsQMA8OZDC6OT2HC5dE0JanYo1aIJ0FJlfBD6UbxXC0XIj9TEBwegLCweGchwuuZAt5yWcFhG8ej4eNFeg5V3Grs0YWAwqASUFje7clImzBIarakSCpBDUjp5TGnrk9BlCJudkZo/wb1UJZXbyojs6rN1x/d0f2fPrdx2fl3dQH5b/zJ3itE/hv/gCovjyyRqbHBP95/YN/nIppaxY5IKPgLq34WDHTIHDtxGjf6b8KMxcu2wvDmoBuakDU72tvwm1/6Ej7+sY9idHgY5996S0R3P376J1I4aGK9pZWXYsjweYuFohBbGZC3YmU3li9fLpkjb7z+KnLZNBiW9cB978POnXdKO56PHZ+Ywt49+3Gh96LYAmX2z04l2SDUn3AsRKw6W6xUwPsq3EgCZl0H8oqJCRpmzARKougHTNWH6hZglBys6pqLh+7egs6GOPKT41iwYA5Onj6Lr3ztm+i+YxvaOhfhxOle9Fy8Bi7DvmHCogNCvIoBFLeAGs3Dnd3L8cDWdbh88Tqe3X0M1ydsKLEq2Wlx5FIIPOgpiszC9FT+bY5mQgoqvwmBYmElZuhwxwMPgeMgbhoosX1dcrFhyQK8b+NKzGlvxtDoJA6cOosj56/hZrooIx/i8v3cJObWmti4ogvrVizGnI5mNNakkIrpUoAFnhPOm3kDZLgfw/VkMxuKIMvTCtmUCWWDhEvmxEifhhodPp6CYGpngPFcDqevD+LYlUH0j2ZRLLiYSBcwnnckWZiKB4ucDyL4dVV2b0TfN6QSmNVQj0WzO7BoThvmtNShLqEBpKiSq+CRyxGThNXzQxn8/WvH8cLBU5gqUbuTgB9Q18EFbwx3r1+Mx3Z0Y3l7C3ITGQlhbGqtRU19AiPjWRw8exVP7TqMk7cKsHSmCavwJIHYk4kCzzXe1AlDc2gxJuKfnTzNREyNAaUIHPI92C1iEUDSqR4WIcIMEc0Gd8Shnfy2h/D2bbGyVw57JDx9KgLRsgB5poVWlq8QWS/fZeuv7Kynn+AdopOZ1tJw2x5e8jMcNZXde2XnPi35kCSif/xrupiZ1qHMcOvI2yQ9OUCJKbJ0cAlXRUc0boB8G46ACzlLJh+Bxo4UgYc8t2hGVhEpcUHVEDF16XQxBZsWf4+FMPkr9LiziynhhS5iioe4X0RLFNi8uFNSfnuP7kNtdQ1q2xchG6lGz3gO19N5RFNV6Gxtk05kPp/BEEeFXgBL0WFoCdGJOUwpUrjQKzBcFoKAywKgXGBUJDE/m1QrBzzsiFQcNXL8w5TwsuS0jJFnp4UFBksTD5qMZhSJohBirjhqKp9FKHWWIkf+PbSWq+XAPV63dHaJxZfno3RbKeIPgiotyNTFtQN3dS/+Iy1ROPjEzp2VKOH/r4/6V/rn7xUivyIfH4PvUonI7+ze/fr/piqo55xRxJMylgkLhnyhiOMnz+DK1SuIRnmhlo1tchP0YVt5tLY043Of+Qw+8WuPITM1hTNnzggq/s09e7F330HBVRsmZ8XMjwmf1yoWJSSP+ooly1dg5aqVqKutwksvPIfJiRFZJKur4ti2bYvYfOm1T2cyOHf2As73XBLkOjWEzLSxPepEGJ1Nm6SJQDPgqCZsNSqiVL26SbJTChbNEAQsaWE+C+2adh4xxcf29avxyY8+iFTExgvPPifFE3kFL752AEVXgRlNQSlpmD93DpqaGnHxRh9OXrwML6IjkkgKPp1Jtik1wML2ZtkYMdZ8ytFCzDozbBQg7ztQTWKkyf3woPuO3IA482V1RAEiOyMUgAotNvAFoKbaRURcF/NamnDn2pXYsqYLjGs7ceYCDp7txZWxDMaKPjw1Kgu8Vkyje3YTPnjnOqxbMgctDdUMz5XZt1iZWbhxh09QnCQgiwdK2rxhhyakcHAjzh0XI+E9m6OWsB1MXD21EgaLOr7GgNZvBQXVwKhVwlSWgk4fmYKDWxMFFL0QIsfF25PkZV1SWWtiJmqTcTRUJ9BUU4WYqcHUSgisgrA8RLtDUq8ek6Tbp/efxq5TVzCYKSISNcVtoEOHV8yirkrBb33iQ/jQhgVQMhm89Mp+nLpwBQu72rHzzm7Mmd2JTL6El49ewV8+cwiXRxkoyFk/d6QhA4cdO8lwgQvLs8ojBl0KsIiritvDlQ6GAtUo8z2kBgmhcpJJIoRNhinNGHO8jSdRrgvK94npYqDMCK74X8IdcziSmS5ehC8R0k+ly8LzqOzAmZFsV37mn9YsvL0j8tPdE5YC/9jXzJGE3AIEXx+OKqRjIOA2W46pcEQ0U0SmLDS42HKUySKORQg3DOCiyWKO9wXygqTXEepkOBJ0bUu6VoxwCH/C66S8sPP6oUZJDaB5RVTDxr2rFkHPjeLQy0+jpakZ87u3IW824MzAOPrSOSRq6tDSUId8ZkrSeQu+g2yEgmsW1Iyk4HiGtviSJDSbXuhysTWG+JW1PG/jiNzmhsw8bmEhMvP4zyhMKv1GFqvCKilBYzeycj6wlFO0cHxTPhaVrJrpEZykLVPo7kPldcK/F1EkFJFOwdA0wM4rOyMu4orjNESVvSs7W75mVCef/4tHd+Z+RZapf/bLfK8Q+Wcful/uLxJq9sZrz33kxRdf/r81VWkWt4vcTAhMCm28nIufOH0OFy5cQCyeLO/Iwp0e26K2k0dtdRU+8fjj+PijH8Wt/psYGBjA2NgEjp04iX37D8puVic/g4WIuBl02JYlrAC29ZeuWI358+dh3txOvPjCM1KIsFU5OjIglr1NGzeira1doGeXLl7Fhd4rYhklMdOyPUE+F4hnp/VVi8pi7DOpNFYNxKqkQ0AxKW/oIcAqRKVLDA3tb0GA2a1NuG/bWmxY2omLPeex58AxDIxlkfMNTOUs2MUiqmIRPHTXVtyzdT2GRobw45f34Oy1AdiRpOhGZDfs29ACSxb0kmYKCtxjycDFnt0OcHfnyo1bbr608DFLRzor7IYEAloLSDstKTA8C4Y9iXpTQffiRdi2aRVaW2ZjeHQIh0+cwbG3LmMwXYRnMpnV5LxAuAtrOuvw2APbsWZRJ2pjdJNwAWC8PJOKI6LT4BKeKzqYythClc0XHdgO83fIDwmke2UamrTMkzEdScNEtZmAydGSQmeSIxqLSBDAIFKeN95YTF5LwNES+V7M7vE4d6erxJXnLcNyBbxGEix/T5e2UCBjEJ2mIY7nSBRVTIwUXBy5PICXjryFAxf6MO6UoFF46vnobKzB+kWdGOi7jL4b1/H5xz+KhzcuhWYX8NKbR/Ds7v3I5tNY370ID913F5bMm4+RQoD/+K3X8dyB08jzvNCpYaKLg3oGdgQ9GZEFkRJUU9JrEFguShZfP+dpRpisO6MjwLNLXCzlu59oLd4ZBT+jGClP/ssFRThmkWVnGgleLkCmnTSVha3scBL7tibOtFBIWQbSve0WcjtBd+Y/3za8vLMQ4SbjH3DNzHiCaWBXpRARHks40mUHiSJlfmk6aagJGBS3+w7sYg6eb4XQLiMKhbZmAcKJCkNs1VyU6VrzfJ6v4XhFoc6Luiy+Z9kolZkq5UVchJ6EpPlFrJ3bhpZoCbmbvaitrkakfhZuWRp6BicxkrdgxpPiRHNzGRieg3gqgYyiIltkbpUmXTu3XIhovoIIw3LoEjQjKFFDV36vUmiVx1EVJ9JPcUR+yrBSOd6VArOi/yh3xsonT+VRYbkbOqPEJsz/CzsmdCPyOBB6Ru6QtIb5b8QjCFhSh2lwPMq8HMp6XUS8YqmxOnGkIWn+3eKmumcennN//86dvEr/bX69V4j8inyuTzzxhHr/PXduePrHP3gKitLOClrYZJ4nNxXaYbnLO3XmLZw+c1YWBgrEKoI2agQKhQxSyQQee/RR3H/ffZIeyYKGQrUDhw7jxZd2hSm8EVJRWaVzTGPAtR2MjY3LRb5y9Vo0t7Sivq4GJ08cRiY9IaFw/TeuIh7TsX3rFqxauVqEkb29V/DW+Yuyc2EKK+fMDMXK+Iqg2T09LuFrHIfAYEiWLr8XNSKoqaIFtACHwjkC51qWAAAgAElEQVTexCIx2WmJkD/wMbshiTvXLEBTXTV27T6Iniu3oCbrYHtsmzpoq4/hwW1rcP/WdUhEYzhx/jpe2nsS+871wdKSsDUdJQKI4IhtlLt5hWAsxZAdjgw4AktszjIz5+Op7YOGOHU0mioOIBJTpSB0bSSCIhY1mNiyagnuWLcGqh7g4JmrePP4W+jtH0E+4K4yLoRNdk6qFBvrFzbj8x/age6FbSjZBSgBk35ZgEWk0yPpvpk8bgxP4PLNYVwbnsJUMcBEwUWBgk22fEuhZTcaURA3FVQzn6OmCu3VdWiuS2FWezWaGmtEA0LZLlHuCrsk3IXphizeKsW1EkcbsjRkqi9aHrqqCAoLAxBDrpMitFtxYnGHXfJgeQGuDY3j0IXr2H32Bs7emkSaXRk6Z6Ci2jDx2AM78OHtXRi52YenfvIKGmvr8eG7NmHB7HYMZrLYffws3jhwRDosH7pvJz5w91ZQfPCH33kT33zhTTh6HB4tzRRAsmASbAMFtRoUg5wcR5KDafWV/oYeQYmgLUmSJuSurDesWDhnFCJv423MdGJOLzBlG25Z6yHPX67SQsR+BXhV0R7wj5HHE3IuwkLEhEJybLkbwYWnQre4PUKZsTOXH4eKFanNyxoRWb6kq/NzFCISYBmCDIUnJNEHZYS9FLBhtlREM6Ext8hnrIMt+U6qzjRDnrM6HyTXcRhTXH7vXFR9FwGLGaY9s+/DQEsuwLSZi2gzlHxyJBseoxDHHil5aIxrmFVtYH5dTEae16cKuDZhYbQQwC6xI8viwkZSATpqatDU0ICxYgGj6QwsJwjHIhrFpIrQlP1iCBn0mABJmzYdgeKiLa/fAk8MP/SfLkTeXuiFxUT586mImeV3K98zO2jlzproS5i2HP6exB3y85YxD19D+C06E/kI2ZmSEknGjNGICmZgRtiJdC25dpoTkStNhvfkwqaqp+5c0Xnh0c2bi78iS9Y/6WW+V4j8kw7Xv96DSVe9fO74vG/+7ddf86DM5uxV8i9I/vM5uiiJRuT0uQvou9EPM8pFtazoliC0Eiy7AIpc77vnXty9cwcmxkcQj0WRqq7Cm2/uDQsRdkIioeWX0CyG5THJd3yMlmAN3d1r0dzaIVj0m319yGQm5SLr778iQsqtmzdKV4S3z96eyzh9+i3kLVe6KewglKIJZAMTmcCAq4VodjWaEDgYL0za/5YsnCcLKIWpt27cwNXrt1BwIvAjKdgKi5EAip9DSrPQWMtYeqYNKzJOiBoq5nU2Yf3qLqxYOBua56GYt5GobsLlgQy+8YMXcSvnw41TC0IXDCV1Few8LZn85s3WhWtlEaOw0g1pjbzJsQBMxuLQmdXjBXCZ3eMW0RBX0dVWh/u3rsbCefNx8cYgdh86iqMXrmKsGEgYmq9HhYkR8X0kSkV0z6vHZx7ejvvWL0R+rF+0JUJv1OMIInGMZW2cv3wDJ89fxMVr/bg1nsE4OyGIyI2aLWoWixKqJohzLgbsUvioMg3U6jHeyLCtey4+8tDd0lkKWSQhvp8LQxjAF0FU7KglcTxQWMgwPglD8zieIwG1TJw0ImJFLDq+dI8mMgVMFiycu3Idh9/qwdkr/ZhwGP9uIhZRUGWQgeIhGY3i4bu34L71s0RjcvbsZex58yCa6+vQvWYlWuZ1IG27eKvnKkYGBrBkbidWL12Em+OT+OPvvY5XTvagFK1G0af7h6yRsFPEsEfe/OnAYuHKHb5q0Cmjyxgk5IBwgWDBVF64ZWQZ/rtoRCoLZKXdXilEZnYWSiGhNESHh8nBvHlKqolIQjjzKRcjZVGiQt2KfIeYeSlEJAbNl51x+CqU8oYhhJCF4tcKu2R6qDMd3kbRMEWP/HtSiLzzDl6ZC5V35VzMJcSSSyCdRBSjiog9zHjSjYiIJnlyk8dC+CAbSTx+EaMcRsiOIZ1uxNSLQ4zfoTVVFlem3bJIFVCREZ6LHDNIARRCC4liF+cMdSMcrbHI8B0kSg66mqrhORSo5iXKwNUSUPWYAO2iQQGNySSaquuhawZGpqaQtS1YroeAOAIzGhYcJB3z35ku7gUIdCINwiJUPjfee6QQCY9Z2MwKOxfTX+WiL4SRhXj3yicQumbKotWZdl15wO1ChBoSGb2IU4paq8r4jAKR8OAJbK/cW5K/Ui7YTKaQGzxm4eaGBaAOCzVacbIupT/dXlvzZEdj3ZE/ffT+iX+9legX85ffK0R+Mcf1XX9W3hsHe4/Vf+1rXzliK/pcOkGkCeh6aKxJImFoOHf2LfRevo5kqgqXL12Si1WLxsKbFnclInbUsHrlKty5bYvwO7iLZEDVW+fOY+++Q2KvbWxqlNdfKGSRTCTkd270DcD1AqxeswYLu5agpJrouXBRAvdUrYTR0X44dhZ3bFgjXRHu6C9fvo7Dh49jIpMV3HPEjEBJVCGvppDzY8jaKiyKWBkOl4xh3ux2bLujG8u6FiA3NQJddgYuDh09jTO9QxjPM2AtAV9nUePAcdKy8JBOSq9Hc9LAmmXzsXn9SszqaED/wDDe2HMUV68PoKV9LpJ1Ldhz5AyGiz4KJKUyvEp1y7oPgt248w8xVAjY/iUThEwKMewJUMuIcn9fgm85gmePA5hdF8O21QuwqXs5kikdrx86h6fePIy+8RwUI4GSFpPALt5+OD1PwsWcOgOf/uAWfGjnakQKY7DS45JEDCMF26jBxaEsXjvyFvadOC/dkKJbEoBTibtXM8Si8/MQ26WIQ0gn5ZiIhEdXRkiGr8HIT2BTZxJP/N4XUFvF7BtHFkIyZLio5DJFWEUb0VgcZiIO6m41Q4VKPLrsXrm7Fb+S6C0sz0Geo7pMHoMTeVweSuPM9SFcuDmItEU3TwAjoqIxbmL5rEasmtMiVt2B0TE4hSmsW9yJTWtWoLW2Dhd7r+HA0dPQYgnMW7IA7bNbkaJNm/wVx8PQyBRePngWPz5yHrcKHpxAlxA7OqyYdMoQRB4yN5+rJNvJLlKlUJg75XIXQeyc0zvZkGY6c/0R1wzlDJV2+zupppW2Pp+PYyCHAfSE8mkgM9STxDUJwRGBrBIQjsYMEhcuu2pqSP1FyaTis0wCDXUGoQWUxUhZ3Coi17ATEn6Vd+qSexLutsPXzwU+1ABNfwnO/HYXRZ6mIrp0PfiWFXYXOaoy2dXja/FBtwyFqiTTUoBd4ojLZIHCopQYQhYuPH8jCBwfsF0ZkUrSi0TehpRnFubEsLMQ0dltKQu7mc5MoXEFfc7HMpSBYyDdtdEap6g6wFC2iIxHnVZMOrwpw0dj3EdVLI5iERgfS8P3HGhmRGCEtmhXTKiqIfZ9FuC0sDseQwgdKbIjMXb4ONoMPS+idSmXgNPo93LBUTkppKtRdkPJIS0f79uFSPmDqzBaykyRkGlWtkVLo6N8T5meAvI8k7Zq6KC53eqSv8f7Crtkcu6QfcNrlHoXxUZSczErru/uTMS+lVRKu771e5++9a4vMv+KT/heIfKvePD/qX+6VCrp//nff/FCxlfnO0QNlxQZY9zRvRIrFs3HhfMXMDqextx58/E///6XMTQ2hmiiJoROTV8sGubOmY/NG9ehraUeqhZgfGxEknyPHjmFdCaHhx56EOvWrcHFSz1wihZKvoI9b+xH/8AgNm3djI2bNqNUMnDi5Blcv9Evm/hsdgK2lcHqlUuwbfNGxKJxXL3Sjzf2HkSm6GDB4i7ZDQxMpOFFa2HWdWLKimB4PCttyEXz2/DxDz+I7sXz8Porr+Pg/jekbfybv/l56GYcTz/3Jg4cv4RMEEeQqIOlAo5fFGS6Ti1JIY3HHtyJDz+4HXEjgt1v7sGLu/fh2uAkPI5bOBaRbo8JJZ7CWLm4iJJGWqLKn4BNUxYBh10OADFdl9GQ8Et4c6CbIKaj5BTgZqaQKJWwdvEiPHjXFszrbJPC64VXd2Mfu0CJGpTiNXCoelVD4isLgIiVR1tMw4ObV+A3H7sXNSjCnRqU1yw3+lg9jl4bxZOvHcHeM1cwaSkoGXGxDFPvwIPCBFA6f2JMHg98RA0TvqoLBJP2V18iMUxxNMQKaaypA/79Fz6GhbPqgKCIEhcJ5qS4AXp6rmD/sdPIBxEkGhpRU18Pjfksqi+7VrFeMt/HLSGbszA5OYXRiQmMprMYSucxZnvIBUzrURHT2VkpQbMy2LJyER5/cDvWLWqV4zs8nsfw8ADGB2+go7kBs5ob0dDQiJsjU3ht3xFcvzWExrZ2zJo9R3at4+kCjp/pxeHzlzCqmJhyRCAiGgSC6ih2FrKs56BETovoL3jv16Rdz4JK3DBke8ius1x8yDr/9tvedJt+2inxjp2yLCpSqcAwyFkpQvMZ0MisJDo0fGFuyIXAsMOSIRwKRXEQ0NehsRBRoQQm1FL4ukNxJB0blU15uQCRovJ2TyTUOVR277fLqenFsTI2kAUw7LDwnyhm58LIhG0Bvrmh1kkxSZylE42LZKjz4WPUIIQZKqYBN8LXRVaGJ0Ulxx6h9ZvaDwWsBuX9RQK4JRY3rgQ5CpCQOo2gJBsjdilowWVQpRQ4fBsCpQvhYioiMAMfrVUxKc4m8jaylJoETIiOo6MxgRrTwuToKCYmimKfXtBWCzWwUXA9pJ0AY3nahcNiwYgz6FOHYUTFgVVkiCH1XXy/Oq8d6jVo8w75SxXAGxd+jiGpt5MzviyKDmMZRFwz7ZwJP5tyS0XQtLdHaWHtWM4Rkt8Lz7uZbSvpeM0oHmWcVem78LmEkqyIEJudSiFFG7oA5qqDAjqjuN6cNP/GKblf+/X/9Ysj/1ZC894rRP6p1cC/8uP/+H/5jUuTTrDAk8A2BTXVKezctgnbNt0Bq8CFIg3bcfHnf/Z/4UfMgjGT0hnhqMajsMwNMG/OfGxYt0YKkaqqGMbHhnH+Qg8OHT4hmRO/+7u/gw99+IM4cuQwzp4+LS3Rs2cuYNerr2HdpjW47/77Edi+WIX7+ofkws7kp2DbWXQv68LOLZsRiyZx7uxlHD55DomaJpjJOC72XoDlu0g1d6J+7nJMuHGxjipeDjs2LMZvfOoxnD14FH/5la8gkarC3e/bgXvv2YjJyREcOXQC1/qncCun4UZBQ5aIdzpEfBfVuoZIMYsda5bgM4/fC0WJ4RvfeRJ7T5yFZ6SkzUsEve+6MDQFNsFYiaoQOEXyoaLAKQVwFIQhfLLDMqHZAVTOwIOcME9i8SoUsxkYTgYLm6vwwNYN2L6xW5w6z+4+h1f2HEL/8DBiDfXI63po+41Q3R/CnLSSjaRbwPrZrfjiow9g++pOWKMjUPNTiJLWmmrCW4NpfOWZ3Xj1zGVMMchNT0DRYlLM0FYrBYmVQ63hIuGksW5+B9atXIb+0QnsP9eLm1NFAcH5DNwjn8TOost08Puf/TC2LG+H7ufgerawYlRFx8ET5/CXTz6HU8N5+Ila6HpMAhUpqwgzR3jj5oLPblFE6OrUpfi6CocLERzRERm+ixZDx5K2JijFPDqb6nD/jrVYvWS2FERc6Fyb+H4NRSsnWTGaEUE0mkTeBl7ddwI/fmkPrgxNoRSvhavoyFg2CkGAPG/muiFjRS6w/PvUElEgKWgO2iBjCfkZiwVSbWUfL92FENQ1Y8V/exeh3DWRy/q2MvSnr3LRlTBHxhZLasQndp40YK76ZfBZOKsRK2mEu2rVlVwcl/0kVUNCTyEaTSHvucjT5VMZDXC1m17PQneGvK+yJqGcAXt7Jz99164kNfGx4QJXocLK4ub6KBH6Rugh7fLRqIyyhNprh/lPUoSxS8BRL8F/PFycJkj6G0WTtLt51HWjRCooDMZLhl0r1YMXoZaEEz+rPCoOVb/sQXCDwcJRUrPL6cTiGhIfv7QzYKCEtuq4dDbTuaJcS34pIp2xjpYqxJQ8bl69DM/ysbSjCd2tUeRH+6QQLepVuDip4MokkCuFI0M/8ISVFE+weA8EJUAHGTvDeiwqIlG+JXYUha4qsQg8p1hPhaRZKUQqbJny2C5MBgp1QuG5VIYLTdu5K00sUaVIARzWK2VNysyVdmYXS4rS8icsf/N2McSOCCMSDDUuwEEvyMNQC2jS/dE5VbGnNixd+MeRxuDmP9fiy3H/Jx58MHWrWDS6uroKX/3qVy0lDEz6pX+9V4j80g/5v+wP/tcnfufCRNFb5EdMpWi5qK5KYce2zdi0dg0ymQz6btyUGvsHT34fP3jqh7AYvZ1IyFoYKuVLaG1pxbIli9He1ojWlgYMDQ3g2rVrOHz0JGwrwOO/9hg+/dlP4VJvDw4ePCgOhdHhMbz+xm60drbg/Q/ch6poHKdPncO5S31iYSVOO59Po3vpQty9bQuiZhIXrwzg4IkeBNEapOrqMTp4U3ZNicZmIF6LCcfA8GQRhfQ4Vi1oxW99+nHUGAZ+8qMf4r73vx+z57Th+ee+j6tXLuCuHTsxe8FyvHTwLL7/6mGMWSr0RG3IjXCKMIMi3MwoVi5dhKXLlqFvYBAXrt1E0WNQmipCUC2wBUNdtC3Eapok0bdAhwUpqbQgksqpU6xqIrAVKHkXiaok4KWFOJoeHUFCV3HnupV4/EM7sXBWC/btOYK/efIFnLqZgVrVSBEJHM54YzoCruayQ+SC4UMPimg1AnzojtX44qMfkNfMUL64z8IgCi/egD///nP4zp6TGPBNBNEqEWVyfi+W1VgUtmND9fLoMD08sn0dPrzjDsybVYspD3h670l87+WDuDbhSyAgQXGmk8McpYj//UuPY8fKVqjOBCynKJj9iJkUDcufPfUyDgwWEKSaEdi8iYaBXgzpCgg/YC9CJX+EOR7Mb2F7n5ZYH6qfg1GYQL0e4JGdO/HwPXcgqlfhqR88g56eM7jv7m146O47JftmpP8Wzvf0Sreia8VS1Dc3CJKdY6/LA3l879n9+PFrR2GbNSiZMWQLGdh0IiWrBNDHsQTjCRj6J3N1jqno8IpE4NLSXOaDeJKYW9EVlqldb9MCvOO2N4PdEU5DZj64fL2WgVY0O7EDYzglqPxYIzo8LoA6d/0qAgp0+Vqo5VB8+CqBfaQHq6gyUkglqpFxLaTtXLhRrnQ7yqJF7vqpZxFiMotiGRRWMmsqO2y+N5bRLCTChYuLKb/lTKMtl3qjckowxzAmizhNkYJcupwSEkmyuwGYRpg1VR7rhJ5yzrwcoFAUGQglxzyXdSZlc0xEl4xqoxTheIZFl4q8wyDIOFQjLtlP1IzRmsrPyuFrKs8+RJPDilE1RJzZliLgrohMnuMWajp0EW9WJ4iEL2ByeBBJI46ty+ai3R3AkV1Pix18zspNyCbmoCetYchmem+APGc4to1kdZUUI+SaZPMFeDweDIoUezJHWixaGM9QRv3LyCb8knTs6QKk8q9hIRKeHpVCZFpsEnZXZIp2+9yZied/mxj6bYVI+BdlJCNhhSwARd4rf0srqYgjjkQsDifCorYgMRK1sK2WmLrnUw/e87uf3dTVG/7iz//FIuS73/1u6odPPfkHuXxm64J5C7/5yEc/9uQ999wzMi1R+vmf7l/8yPcKkX/xIfzlPsFf/Zf/cHB0MrfWVXV9Ip2V3ej2zRuxculiQbZPpTMSunZg/3488+xziMRSId5ahIy02wFVySp0tDWjta0RC+bPwfDwIIaGR3G+5zKmJnOoqavDgw/ej6bmBlHQU03fc+ESnn3+WXR0tuLeu+/E0vnzcP6tXuw+dErEk06gIJOdwtIFs7Fj00ZUVzdiaMLBa4fP4tJwHo2ts5DgLEFljpYrO1g6YRiElU1bsHMWOpuq8Vuf+QjuWLMQx4+fwK6XX8TKJYuwbv1atMzqQG9fH777o2dw/Pw1JBvmIWMnkHdKMCMlFHMTSMQ0WahYiEkQYIR7Nx8xxcasGgOdzdWYHBvCqbNnMcn7UrwRWrwFBvNXVBeuGibq2pxtaEmoWgp20QLyaRhOGmsXNODh+3Zi5fIlGBiawAuv7MaR02eQ8TVYZjX8iCndA0G/q2EQFzM8OKOmsyhiZbCoRscn7tmER+7dLrvrwMrBCFykahpx8soA/uhvv48TYxbSkRrYSkzyPwzuHK0slGIGccXChmVz8LF7t2Djkk4k6FzRNeSiEew+fxV/8+xBHD4/hMBMAUzUtXJYqLn4j//9Z9A9LwW4E2FQnh6Hqyaw7+wV/NnTu3F0wgVi/+8Mx7Ik98Mpw7iEJlryodGRwl2uOBVCxxZyU6jx0rh/aRs+9sBdWLakS/QeJ3qG8YMX9uLE2XNobazBwzs34iN3rkFDTMWlS/148+BBnOy5jMaOdixdthjxVA2Ov3UdB870oT/tY8yi9oJxAFmkquJQIwnYbiA8G3HEMLPDoLOLAkrO0Ml9IWkrHL+VxSGhZbKciBvuTMs72ncuBD9nIUKGDHk2umOhJWoipVOz4mM0X0COdnSDxV9ERhyC/ifTVaKWQ5dJxC1J5hAvQo5zxAgs4LKyKLIicpQlJeSOiLiSeHAWI2VQmoybpAPCbh51HeXFUeQJJdlsUOskwKwoXXBMZirBsWwRq4p4lseK40KKesV+F8YXMLPK5/9sS7QgIjxVDdET6SVNztWkb6MtoaG5mnnQOWFiFHwDN9Ie+nKGdNbY8RDWjV8QmmpcC51dHCc7JZKLNRmZmrqCtipNxl2TtiIWfFGyqUDM8JGMBrAyaSHaLmqqwqzSCC4feQOxRBwdS9cgG2vHpbSCEepbGHqpaXAKlmRL8bqrq6uT/JzJqQnYeVtE85EoR7QctfGYamWyM7tGZZy7BEuGIteZo5eZI5Uw+I4/DpfQ6e7V9Lk0Ix5gZmEbCnfKVfKM2qGs/Sk39aSYpMOJAXmmHyCu0zhgCq3Vg8MGYckoFZ1UyT33uQ/c83u/feeaPT/vSvTEE09Ek3H9U3/1ta9/uZgvtJdKgV5dnXJWr+5+9u677vqzz33xtw78vM/1bj3uvULk3TqSv6Tn+fZf/OEz1/qH7/JVPZHO5GWPsWnjeixaMB/nz50L2+qRCM6cPoWfPPMsnFJE2rGMQufFbeWLiOlRdHa2o66+Co2NtcKgGJ+YxLlzl5DJWognE6itrcGChXOxYMF81FbXCRPk2WefQU1dEju3b8GCzg7c6LuJEz19SFsBJrIFOK6DRfM6sXFtNxpbOjGU9rH31BX0DuRg045achE1IzJSSSSTiMfi4iKxLQXpCQteMY05LTGsWT4bcQPYunGDhKMNjwyjsaMZ569cxNWbNzG/azm8UhX+7sldGBzLorapTvDe3N2I6ItzYd9DylCl6xCxxjC73sT6VV1obqjFZKaAE719GEoHKKAGWT+CXODAUlx44v2PwiOV0wngWQ6akwm8b3M3Pnz/KlnkDh45i90HTuLqIJN5NdgRAtlCMSpvZtx5UjRK4S+1NCzkIooL057Chlk1+Pz7t2P72hXCCqHGgTvPqoZW/OSNY/jr53fjzKSNnFGFQE1IrL1hF1Dr5TCvzsQD27px76Y16KhNIKqqMu8fzhbw6ukzeO7oaZzsy2DUiZKxjkjJRbwwgXXVcfzBb38Sc5vChUMsx0YCRaSw69hl/Pkzb6DHYmvbhMKRAa26nKlTU0NXDd+ZX0CJ3xqJmTooL1zYUIsP3LEMD3fPwfzmGnFGDOc9/OjVo3hm9xHcGkvD0FW0Vxm4d80CPPrQvWhprMFouogfvHgAz732BhGTUrxM5ANMFlXhvFgK82181NYYcB0L+bwHl2RPsrLYrlYVmET1K4SbBcI9sZSIfLslvUy5pSmZElvyWLxQqMjPtmx9fdvl+nMUIlw7CLLS3SJWzmpFnW/DzU5KB2zM9TBQ9JFhtrKWkJGfJMCyEKl0F9jhcD355usXqYSQN8ty1LJjJtSMlMdKskMui5HL/A5BmZenAmIFZadTuiBMIBYYjIxXmcat0b4sMQquOGZKpNJyFEHNBO3OPE/LIll+zhE/zPPhCFcyedilkS5TRMY8tH6bbhGzUxqWtyQRc8eQGbmCjtlzkY/U4mpGxaF+C1akWu5L1HKkSjl0VkUkUyaqsgiJYNJRcGvKxlCegZkqOhticGwLY7kAWYEK0rpOxLyCVKyETHoShbyLGg3oijuoUR3E4zHkSxH051T0F4GM1PwR6DEKXUPkgO/6cr7wnsMGj2P7sCxbOn2arkg3jdlFHC17JS8k8/O9SmURGo/D1tqMgoH3lrfVD/zAKrbg0Gcz/ePbatQZxNzymVcpRiorMEdV5YKGnZGAGh0AUfho1AM0xU3ENE0AgwW1hJziwnKLSOqqkwj8a3ctmfcniSD1nSc+u/MfDM1jcOqJEyeWHTly4I/GRsdW7di2rcH3fe3osSMSWGqYZm7BvHlnV65a9Vd/8If/57d+mWOa9wqRX1IB8W79mb/7+p9+7XzvpUdUzazNFIoiymKA3eJFC3Dj+jU4loVisYBTJ0/iyNFjUPQYbM54PQtRU5cbEjeJLc0NaGislt1ZLEqkO10u/ZhKFwRbXltbjfnz52D+grloa23H4MAwfvzjpxGLmjIKaqxOYmBoGNcGJpBxgLFMDo7nYt6sNqxdvRKts+ZjNA8c6ekXB4it0GWghIhuWvvEfkzMexRRIykUzGx6Ep6dQSLi4oEdd6Br7ixJw120eAEWL54D12PWBVC0S7jYcx2TYxlkii5O9FyCRbFkVZUIzmgL1OwMTD+HWtNFjenAVIpoqq/Gpo2bcMemnejrT+PGmI3TV4aw58R5jBRdKKkUEEvA9n3Y2TSSio+VC+fhQ/ffhwUL2gRItmvfEfT23UTO8WGXiB4yEOimhOAFzGYJN1pyIwl73yYUvyRjmYSfxvaFTfjSB3Zg3dJ5yOampEjkDZ8Jv9976TC++eIeXMr7cJO10pLXPQuzYsDW+Y34wJZV6F7QKgtCsqoeTknD0XPX8frRczjUcwnXMjlMqgnhpPCFGG4eNcUJPLJ0Lv6HT34YVUkXqkJctws1WoMxK46ndjJ7WJcAACAASURBVJ/D11/YjyGNbqQIoiiKJdyhMJGLoBe6YCIlB6pTECAaW/5G4OHhu7fiNz6+Ga3xKHpOn0ZrayuStTW4MZTHG4fO4LWDRzAwMoKGqrhkA81tbcKjj34IdS01eHrXaTz57OsYzjgS+57zgCJn9yzk6OqgpoHds2xWQGuyBYxExIJsBLYkuDZFgYTmyfmapsXc0TDuxeCpcShqNIRLlYrEXpWdD6Fj4p8jVuXnqpdcpOBgU1cnCtfewsDVC6hva4VS24C+AjBkG/B47OmNErhZGS1fnkSI10VcnNTb3BYxSke/vFNmh6NCPr2tqQ01BJUFUHbf1DMJPIu0/xAeJheHQtGpDoMsIMnYCaF8cj5yjaVzTfKDygUPzzJFFTJpyQ7gFmnF5QmphfqOio6FhRipn14ei+qjWFSnIXfjNG6cP4qFy1YiPmsFbjpJHLhRhIW4MHpipTwW1apYUm8g7mbgF/JI1rUiG6nFW4NZnBvKoWSamNNSJUGLE1kPDrU3LOhVoDqlIRUDhkfHUHR1EavWqz5aalLy2U7m8sh6KizyhRAIgJDnDYF3DMujFiaXyQj7pCqRhK5rkpdTLNpyqPge2U3keI1dNXYz5cBOU3bLicnThWpYYry9EAm7V2EkJjtuYrO5jRuRDtgMDVBlxZ3uikhfJayyy506CdQjpFKLoEZ10d0cR7PqIj02IrldSqoKN3N5jDguclBg6hE/5Vs3FzVV/XBpR9Nf/KfH39+ncC444+urX/1q66mjRz9y5NjhL3R0dHRt3749tmzpEjl/jp04jtdffx03bvRB1yNWS0vLjYWLun7y65//9T/fsOHOm+/W2vWPPc97hcgv4yi/i3/j77/1lT85c/b8p1Q10kiHy/DoKGbPmY21a7rhOUVkpiaQzWRw9swZHDt+Ao6vIpZMgkwDhzvrqhpxWVjFHKqrYkgko7L75K5n4NYkJqZyaG1rR+fsWfKz+oZazO6cjYmxKTzzzHNCb71753Y0VqVw7UYfzvZeDaFkRhTjE+Oor0lh44b1mD1/kbRaT18bRu9AGhmOUBjPTtEVdyt0eFBsEDGl45KMJqR1bBVyyEwMoaO5Rha/hvpqfOHTD6OzrQE3+q6jt/cqcnkPna0daG+sx0Q2h32n3sL+k6dFvEseQa2hYsmsetQZLnLDl+HmR1BfG5MuT3vnfGzecg/MeCuUWANePnAS3332VdycsqDJiEaF7RXR0ZDCA5u6sWXtCiglHa8dPITXT1/F9cmcCCiFh0AtCRguKL6McE5PfQKzYWTbKnd+ceBEgiLi3iS2zK3H59+/DZtWLIBl5UQLoEViUFKN+O6L+/Gdl/bjegGwzKQsAjG/iA1zG/DffXgHNi5qk0VYUXQMpD3sOngab564hN7BKYwVbRRUHQ5x+izyfBdRJ4uOUh6//b7N+LUH75R4d8fPCuDJSDbg2mQE337xFP5+9wlkOMqhNdnLyqLlqWQwmNPBcpHAQ5WmYHFbE5bOakOpkMHIravYvmWlLHbHjh5G94qluHvHVrQ1NWBsPI0Dx8/iYt9NzJrdjqaGKpw+eQm5QgFN7a04c2kQvf2TGM5BYt/ZiZIUWJ1jB2LtPQQWhwQkUJIXQXGyKj9Llmx0pjS0mx68yUHkClnEWzpwM1/CLSuJoppCSY2HMLGgAFXhWEkV9ogsGu8YzdzOcCkLC3+GRoSNg7AQcbG4JYXC9bMYH7iGxlkdQE0DBmwdo34cnhKHVqIrhWF6HnyOYFhRlZ0YFH7CYeFQLkTKmTSy8hJSKO4fmkArmPHQthuaT9lzCwmsHOkQKkc3jKCIpQAJYYTUN9AFQtghuyTi/tBVaNQt6dSZ8KiWk2m5broBFLqSiAUpa1WEW1YueOT2RQqoYyFWKqIjqWButYJIfgDpwSuoa2xBpG4eBp0ETo26EtmgBBZSKGDDnBq0qnlcO3UY6ZERLF69EfFZS9A75uLErQyCaFSu9XwmDcdRoJvVIq4n86iu2kBVXMHNwWG4kVp4HgFnPhpr64Qbk8lm5SVH4ia0KImwvH8QCkibfUw2XnT8ODY7RYFQhtlJIRcpmy+KxVfo/vGE0GAZPSEaD45t5ByodENCTYicN+VQPAm7lM9Yej9lobBUdxVxUliASCHCdl55qX1nITJTb0KnE696vo4gkK5WfcRDd50GZ+Ay+q9dRk1jMxpnL8C4p2LADjClRcUlxvFXe7Q0NMvwX12zoP2vtq6ce+K+VavyfDWf/ODH1w1PDH4hk8/s6F7X3bVt2zbU19dLonptba10zi5fvow33tiNU6dOwrbtoK6ubqSlrfXVjz/2+Lcef/yzu97FJexnPtV7hcgv+gi/y8//19/46p8cO3joU0Cp0XU8jIyPo7m1BRs3bkAiamL4Vh+mpiZw82a/WFhzRQ8PfeCDWLp4AfquXUFdTY0In44dPQS7mEFHZxsmpiZx4+Yg8tkA/YOj2LhpE1atXgnLzotdde6cuRgbHcezz76IdDqLe+66Cy2N9ejr68PhE6eEeBpLJDE5OYFUIoYtmzZi4eJlGMs7mLSBZPNcHDp5Fpeu9WHOnPloamzBlb5+XLs1AisIs2GSsQRiOiVxPqYyk5Buz9QENq5dhl9//P1AcQKH9+/DtWu30N6xEEsXL8XQrRsw4iaWrVuL737/ezjz1jkEroUlne3YuLwLs6pNFEf7kB27KXo8RsJP5l10b7gTm3c8jGRDC5567Sj+6ns/wY3RNFQzjurqOJZ0dWLTulVYOHsW+vsHsWvPYZy+2o/BIuCYMZQMCvDoggndIESK80bH3AgGv7lshesmYMZF4yGjoqAAw5lEd1sKn3tgKx7Y3C2jKIrpND0lRdCrx07haz98ET0TAbJKUjoSMbiYV6PjkW2r8P4dGxAzA1y4NIpXDp/FvjMXMZx3UWQBEqjCGSEplbsy1bNQZWewob0G/+ETH8KqOU0oWBPw/IJkiSixOhy5nMU3njuB18/ehE3hLwPkOH4J2MKnQDUCldZOVo2Oi7lNjfjIzm48eMd8ONkc3ty9F8fO9WKwqGAyb6G5No6t3Uvwvk3L0TW7VZwt6XwRRk0V8tDw/Gun8czzuyRRueACk3YJ+RIJu1EyxmUBliXYJ8PFCy2TpNiKsJFaEN7vPdQoDjoTQCw3jOHeU/ACB/PW3oFh18CAU41sieMRpr5yES9ABQsRyekNZTszuSDvFB/+jOs1ZHGEGSPM6WmMK4gWxxHYWaiJJIpaDBO+iTw7AdSIMPiPu1o/5KooMY6aGCznouRaiPg2DOajkGwLDbJOUlFBa3nEFFCb0EIraxfft4gqZ5BaxcnE7hRptxGo0ZhkEfENsutJfQH1M7IyikgzzNohx4KdAtHy8nk58yKQwyXES5NdOMc8kmDLMpACWObE6IbwRqgVikcC1MZKqDJ9REoc2fHxcajJJtwqAlOFIvzCJKo0B0vbatAQ8XHrUg8mx8YxZ8EyxJrn4vqUgytTjnThWhpTsigGgQndqEbBceG6BdRXGdIRuTEwDNtsQEAXmRegsa6+PLLLyTg2Etflm2WrR2Cb68Mn6yViIBHj9VeCU+QYNIChG+Ig5LHNFSwUHALwzND2TSGrEKpDEbAUf+UJDa936aWxFuH7FYEwqcNCWQkZKWVMWfkMK+tLOCojgK9Moy0nPgvLJMSqhl8sbMqp0ByLsYik04oREHPjDkpTg0hPTcBMViNR1yLXzZStwDOq5Lr34aDG8FCvFTILWqpfbm+s/q9bqxJXv/Hn/8e2ydHRX2usb9i2fNnyuvUbN6CpsVGMDaOjI2hra0N1bY1soq5du4p9+/bi4MEDGBkZQXV1dbajo+PQhnXrnoKe+voTTzzxC3PUvFeIvMuFwi/q6Yh4b1y8Ym3PiSP/+ebFnjt0pRSn+jvPxNKWZqxduwY1qThGB25gbHQYN/pv4fU39khH5Mtf/jI+8NADGLp1E2PDw7CtIoaHbkHTAiGHnjpzRpggUogMjKJ7zRp0LV4ITS9hzpxZWNTVhf6bA3j++RcxODSKnTvuQkd7C4aGhnHk2HHkC8Swl5CZSqMqlcS2rVuwfNVqjExmMJ6z0TJ3MdRoFd66eBVdS1YKl2L/kePo7buFsZyNolNC1IyLMyUW8aGxoMp5yGXSaEqaWDGvGXW6i6jqIz1VwGSac/8I0ukJdK9diY9+7GF8/RtfwWuv7xLI0vrly7F2SRdWzmlHS0LHcP8VXDh/BlnbxWjORdv8Fdj54KMwquvx/P4TeP71faADaU5nBzasWozu5QtEwX705DnsPnQGl0Yy0qFwjAQ8LQSHidef83jLgmIVhZ8RjzCi3kHe85A3kvDK1lsyDEqKDd3PYGGNjo/fuR4fv28bdCcjs3jb1RCrrUN/ZgJfffIZ7D4ziDE7LoRVXSlBd7PorDGxY9N6VNcmceTkFRy9dB1TzFohsI6zY+bFaMRis/VfgOkVMD+u4RPv24rH79qAiJMVAJyiBTDjcYxbKp7e24vvvHoWV6ZK8GI1HGAAio2IxkXXlQyYGp2Ju0kR+pmqgns3dOHj7+vGrIZqDA0M4eldh/D88RsYzLhQfQtdHdX4d3d1496NS9HSUIucE+DS4Dj2XLiJPSev4kzvTeQsYbeGXZAoYW8RseRKblJlJs/5lhHSUQm/YvZNia10eEKlbTECmLkRpG9dkgTT2jkLMYkYxvxa5EsxBKUwu0NV2EG63RERMWdlFi8rcdmqKS6V8L+FtvqOC1lulIJrdxFTfSRVT1DcFGoXShEUS9Qa6KCYRbVtaCQeV56fzho/1LNofhHVWgEt1ToS8ai42pjvMziRg6tFYZd0KMxmYiBkmeAZNia4Syaa3ZVv8aCyC6KpUExqgiJQaau2HeGGSA3CsQMFqUx3LesVRLBO6y1j6vkczAKi3RiEm3GxZBfJhUq3D/OO6Djj1UAWD0dKgqpnN4WOmEC+wWRox0ciVQOztkFGtJnRfvj5CTQkTDRWJRFhw8XxETESEmp5ayqPtB+BYupoqk9gcmoSlqWJMJkaFQQW6qt0JE0FA2OTyGk1kCRKKGiqb4BlFVAoFqT4UKNE/FNoGo6wmAkVWNSIhGNFdkbI5OBhcyxHbOnRRDh6zBUccVyJe4b8HBZzLBYY5hjwiiiPa8pFgzhhKudK2UXDzyGE55W7XGWUPEcsLKgrEUTlwc70CEYyh8rn23QhIrTsynVATpCFukgR1SZfTwDL50hOh8sCPmAMR0o6aTAp0LeQUHOYlVAypeFru8bPHh2uDqx1C2a1rl67erWxZMlSESOz6JiamkJPzwV0dXWhtb1NtGYsWsfGRnHkyBEcPLgft27dYlHqtrW0XGpoaPgLPe797be//Yp0Wd7tr/cKkXf7iL7Lz7d79+7ImxPFluMHD2+O+cGHrbGhh6yJ4aROFwznxL6PlrY2ScStrYohNzGCgVs30HvpCo4ePyWFyKc+9Wl85tOfgO9aOLB3L4YGBtDVNRcrVy3Brf4+vPjSS3jr/CUMDUxhdCyN1vZ2NLU0oam5Bhs3rRcNyujIGI4eOYYLF3rR2NyKxqYGmYOePnlaAvFIwsxmskgmk7hjwx1CYCWK/XLfLfiRGB771BcxmrYwNDIhI6OpXA7R2nr0j06hp7cPrkcUtQLdCFDdUAeLIW/ZAqzJNFDMYNmsenzwvjuRiMZx+NBJTExNYc7cTixdMh+6YuPb3/o6rly+KMCpZV1dWNDRjmVzO9DV2YrRoX68sedNZKwArlmHROMcVLd1YTLv4Oqt6xLuNXdWIzavXYGFHW0YHxrGvgOHsffoGdzK+FDqZ6NgpIBUFVxm0rALwt2oZcNwCqgzfLSnIohTr+DYmLA8DCGJdBAG6anROBTylEoFNOse3re6C597+G7MrtZRsvKwbAa2RaGmonjj5Fv43gtHcPZ6FhZiYgFm5g2tx9WJhHA+JtJ5FHjDMunhCHdkKgmTJRWaV0C8lJXRxQfWr8DH79+OWgKq3AICryg0UjVZjWOXBvDNFw5j97kBZNSqMPeH0Cm/gCjb+JaFBlPBtlVzsWx+G0bGJnHy9Hk4hQI2r16KB3dswNLORoync3h+33k898YhDAyPY/3qxXjk7tVYs6hNckvOXr6FN05ewt4L/bg6VoQDU85JjhBoqyaEgpk9nssUWDckoTOwTKdDgLjwcJ8pO13+OzxE7AJSqo8q1ZUbNcdkRUVHHgbyMjwhnYJJrCxEnFAjIks5XRJhk4DvVfJXxHbJHWs4qpheGKadmOHyIVoMdmvEqRLAKO+QfRHIRsoOba7wYQeJ3X2N4W+Uy1KkSuFhREXcy2JBlY/OVIBclnk8AVLNs9A/WcRg1sEUZw0MgGQYoVpOfpbuPjUgYSEif4MpsMSbcwFRSb0NOTkhg71cUNE+zmJEFsnwDQmZlZIEEbeyOGIXj72icPQU8YqoMRXodH1pJWQ5Li3RSWbAQxyBFpMCKRyaMR6BlnhAk78N1DS3oa6+DnZ2DFOjt0QgGzejSMQSiLC4YrCiG2CE17ZiQI8ZaKxLIj01iVyeHQgDamDBVC00VJlyzIamcpgIEmSxSjHW3FAvotO8VRTbvSoBLWwGhcnMBsdbLHxsB55lixWYmhFd08EusmUV5fOPxXnORySfipZ+cmlCV40JRdfgsegTqiw1PeGYRUjG5a+QicZNSbkQkUN8u43F1yIZTUJLFcqcmHA4NgtbKpXxXHmEU/lvFjqSkkwVsi3jWG7S+GOHej/qeRQWTOQ0czTsSb5UXGfo5jCM/DDyfReQu3kZS2a145GHHsTaVath2bZsGtnxOn7sGA4cOICuRV3YsXOHdEZCGJyBfD6Ho0eP4IXnn8fly5d4fQRLly4d2HDH+gc23/n+np07d77r4XvvFSLvcuHwbj7d7//1X6fGJr1VQ6OT92Wmpj6WGRufX2dqatTKwMtOICDGOAjQ3NaKlatWoLE2iezEIK5dvYwrV/vQe+kaprI2NtyxEb/+2U+JnfHAvn1IT45j+7aNuPvubTh//iyeeeYZjI1n0NtzA2NjabHvtrW3or6xCnds6MbKlctRLBRx/Xofjhw+hqvXrksrtL29HTeu3cTUVEaC0+wiXTExLF++Aqu71yBZU/v/sPemQXad55nYc88599xz96X3BnrB0kADaCwEQIAACK7gJpKiJEqybEmOrPGMl4mdmokr+RFXoj+pmUx+JOVUyrEnk7EkW5ZlLRQpUiRBcSeIfd+B3vft7ss592zx857blMbjqXI0YipVYZfbVAGN7tvnnvN9z/e8z4JSw0I02Y7+jdtwc3wB5y9cwdjYTfSs68bhBx8Smv7Dkxdw8/YEypYJXw/JQpDJZdA0HbA+xCyXkQk7OLJvB/aO7BAhHuniaCyM1aUZfPDmT3Hx3Clkkikp4xvePIS4ocNr1pFJxeTEc/n6bZRsFXquH10D2zE6vYq5+Wms741j59Yu7Nrcga0DXSguruL4q+/g0tU70ghshTNYdAw0Imk4yQyNcwj5Opx6E07NRFLzsLU7gg0pB6WFMVno/FgbJt0EpusKLC8KPxKDGmOAmCW6jd29WfzWsw/gmcM7YBUWoTK5lCfmRBxVX8cbJ67j+InruDGzgrztwuGGIhqDIFOL+gOu/o5C8jwoq2Oap2Z7yCgmtnbqeHjXRjz/yH3oa4tjeXEV0agBj3kl8aTQ59978yx+fOIqpioeLAo72bSsAq5Zhk7quWxi12A3fvdLD+PQ3g3Il8p48+QlHH/vHJZW6jh8zw588ZG92Lm5R1yeLx5/F3/76gls3r4Dzz6yH+mogss3R/He+du4NL6CpaaKhkINBU9kGuJxaoIacBktLqMCghBXNCKcWXND8vwIfC66BCpmQxw7Mr6xm6KBYThdRAsq2C3mmzCZVrbUVnYIszw4lqFQk/N8icNvIYwWq7WW5SGNupIdsQY7fuFJXktj5bhCYe4M4QU3O+Z9tDapVvcKm5l1gxHvbD0Ow7Y9GZVwI4oqPnJ+DXvagER9DtcunUOh6WPHwfsRSnfh/N0ZlDwVXiwNL5KAq3KEwGRT7qqc35BlYX4Kg640GT2wE4oZGWzM5ThNKpIJPmgTWQNdHCnIpsjxEBmPQP4QhKZJwBA0tyHAbl1cxfpEGHajgEQujaVSHbM1F/lGGBaS4gqimJTWZD1ki1iYQxGCuarZlHuJ6bzZZBSe3UApvypBixxrUKBuGDEZwxXrFurkYcIaOrMx1KsV1Bu2vHNx1UJ71EV7IiIsz3S+JiGGoVgailNHZy6LhtlExWzC5v2gU1jbYnMo8WD6bmv0wWvD66eFVET0MPSwBtdxYbGiIUTdmoawrsufUXPCEQyBMNt7OR6joJ7XiOssQSsZBTIfwW0UMBrB4K5VHSBC09aoRYTrdFDRqs0JWuCAEhDILxJR7FpK689HNDJNI/tHxxN1dA5zaWgopn08uE95B/K+52vkGLY94iNur8KZuwlzcRR+fQWqY2KofxBH7j2ELUNbEI0bqFQrOHv2LN5++21hPPgcHjv2KB559BEMDAxIomu5XML1a1fx+uuvSUN7//o+JJMJPPbkU8/u2rvpzf37n63/Kve5f+CJ+1V/+0++3y9zBf79W+PGaydf7S6s5g8Aytcm55efarYSDtt0FclmEW5xUUKASNflOtoxsmsEfT3tWJkbw+jdW1hgW+vYFPJlE1u3bZMQMlpFb9+8gUTcwGPHHsTBA3tw48ZV/OAHP4BpurhzZxbLS0XEU0n09a1DLKbhwME9OHzoAPL5Ak6dPIX33vsA+XxevPjZ9nZUijXYklugolFvyqlj585duPfAQRjJFBLZDmQ71+GV19/FOycuYP36ftFgzM9PoqunFwcOPyDx4a+9wUyOK2iQaPCAVDaDWDINTYmgUamgnl+S1tgtgwPYPjws2pX5+Slcu3wWi5OjiEdCGOjpwe4dW/DI0SPC/ly7cgnL+QJWaw6uTS5JT02qsw9t7Z3SADvYm8ZDR7YjHbUAk2FlngCM0btzWFyqIpbpha2nMV40sWgquJuvoQEDjhuB3eSCEkI2pmNrl4a0PYPLJ9+CqhoY2n0Iy1obbi1bqNk6/EgcigARB6F6Hu2hOp46sBX/8mvPyQLiVMrQdB1V0t5GBpat49zVMbx5+iIuTUxjkXoZL0icVF1CPh+21+R6DjVChoZZKWF0JxLY2d+BR/ZswgO7NqIjCtTKRThKlAw89IiOakjHS6dv4a/fOI2b80W4ekwYZSm580zEQg6yhgHFdNFmKHj0wFY8cmg3NgyuQ75h4a3zt/DKW2cwPzWO+4Z68LUvPIPtQ4NYrjbxjT/9G1waW8CWzRsli+T22DRmlytohCIwmbPBRuc4801UCf5isBYdOBJJLr8Lham0izJym+OYoA+H+grZhDn64qimVfYozcOhILKbJ9tgUV8zWwZiQ0nPlHl/yy0jBMdHQpEWW9Aqv5MV8e+fzVoOCPk77uBO4IihEJkBHpKkytfB3A4fYT0sn3WTXUj8ufxaCfqAYjfRrrvYELGgl2cxPz0OMxRG3/AI9Fw3rk3Mw1KjaGo6EEsKaFsbWYmNVFgWFtVx1BCGa3oUFsooRjZiUhNCT/C1tpicNc2ljL44Rmk5OKTrhMV5rTGLb6LH8LCrK41Us4o7Ny6gd9MgwrkujJVdjC6ZKDcJjGLCAkRCNrpiwLoEremO3F/zpSrm6yGYXhjpXBbZTEbGq9R/kBngPcGNjz+zVLNgQoVhGOhIGqiX85LZEwsrGGjT0RP3EHZN0WEtmyouLpmoKTp0xUUum0OlYQsQYY8NnUDSz0LRvZhWgg2e9wlfq2sxGZbMGBA1dERZ5eD5MOsVOM064oYhrpp6vQpLxj0h2DzsMGlWQEgLXGhhASEe1+KwUDDCahAiyO0hAtbWn0nAHAGhKswgS/eE5RA4EbhiPmKufuF+FOZNMmA4aiEbSgbFh8a8IGn5puuRjBv/zBPmKsEDTm0ZpfFrSFgFhBoF6TmizsW2bMSiCewc2Ylt24Zx88YNvPraqy0mJyT3D1lsagIfevBBJBJxnD9/FhcvnJfXOLRxA3bs2C5uo3377vt0NNP15hNPPPErH898woj8MkjhY/o33/B95fa//tO0GjF2rS7nvzC3tPL5fKXR1QyFxR7mNEykQy7anJJkUoRsC41GDbFEAiN7RjC4vguz49cxMzlGbSGu3riLlWIdQ8PbcfjgvVAVtuguo7M9i6NHDmDHtk2YX5jBd7/7XZRLdSwuVrG6XEY0ERO3jKrauP/+A/jMZ56VE8OPfvgCvvNXf42u7m4MDPTKKX58chbVOl0OYdTrfEh8SW098sBRpHPtWCrV8M6pC4ilOmE1FYnh/tynj6FcWMbtO6MYHtmFrdu34f0TH+ClV16H5YRRczTkLYavppFJU4HfZLEMGqVKoIqXWnWH0jRWsSHB0Ciriq6kgc8/cwxPHzuCRjmP+YUljM+u4J0Lo7g4kReGQ5wHVh6P7VmH5x+7F5sG2jA3cxuLC9PSrZFJJhDRDKyuWlgpMuNrHUKpDG7O5vHjt89jyQyjZBuoe8GMNq6H0ZN0YJjTmB+/iUQih4Ete7DiGphYbqDm6BIe5oeZYWFDd2qINwvYkFXw1WeP4qvPPgbDraFSLsGNpWB6KuI8DbsKZleLOH93DGeu38X4YhGFMoPfeLrmZk3q3IMRVZBLxTDc14v9Wzdjz+ZBDLTFoVhFWOXVIFxLy4hYVIlH8bMLd/Ht42dwaaqAusvFGkjoPmKoCiW/Z2gAO7cMSSLm3OQE7l67icHeHjz28H0Y2TGEmgecvHobr712HLXlJXz585/BsaMHMFe38T/8+Qs4fvYOqjY3S9pYVRkXOHyfwi5iybhE1NctFw69uqThqUdRecqn7CfoaxFyoRmMDiQKXKeWIMiC4KbLoDqptJcFmxbTXzDkMt695aAMcEngZBATKuXPuAAAIABJREFU0xob8p94fj+K9V77+7/vnmmNNURoGKRdQfVD0MmCcKwYDtp+mTJsmqacnqV/heCKeKjpQPOYh+GgM64Ja8dRn+OrksNTNm1YUujHnA+CR7YKk83xZFTAIjqGlMnuZPuw/w788cJJNxA/RSPB03YgtJQLxmGW9M2wsZrjqKAlmE4vntM9gjvYiPsmBhMqNsYV5G9cxpULJ7Ht3n3o33MvpkwNtxeqqFocQakith3MRbGnN42sU4RVL8BLxLBgKbi6aGO1acDRoogmUjJOMBsVGQsmDDJhhmQdFUo1yRTJJBJoj6ly0CDr1Z2NY8e6NAxrBcsTd5FNtSPRuwXnVxzcWCxIEFmqrR2FmoOaZQfpxQy3I/vQcr3wtyd7oYUCB5L0SruudOqwJJRMWjKqI8o4gUYDZrWEpKFhy8YBhEMKxmbmkDddWHx2CET4DemS03TYEndvQ43FZE38CEwIyGMAHEXWzKBTEaILiuCl1Swe3H6BBypg4lpOnFbnEDOIJKBOkpgZAKcG8fOMI5BcFgWuaYsOLR1T0R4FtOo8movj8FensT4VwwMH96JeLuPU6dNYKRYks6lmNaBrOnKpLErFcpAZoutoNBriZCTICIc19Pb0CGtUKhWQTMSxd+892NDfL8/a8tIiDhw49HD7+s0nH374P51V8stujZ8AkV/2yv2K/92fnT0bnrwx2T46PvtrE/PL/3SxXNvuqRE0HKBGRG+7MBQNHbqCRHkO4doydGmgNRGJGdi6bRiD6zswPXoFk2N3RRR2Z3waM4tFdPesx8MPPoDuzpycTjrbc9i+baOEPZlmDSc//FCeoVu3ZgSIhA0qy1WEwy4OH96HL/7aFzAwsBEn3j2BP/mTP0VXVye2bxlEqV4VQefCShkuDHhOCEnDwMi2Iey5Zxdi6TRujE3hpePv4vf/4I+wb+9B6ZGx6iV85ctfwqah7RibmMbb772F6zevYf36DdAjObz6zhmUEEMDPmIJIJWMIKLQBssTsoem25RQIj4g3ADcehkhs4buTAwPHboH2wa70JaOIRZP4PqdSbz89jncWWwIfe+YRezd3I5//YfPoy/twqyswLYbWFhZxMTkhKjxezq7kIi3Y2nJgqsmsGnnXlRCcfzFC2/h5fcvo+DF0VASaHrspFER1yxk9Tra0zGEwzGUqg6WaxStBrN1tqQGFk4gFvbF9RFuFtAZc/G7v/FZPP/IETiNMsymBdtuSow2T09qNAo1kUCxYWNsLo/VYgO1qgOLixEPghEV6WQE67tzWN+RRJILa70Gq1qA4rJVWQ90FnoHqqEQXj93E3/16tu4slBFAzGqKBD1TGTDFnYN5vCZJx7AA/fugO0wCEpBRFVx9+Y0Xv3Jq7DNCh58+Aj27N8rfTyr+RJKywUMbd4oBXk/fPsyvn38LKZrdMOE0DA5BvAkO4YjNE1tyu9WqdYA3YCIZpgjI4GoITkB8qTs2D5cHq8l6IHFamwk1kT7w42cG8dHtlIR+wWnXuo9CIKJNuiukTGFjFqCEA/RQgQq1b9XefdzFuTv23o/WhzXBIWcfCgRmbFz3xFqnyCE4xKKPz1HMjvqVl26U9ozCdhWXTZAy/FhhQLdCy3euhq4ZloJIahbTQEu/Dq2IPM9IKgJ8doI0AjGRvKz7cAZQmFEKKwjzOp4jhQ8R4ZTTIAlWKfGgR0l4p6RC8Kwvlb6LEdHWtAj5NtB1UAu7GFjOop22CiuLqGhh2D0rJPx3VKNWom45I2E7Sq29iYxlFJx94PXsTAzisNPPoVGrB13KwbGVm00/AgSmZy857SpU3xq0G2TTcNxbJRKNViOgkwyiY6YCrO4KiL69mQUG9sjsJZGMXPtCvq7+rDxnkO404jg3MSsAPp4WzuKdQd1jkH5XBGochgjYcatJmT5namdUhGmSwwePEbQm5YIsaOqj2RYRSKswSoXsLmvG3/0h/8E9bKJP/t338TN+QKaegIhjpIIjsW51WqhZrtwhOOcAAwH7Aa1N3Qkca3mutxEkywWCy9ZNMgofQme8wMnlTht1hJZ+T2CZFcJuZXim4AFkSEQ+65YUdFsIqkp6M3F0ZuJAOUFTF4+idWx63j04D34wqefQVTXhXWamprBi6+8gtOXLohCSsbZTQfRSFRC3ihWlZ/DUVg8Bk3GRozqD2Ggbz3u2bMHuVxGROL8XVzHxu6RkT2f/crvXAvRuvYr/vgEiPyKL+gv++3+zXdefPDNMxf+xVyx8qilRhO2ZqBkuqhbDhzXRzqRgFmuQasUsA4lmTX7jQoajar0cAxu2oAtG3pQXZ3C5YvnUWk4yJdMrBQbaOvoFCdLb0+njCzW93Shv68TN29ewqUL55BIJKGEdExPrWBpIY8qa9WZ15DQcOjQXjz++DEJNbt9axLf+esX0N6RQ297HMVSHhMLeSwVaijXuEB6SEc0jGzpx957RhDPpDA+x7jvN6R877/6vT/AyI6dKNWqUIw4Ll29i1dffQtTk+PYt3cnvv7138bY5BL+1Z/8Gdx4B6qOjyrpWU2BLmFWVLOHPjo5EzyprouY7yJO5F8uIxHVkIiqaMsmJEK9Ua8BWhS2q2J2bgaeWcZXn38M//XXnoKZn4DXqGJpcU5OD8lsGslUEOvuNF2YNQcrBQtPf/br0HJd+NYrp/Cv/vyvMFt14UXT8LWElMC5dh0RI4RYNCLpjbVaTWatpGUdj+mWOsDCsZgh9eh6s4Gw10StsIx2Q8E/+/yn8aUnj6Iv1oRiV1CsWfD1CMglMCMjYujSVMvyOwY+NepBMjfb07m4mg32r1iw2UTLREbmUDCuWzeQzLYJs/M3r57Et954BzOscKcGwfZgNJvYta4Dnzl6D548MoxcMoxr43lcvXYLAwP9GBnuRiqiobCax9/+6Ce4Mz6DBx94BA/dfwg5Tlg4v19o4pUTV/DyBxcwVTBRdoFSrSLZBhzN0YpKEE3rJ3tOeDqHHgIMAqSA0iZAUD2fHWtSRS/CQNLYHEFEVBlBSjgZT4TURJJhkPm6qC6D8Q7HI2RDpA5Eql1bY5dfyOtYgyD/0fhlzcvaEnm2/mkgRAyWyLX/EohwAReHBqM/qGuhxqXZhG1y1GQhoTG2XMNwV5wCJ0SMOCZWyrhT9FBW4vA1Q+h+6g6EreH8P2q00lGtIM0zrCOkBxsYAQvpfZu2XCaetvQFWjIKl6WNbhOa6yDiezCYd0Lni9OUryUI4diK9wNdSg2OJKRvjmOciDBKgfjVQSTkw/BsyeFJJWOo+A5WzAY8PYFa3YVTtxF2XMRYSZ8z0KY0MHf1NKrFVfRvH0Hf9v24PFXBbMkBwgno0SRMx5a+IJUBZwZFozoatRoqlToc6MikssgZYckRIcPBFNTOuALDyiNUXEFnPIFYthMTzTDGCmUBT7FsBqV6Q3QiVAXzPgEzfdzWeI7JZ1JJQKxG8zerLXiPSL81Qhxp1yvQbBMZQ8XuLUP457/1ZezeqOPf/E//Dm+fPI/ouiGUPB3LpTpsggfm9DIviK4aOnD4vnE8xgWA7IWqQOfYTATfdMJZMB2vlY9DwKgFwJOVBAJeWvoceQR+PqqRQDvey637l8+NRmeTWUVX1MbI+iQGUiEs3bmMM+//DLqi4PnnPodjxx6TQ+no9Wtoz2Wxffs2zM7N44WXfop3T5xCrV5FKpUUQF+tVoVpISNCYBuJRMR5xt6yke3bsG14q9yDlUoJRlgTE0I8FkVXtm3jb//RH0+E/h/22vxj9sRPgMg/5ip9jF/zow8vDL70+s/+5a2x8WcanrJOjSXDTU0PVZoeKpYr1lYaNCi40qEg5jYQb6wgahUREcouOHUy+GtoYy/SURe3rl/F5NwyVgp1zC4Ukcxk8eDRo9iyaSPSqTi6OnOI6D7Gx25gbnZaNl625RYLFmZn5rG4uASNJ9FQE0ND/Th4cB+GNm+Bqkbxt99/GfVqHf09GZlL356cxexSEfWGB6thIRJysH3TeuzZvR16IopCtY6Xjr+FqZlFbOobwJd+46vYvH03Xn3rA9wencXWLTtwYD8pwB6YDRP/9t9/C66eQO/QPXj1vVNYqtakyls2dqYn8sTBLIQQH2pVTmi6Q8o7OFVQEU9xoqb5iEeArrYEkoYuYUq1/ALCXhW///Xn8cWnDsOtr6BWYmtwUzKh9GgMGh88alLo6tFj0PU2NEPteOfSBH5y6hpuL9dQ8lXYehS+Qgsgj/QaVJ05GHTTEJiYgFuVGS4pdoSjcDRdmk1D9SrUSgEpXUOW4LJQhF2p4Kn79+I3nj6Ee7YNyInYdHiy4mm6CrdZk02WAWpuiOVlFAK6suBxKsVTE4dUjGXXoga0qC4/b6Zi4/SlCfzs+AlcHp1GSdPRUFgQZwOWiV7DwK8fO4B/+oUHEddCKBZKePH4CXzvhz+RufHTTzyMJx7cj57OHMbmVvH9n7yFs+euYkPfIAbWr4Ntm5hcyOPWUg3ThTrqngKTFlX2m/A1sNXY8eESXNB3yFbWTAoORZ8qT4DB8kO63Gsw6p5UNSvbI9LMS2bD85rwm3URa+o6+4kMqZZ36XphCis3GTIBTmCPpT/FDfF6BIu7yvFNy/ESxFO1LKgtPUnwaLdcDGvhUv/BSKal+FwDJ0EGuzghpMem9bUiDeCG5DXRFg3hwFAvYtVZnHn3DYyM7Ea4rR/XCsBoyRW7L7N3Aj0Kd6QWGiNIEzuuDj1sBJoCLyQCUwI4hwsBwRGtunoIXpjtujXEPQcd0TCoH4uz08izZUxDto6jmCZdIY4L0/NQdT2ULAeVJpNsFbgKU5UjgbyGbbuuhyjzMThI1DgRdeDrOlKZLJyqJcLxsN9EMuyKW6zdIBjz4aoGlFgWNycLqNghqLTjpzLy/lfqddhOA0Y0hHQqAcey0Wg0hf1hzUOKTo16HTWLWgra4F30JDT0JnRoZh2L+RIWmyHUKdBNRBHPpFEs075rBoV7ZBu0KFyfjYT8RQjGOXjiaE/mKkFSL6+J14TWtJAJK9g9NIgju7fBLKwgpnh46thhnD9zAXVXQ9uWPrx+egyvvHkW+XIF4WhMqhEofCewY/yKBJq1ADHvQaJkcjOGrksDMA8ixUZNdBjUE6kG15OgH0nGL5wn0boufE1wLzAvhrkj1AFR1OpUa4g0GuiNhbCzL4W4vYw7Z97E8ug17N2xDU8/+xw2Dm1DvlgT7YnTqMHQw5KfEmVRngOcOnsRP/jR9zExMYpkOolMOi1rnOhnuIboEWzcGNR5tLfl5DXQHs0xOgFWo1ZHNGYwb379H//x/zL7cWyHnwCRj+Oq/iO+5ze+8ZZW7Jn/2qnzV3+nWq1tziRjyWw6oVL9Xq5W0HA8mI4iGQMNR4XVJJ2rIMaOBKsKtV6BXSlB9x20JQ10ZqPobo+jpz2BUjmPS5dvYHG1hNt3ppDrWIejR46K8GiwrxednVlUKsuYHL+NcmlVVP2JeEZYi2tXbuLixUvIZDNIJiLo7WnH/fcfxOFDByWh8C+++ddi4d26ZZP8lrPzi1hcLqBUqcv8lBHc3R057BjZhk1Dm1G3LPzwxZcxNTUrtrWBDVsRb1sngrZHH30CI9u3Y256DL5dw9CmAXlAMp3rcfnuCl5+6xQKTA+k8p0CR1keHdEVcAbMEKhGjZs+AQCjqYPwJpcLNpNAY4Dxd82zfmUF4UYRGc3CoZ192Lt9HQZ7EuhoS0ORBNEoFLbVcoOT5lYGKjGRMYTbY8s4c3ka16fLmKiFkfcNOEYUtoRRKYjQFhhNSPkZmStxONCdEqpBj4QEHDTBEy3ZWw9xr4ZBw8MQf7bJYHoD81UXs0uL6Oltw957touNePfWAXQmdbHukRDm7yfNqbKbUmtDXSKRDeO6w/JzbEVF2XQws1zC+fF5vH9rAZdHOW5bFcEmryAzInKpONoTMaBSQ1YDHju6G5967D5k0wmMTS3jjXc+wE9e+5n8jF977gk8dewoYqkMfvz6h/i/vvtTzOUbiGXaEE7EpHGVbokGNyzGiusR+GEDdkgRRwdPdEEKJeP8I9D0sPRlMElEosx5amczKjNZFE0irBUlHCTwsofHcwSwEGzzz1nfLuI/ktsti6OUq1F82ZKhBunpgWBRABzvHCVIGOV75tIG6nPLCE7L/BOCCtL6QWpEMM4JekNceErwSVZG8xhO58MjO00QIg6UILKdJ+6I4qArqWJjh4Hp8+9g4sT76BvZi417DmPBz2Cs0ETVoaCB7ovABiVpmmKr8BEyonJP0RnBDZt5GCGKwYU6CsYQvh7ojXzUEXXrONjXg0d2bEZ95hZqy9PCBNJ6K4CMpXUh6ld4F4XEilt1NcwWHUwVbeSduNjEyTIFqfS8OtzQFemhsciyhWkVZmy8Lu+TUzcB20RU9RDXicocaUCOpdqwXGigYTmIRDUY0RiLcMUN49O4HfWR4J+ZvrCGfJbjiRgSRuyjUQ0dL8wlYWZQNqZJx1GhUhLNSdP3ZQwdT6ZRrtKKasLXQlBjBkJqRIxFFJBKx5DqSQS+3MRe8JxQkK3ZDSQ9Bw/s3oqvfuZB6HYJ3/4/v4OZ8TF89cu/jt17dyMUi+Lty7P4wZvncXtmCS57eTRF+mgEssr/Y8pvBE06YhTqnAgYbfj1BhTbR1QzJJla0X2UymU06lwAwgISNJ01BgqMWExG72SvKYqV4EMJ9DNhGLoIntV6GX2hBoZzOuziHJYmbyFrAIf378LB/XulwJQ2Zj1iSCnkyRMfoLenF8PDw+JSkrGSF8Ltu3fw7ntv4+qVy2JrJtCpVavo5Jh9+w4Zt7NIUm5EgiE+b1xjOVY0TWSyac9W1P4//uP/8RMg8o/Y3/8//yX/87dei9fc8r0fnLv8T+aK5UNQ9AFNU7T17QlkoypCTi3IUwgpMJ0QLFdB09dRqZN6t6VYjkK+EDdKPsymiZQO9ORi6MoZiIXZHaPhzLnzmJqew9JSCalMJ44cfhBbNm+WzTeVMuB7DSzMT+Pu7Rso5PMY3rpd0POZ0+exvJyXOHSODfv7e/DpZ5/Ent0juHTpEl566RVMz8xh/fo+sbZxFLGwsCRUMzcGUsmcLeZo4WvLyEjh0uXreO3V12SxChspZLo2IpHpwqc/+1n0963DyRPvwnca+PxnnpVZ+09f+xlujC3h4Sc/h4t3ZnDqynVUmFPAF6R4UljFn1epmZJMGlDLISTiCTiuhzq7JBwbqm8hAoZ7laBVl9Adc/G1zz8qraEr8xNYv74Hbe3dyLX3yuzeDYVlEzAtG9ev38Hp0xdxa3QOkWQXejbuxoWxFdxdKqPM8LB4Qurp2VPR4Binyc2OvTHcZDzEIgwy8mB5AT3r8xRsNdBjOLi3P4N2r4bz776FSCyHtuH7MFmyMFsqwzDCGOhMYc+mXmwf6MZgd5tEpjMHQdEUOdmR+SEbIpuVF0KxamFupYTpxVVMLS5hbG4Jd/MmZk0dVdtFhFkPdgUDuTQO7R7B3h0b0dMWh1ezcefqbdy8fgkDfV14/vln0dGexPxyGcff+QCXLl0RB9IDR+6BG4rguy+9i7/6ydsoeVEZTZkhBXVqNmxTRih61JCZOMmPpoxYAtaD77uILNfi1Zl/I/HjTSlZk9Aygpg16prghRZH3k/SeRIKxiEtsPlRyFSQdR6YJ9cSyD5yI7SskbIi0OnC2nuekjkLjwbFePzfIvDk37eAhXw9LZtBLw03Gfam+FLdwaI9FgHyhwXpo4oXpOtS/Cnbk99EVLPQlVBgLY7DZu1B53ooiXbM1hWsWBocyYCggJXg2Qr6SUjdGwwmY52gipDLwkUTftMOWB+ybSLMpLaDdlwThlvBpqyOT+/ZikyziNrUTfiNgoSNNbnNE5CJGNUTQS3vHR5uLCWGqp/EdE3B3ZKCRTMMUxrfyCABYV6Kps0OE+nxqbPxle9RJIqwHhXRK0eCIqT1mYJrQdVVpNNZlMsWLGaHxBREDQOWqcCiXihkQTdcxKJxmPUQ6rU6QkodiWQcMSOJYrEK4lHpt/E8EZSmkgxRq4m4UtUMAQBGVEM8mUSp2kTddOCzEiDC8ScdQEEhHRNwSTawBTsUpphZl0MQLd903qXh4JF7tuG3P/84DHsVP/rui2hrb8PWbSN499RZFJsers+UMJFvoMbrEo3AI4Dm7NB1EY4GdRQymgne9FbWCKPyXSgWSyJpuXXBrDn+jvWqi2qlIQ3HWliR50XTVYmVl9EPmUPLRjwRl6LIps3raCINC521ecSqi8jPT8gh58DePfjUk8cwOLAeDTKsoZCAipdf+Qneffc9pJJpfOrpT+H+ow8gmUzLmkjm4+7t2/jRCz/C2TNnkEqlMLx1i1h205mMgA4CcXlP+ZRwrWGNQNMW4XVHR7sd0bTBP/hvvzH3cWyynzAiH8dV/Qe+Jx0xxf/1/+hfXK09P7WQf77payOVhploa0uEcgkVWb2JiFcBTFLxzFdwhAUhjWcw/jyRkJr55WIdlstEVbZSmqhX6jLb7c7F0dMWRcpgvLSF0Rs3MDkxiUqpBiOWxu59hzC4aTO6u9rQ3Z2VkKwb1y/h9MkTyK+sIptthx/SsbqSl+yDWCyOSFhBR2cO9x3Yi507h7G0vIQPPvgQ167dwPC2HbBIsdYtlEplYQP4WqUfJcbxgSbJh52dnWiYDq5cuSLgimFWA0M7JWm1a30/9h08IMFkFOCtLKzi0umzGL1zC8888zQeeeJT+Nb3XsEbH5xFgamMyXhA+cNDzWzCbHCu7SHm1dAeN5BLJYU1aDQdFEtlAWzMOoqEKoj4JfR1GHj+6Ycx1N+LW5cvwapX0NOek9NAJJlC2XIxPl/C5GwBc3PLuHntOqamppHJdOLQ/Y+grbsX8+UmbsyVMVtxUA2pqHPmTndHKAxP1RGKxILOEK6qHCMFE2DZXKg37EkAg0kP3vIorp95B9mOXvTufAhVNY3ZYkNipxnS1ZHU0ZE2kI4bAkJIn1LpnkqmoLNN2WnCbJowmw7KdQur5QaKjSYqloUy3xfosuGwAbVTrWD3hm489dAhbN8wgLZUEgZbbD0f1UIJJ89cwOtvn8GGDf34ypeewLqeLCbnVlGpFJHryLHMAx9evIWX3jqFq5PLqPoxSRKVaYuiBuMhbtgEXdxApVqDVlwlAE/85EbqcUEM6HKKjjlyEJBCECJWRQ8uGRKXDAXzRBh6Rgsr9UfUPJDODsCY5F/8wkeQmLpmlwl0F9K0K9ee70KgnxHw4XGzZ+IoXzhZCYKUYJMJToRMGdXkNBlEd68dgwNWRv6EJYA8eZMh8VuFZ/wbjuNU3pc2DBFoKtDVMCoNV+oOaKUmxy2ndAIctQkv7EvCKNtgPeaImI4UJfpkhHw7cBSFQ1IIyOI//hjDaaALZYx06NjZHUOoNAfNrICdQJIvwcj8iC4nb4pvKGSVfCyXWhEdpmIg7xkYq2gYLQIrNV9CBaO+jzRs5CIhJDSW34UxZ3pYsSEjJY5cYnpUCuh47xGEk9lgrloqlUa13IDdbMJgDL4RgdUICRDhmDcAIgmYNYg+AUpd8imMSBxsEjdZlcCxkKJAN8JIJA3pjiqtFBEOGcI4RWOKuK+KlYZoMBQKVZmqqkjcnPyOKhOHpXk3EhyWzJo4rTnWimgUaDfQa/g4ds8wnnsgaPjWE3HpP/rm91/DYqkROLNVRZ7vOt3jHJVRuEpYqNDZFfTUBDdDIAQmeCXsk+C5Zl3i/DkiY9N4IpZCvWahWmU5LgP9aENn+F0VCR3Y0NeHdd3rMb9UwLVbo4jGIvCbJTirs9CWx6CWluA3a9BUJdCAbNuCgwf3o399L6ZnpvDaKy/j4qWrqFMTB6Cvrw+PPfYYjh59UFJTb926hevXruHcuXOyRu7atQt969f9XLfCHCNakcVpFjA8a0DEsiy/p6fHVOFv/gSI/L8EGD6OH/OnP3yt8+zN64fHZpaeaTjqA9WGM6RH4kgnDPTkVCTUGpzyHOzSIpxaSdIrJUlSaEYPMUNDrqMDajyLQsODraZhelFU6j7y+SrMahWJiIKB3iwGuzOSaFhcmsfi7ByKK0WZq/cPbcfA5iHsGBnGrpEt0MM+Tp/+AC//5EVUSiWoio5YIotioSxCsmg0KuLLWDSM4eHNuP/IfaTncO7cBXz3u3+DTZu3IJttw+pqEdVKVaLm6/WGMDbigPCCjINEMinhVFRpU4vB8c/wzv1SQ79UrqNncBN27dsnvSTnPjyH+fFJHN63G5//7DEJhjp7aRS3J5dhhaOYK1cxubKEQq2Gao2qRQWG28CudQn0JFSszs0Ieg/HEsJu8BJyn8kkgHXdOoYGO/Hgof1Y39WBpek5TNy5CdesoL0tA8t3ceXuBM5dncTsEluNbZTzS2hUyqLHGOzvx+OPP4x77juKmVIIL7x1FufHZ9Ag+AhHhenxw1E0w7okH9JBJM4GKtG5IXO+zWpzrYlUqAK9uQKzNItEMgMk1qHUjMAKxVAzbThWXfQlRiQQwHFTJeijXTCqx2AwUVOl/qIpc2ueWmk0cTi+EssoY+i5mYZkjv/ZA5vwxP7N2DTQJ4LeS+eviFh197YhbN7Yj4mZFfz5X76Ki5ev4P77hvHcMw9jE62MMR2jc6v48NIdvHvuOq5PzIsjxvQNNBwCjKgIYsnM2JYlYFKGGyxI08iEcDbPsrnAWUCgIWJLsltiO9VFwR8ki7vyKct6q3NDtn+Ju+a4jIp+ukfCQUrlWqBUS0gqdl6RWwSC0zVXQvCFHM+0UkcpOPTDQcQ8SQAeoSUCvgnVZUx90LkCnydpaiWCEDRpRBVuhbsPRzJk4ci6tbrN+FoJfvja+D1dZuqwQVXiMINTL4ENmRhGm3MsJKd5wI9Q88KX6RPfwLcDW7AAJ4phI9T/EFwEGhcmoabsCrZHqhjp1JAKFaA6ZYQ9BxFJpDWgRpLQaTH1bQk+jHCcyWvMPBqeoG3WyRv43dPGAAAgAElEQVTI+yncXfUxumyjYilIqgo2pVUMpDTUF0eRauvArBfHeMXHXKUpEfTJWBRRTYVpe6iybYEOLh2SQVEpNmDbFqIxVVxbFFabYtVuwohSE5JAveLBtEyEFBOpFBmAGMqVGswmw+JUYTf47HMzZmdMvUCARVeeg2hCEZ0D04VZjidAi0SkEgiIOTZjz49OJNFwkUnE0dmZQqVZw+JqQZxEGSOEjoiPnmgYmzs7xSVSNC1cvDmF81dmxWI+vKVH7ovlUgWrDR8VW4WjMg8oIboZVePP45vFZ5x1AtT8BGJZX/68IZoRNhpLSFs8imScLcOuaOw4xlG9BtZlw7h350YcuncXYkYEr79xFucv3RQn++zdC2Lt37GuDVZ+Sbq16Cwi2yPM6UA/hrcOYWZmGh+8/76ETnLdJmNKxrG/vx979uwRrcjdO3exuLiI9vZ2iXVnGCVZY4KStUOCNIdTbCtrFoEIxeHCiPiDg4NlFd623/kX/938x7FHfsKIfBxXtfU9f3ThQubtd87tmlxafaRQrT9aNu17bF+PM5KqLaGjry2KhLcKszCJen4efqMqBWpmrQHbtORmNHQunDbC0SgiSRaTxeCF0wjH2iRzY2kpj5WlJUR1BVs39aG/J4fV5TkUC6tYWVrFyiIfvhA6evuwYWgI+/fvwaH79qKnM4urVy/iB9//HvKrq4E4TjWwuLgqBXd8oHLZDBLxCDYPDeKRhx5AZ1cHbt++jW9+89uioejo6EI4bAjAWFhclmTCwNpIsaiGbC6LiME0P1NS/Awjilx7D9p7NqDuhTFbqMkpy0jnRIVuVsq4Z9sQfvsrn4XfKIlQMRJvw3LFxmLFwXsXruPcjTsoW1SlczTtIurXcd/mdmEazp14F9VqDbnefsQyXaConlHsPbmo6EIePbIHWwd7YDcqssBNT0/h9p07qDXqmJyewfziMqxmCMWyiYnJGVSqVQECHD5b9Sq2bd+C5z73eXT2b8GpK3dx6toolho+HD0LP9IGU3pHAkEbhbSqEpbiOK4cclajiM6pIRIykUooCAuBzvGbjkLFhqonJXuAXxrES/OkSYtrYFvmvNZk+mSI8+V4ELUttH4reVUKuQICgIsVNSk9sRB+9zOP4HMPbEM8rGB8dBSv/fRNOLaHYw8dxj17hrFcrOD9MzfxwakLWCnksWnzZjz0wAE0QyF8ePkuTl69i4llNiizmoQgRxdwG9YpqmXJmiu6DRHj8tdlLogSFKYJlG4xHXS3SHaCdHnwe2jCQqxZIMWGu1YKRncBNSZ0O7RYELIjQddHYJv86KPFWoi+46MK9rUgsiDkTOSA/NnBmVlAAzdkmagodhBXTvZBYtCFgvgIjATvHvUlVDpwowmsmsHXCtIJXgrFtbz8osugqLE1RmPLq7TOBxHf8iqYEUGxLcGjAgGVHFUJlKJOIvhGAahjySLvARI4tHU6DtqaRRxIW9izLgKnMQtdMWVEousGdCMF29VRrtSFreS70J5LIZNJCvCjdqLapL0caGoZzFVVXJ+3MFMCUoaBnT1pZP0Kbp08jsEtw7A7N2OiHsboah0Vy0PCiCCqa8LYsjeImxft/rFYBOVCTey5iaQuboxGzUe9zvewiWiMzrI4qmVHDikh1UI6nZBDULlalzGmhJGFFGEA41FdhN/cuOGGhS3TY2HRr5WKDYksVzQ/SDpnYSPvA57sHRsRy8RgPIqHDu7Dps19aPoNXLl5G+cvXkEiEsGhe3dLrtLrx0+L4JSMimu6iLo6ujIpPPH4fhQqebx3/gam8i6qflwOgRzRuNTMaAFIDKLfKfZl1LoklgBqEyHNkZEJ5To8kDBlNhWLIR01YJdLiLgNDHS34cj+rdi7Z7sItK9dvoxTH5zF8swklmemoNo1HNi7C7u3bYZr1nDtymVcuXoFhfyqMBe02CeTcVlzG406yi1LLtdeshlkQuJktkX8HEFnVxeGhoZkDEXWitdTGEre7WG2NvPxDCTda88i7bumaXpbt2xZUODu+61//t8sfBxb5idA5GO4qr7va//9//7NrbcWFh6qOHiiZDkHC3Wnkw2pmqKJpmNDVkWn3kBl5iqapQWkIhE4loNSoQbXId0bJP8xZEtob4XR5zFEYimoRkrGLeWKhfm5RdQqJXS0ZzCyYwuSKQPVSgkrhSLm5lewulpDrWGjs7MbGzYOYvfuHbj/yAFsHOjF6N2bePWnL2N+fkFK58wmGZYSFhdXBF13tOeQzaSwYWMfDty7T04vc3NzeP/9E5ibXUCt2kAm1yZjmHyhJKwGb2yi7Fg8JjHxXBiL5SpmZmbQ0dEpCn3Ti6DsaCg7YZQdFaYfbAxd7Wl8/cufwZMP7cflM6dhWw3mmEkfza3pVVwdXcDcagNOyJBsDp7AE2EXg2kPvSkFd66cRbNpI9sziFA0i4rpSEV9LhbGnk09+MyjhzA80AG7nkckquP63VEcf/80JmYWsLq4gp62NuwY2iCah6vXb2CUpXz5AgxNk1NeKp1GR2cnhrYOSUicFm3D+FIdF8cLuLPclK4Tm4sPhWfUw0SiIoZlOiYffJ+WQtcUHYFu0NEANKk+VQ3YpJOpuOdpM56AxTyKek0WBjIpsUgYRiSCapVZInWEjbiUnfnCPpA8c4R+j4UUxKm1cFyJc87oCo4Mb8CnH9yNI/dshmNWcfvWhPzcvvWdaG+LixPJdH0s5mu4NbmIn31wTVwrlq9IYd18yUSVDgv2cLAjRrQbjNkPoWoRhNAzqgcJl9wYpIPEbo1igkCxNdupsB26LuJOFv6JFkSis1WJtZbYBIJZghaP/UOKRG4ToAjrIX/H0K5fTEENJKbBxy+kprY0JGuBZj//Kx79gphu0YhQ/8HUW4In+R7Mb+AIhoBkbXzD10l78Fo/TTCSCUSxQaZIYKchSAp6REjVC9tDdMj+GWowGKOv0jVEtk6B0qTeIsj8kLZXg46YsGgwyIwIIKJupAVQKb6NOBa67FU82O1jKMPNJA9NteDDlGZZFv5NTS1jfGwOrsM1J8hyGdqyAV09HVJKR+Fn1SQDEUPZjeHqoosbS544kza2xaHXljF+/m30b9yMcN8OzLsxTBab8n5HI7o0ZZOl49rC+zgW16VcrpCvyCgtlY7CiBpo1Fw0GHQYsmWsEo3GUSqYImxfAyK83uVaQ3Qowgo5QMyIIRlngFhV7mMWCnL0Sw1XIpFCtUh9mAUt7It1nm8TnyHakOOqj66whyP9Hfhnv/YsSpUyfNWF6bp4451TGJtYwtYdO0nh4PvHz2KxuIJYREFPPIqn9+zF8LoM7rtvCFNLq/iLH76Fk9cXYBntqHgqahybU0QTagobw6h/XwoP9SDkTnCui5BKnUrAvnGkFKpX4DX4PHpYn45gz8b1OLxvBIMDPciXGzh17jpOf3gC+ek7iDULSOsq9u+9F7t375b7MxGPSvT6qdOnJKxseYm6PFeeDz47TKgtFgoiWCUAJAjiAYaupLZcm7Aj/YODiOi6aHiYDcJsEQJ6sicc+xJQrlmJZTQqYWp0ODXc3bv3XPXCocd/8zd/b+lj2DL/42yfj+OH/P/pe37vlXc7Xjh9dXepVv7cbKnwbB3qei+Shu1pEmkddiz0xDxsaw9Br87CXp1GTPERjyYxO7eCmfllJJMZdHd2oF4pYnFxQXznjAAnBc//tnf0SIHU1MQMlpeWZQ7Zt74Le/bsQCQeRr5YEE/+7PwqFpYrKFcaaG/rkPyQHTu24uj9B4WSn50ew1tvvoWxsTHE4ylJuszni5ibXZJSKVrt+NnT3YHNmzcilUqgUMzj7t1RadKcnV1AtVoXXUAkGpMHYg1hR2NRpDNphPWIiD/5d6TWCY4Y9MX6alNJwNISMKGL66S7K4unHz+EnrYEZsfGMT05iamZaSzkWQ5GB0oaTigOkzSpHL3pirGR9MpoNzysyxjIpZNYKZsy5y2w5InzmWYT7YaB3UP9uG/3ZqyjMLgtjdfefgevf3gOpaqJhKpix+B67N++Cb0dKYmmvnDxKj48fRpLK8sY2blDiqHG7t6Rh/PoAw/g2GPPwFWS+P4bJ/HC+5fRjLaB77VqJKDFouLsoJiXrAzHC2G2turMYWCmAU/h7EhRUGMRnBeCxdTQSATRVFbcMQ1Wl1OUyrg4XUEyEYhxV1dWgwyIWFyEbzzNa56FjngYO/p7sKW3C9VSBVdu3kW5UAYaJob6OvGFTx3F4f3bkEpEZTNfXFrA5NQUQpqK/sHN0KIJTCyu4FsvfIAzF6/CCulohAzUXBWuostr436oeGw2pUbFgU0baphtsfwv32MKHpmn0RCBoICUVpSk0tJ8cD1wZKOl/kESzQKWRAT7BDZBd4miMayLBXaBNVsSQhkeQ4GqiFgD9og7/8+1qq1ocxnRtErIWpbbj2iLj6ySQjvIpwhGpSwumPcL/dByEEjBj4hTedptOXK8NZDSEgq0rLzCurRi5gOwJGEj8hqZeSNARHMl8VKAiKkIEKEgN2SweZcx9sHpXIAI9SoEeS0golIz5ljodlfxeL+Kbq2IcJgzSBNeqIF4MoZSuYGzZ69henIF7bleuf9K5WWMjAxhZNdWNNmqq2gC8sluVf0Eri1ruLTAsVsEiTCQDbvQzWXR6NTCbVj1olhtSFkvIoYGPRyCY7kydiGzEI8x2l5DIV+W94qCeIIiASImhdUEIqoAkcJqTRp2FcVGOp0U4qdaM+GSHeJ77/H7xZCIazCtCipVClsNSSmNsagupKFatsTOTOeuwQZgtylMSC6hYWNPCg/vGcZ61cX9e7bi1q1R1BwPG3YO4/ytGXz/pZOYXTbhx+Io2NSDkG1keWUYv/X0pzC8LoXeDo5bdbx+4gb+9vXzmC7aCFED43BNKYl4mayDxvufbTt0GfG+oiibYJXgQ3pvVOni0ZtVqGYR61IaHjm4Ew8ePIS2dBQ3rt/Be++exvUr51BYnEBctbF36yCO3ncQ/euHpOQuX1hCMhVDNptFuVLF+QsX8O7778u6zR9JBwyZNQITiksDAOEgEY9hoL8PGwY3IJvLyb3IZ1LUVOL4CpiPgEiiLoujmZ+PPSXkzPMIRJx7793/phoL/8bnPvdfkC7/lX98woj8Ci6p7/uhDz/80PjOiSsDpoNHb0+vfm2iUNlRVRH1IhFByyFHQcS1EXcq6NKq2NUThlqaQ1ciitJqHtdujGFupShz5Ew2i40bBgQ4NOomGhQfWhbqZh3VSgXZbE4W94mxCdQqHB+E0NvdhvsO7YMR1zG3MA/bV0TEeGd0TppTKXjs6erEju1bcPDAPoxs3yKiWDYsnj59Bu0cs+gxLC3nsbCwLIs+Nz7mjrCuPJfLoru7U/zlk5OTMpLhyXxxeVXACx/CtYppBnAxPIciLVJ+3LD4wbFJtUY7YBxuOIGqH4VFcKEnpQ6dzoWIRteBgibteeUKdEOTTIhIIoOQHpc4+XK9KSmpZB5Cjg3droFw5ve/8jkc3L0V731wGu+dPofFWgUmld8OT53snDDRk4lhsLcdMUPFlRs3sFC1JGeB4r+RgS48tH8nBrpzsEoFVAsFzC3O4Y0P3sKuPTvR09GBUqEgriKChG1bt2PL8AjmKxZOj89hpq6i4Obg6GlZsE2H7FAgymR0Mrts+lIKBpKAU16V5NFQIodJK4LpYg31ZlMoWiPVDssJiRiXCwFBS1jzkUhEpdG4Vq0AkShCBk8+VOqX0ZvS8diBHXju6B4M97bJeO/s5TGcOn8DN+7OopjPoyul4/PPPoojB7aisz2JuYVlvPnOGVy9NY227n5ku/pw/vpN3Jqel4LAlZoLi1ZXLQo9GpXRgtukmLostlbmhHjMU9HjrZkMy+Sp+2xIvoUsehJvzVFMIEgNQEgzGJMQnLKzg9kfZDm4I/0DWhC6xUQ/Ih7oVo5GSysiFmApGlv7/A8DyAJYQrv3GlRpCQupEmH2g09gw7ELWblgUxGEK+mkTYQIqmTeFYhBAvcM8z04upEKspaglTMXOjOCXpwgqIxMJsv2AuaE9fRM3uTpnLZTalEUhwVtDG9riS61oARQsXnPBgyNQpUztRD8P7pamg46nFU8PqBhR5cKs7EKz6/D9WvyvNheCGPjcxi9M4emSebJR0TzsXvXFmzc2I0mQSJ5K08R4WrRiePqko7LC3rgiFKAjkwUXUmgXCii3FBRdXWYZLE4KoxqEsvvkg0zA2FjPMpYfw3FfFHei3hCD2LE67R/0nLvIhrTBIjkV4MRLhN5CUQIKGp1S2pwuEkyCTUeo36Im2AVjh2CEclIY3NIob7EgmkRRLL8j56YJpKKh8GOJPYNr8PWvgSO7NkGrWGjuLQCI5pEUzOQVxUcP3sbr717AwsrdXFLpZMhjOwaksCvidEJZIwYerJpbF7XjiMHtsPTM3jhZxfx5qkL8IwYlKiOisl+LcbmE0wFGSV0Qcl7LU28QQ8RE27DIQcRt4Y06hjqzeLpB+/F/j3DWFlt4uyZy7hw8kPM3rmGZnEGbTEPR4/ci6MPPypMqsXennoDpdIikklDwhZjcTKYPm7dvoOfvfmmONtYHBhEttflHiQQyabTGOzvQ1/feqSTKUnQJVtMYMkPOTBKcFqQskNXjbAg4soLnhWCKIJx02w0Dx0+9H0tpv6Xzzzz5cKvYMv8j77FJ0DkP/Oqfu97vjqpvd42s7S0e2Eh/4cX784eK3tRw1QNWKQLKbSzXKi0Zvkm2tUGtrYrOLCpDc38LO5cvYYb126iYjkwUlmopM5sG4loFLu2b8ejjx7DocNHkS8V5GG5c/sOpianMHp3FHdv3REgQkp069AGPPDgIclL4Em3WmvIaefSlduYmpmXU8q24S049uhD2DWyDdlsUhTpP3nxJZw7f15GN9FoAvliRQSrLLnjqaS7q1OYEKbutbe3STEUxzP0rTMAi4V3pKCv3biBpaVleSA4liEjQrqQD088kcLKyqpQ1qzZjiXbYKQ7MVu2MVtuwtbjsFUDNcuE51jSqBrhSUPCg0LCAnF0ozFjwYjKQpQv1+F6pNABzW1C/zsX0K89/TB+8/kHENfjePHFV/DWiQ+Q6urGlp37MLNQxWuv/yzIlfBsmNUiIlEDlhR/ufCqeTy0bwTPPXoUxdlxvPXKC+Kuue/AbkzMj+Inr7yInq5u9K3vF9p+cWEFywtLSGdzOHLsMQzfdwTnxpbx6skxcdWYfhiOCEfDUEmVKkA2EsK2tgiy1jImLp8W8r9v5F5MK524s1pDuV6THA4j2SFWRrYZi9jVsxHTPFmMqhbp8Yakc4LXg10tVgUb2uP4ytOH8dmjO5Cwa/AYGR7LoeFpeO/cHVy4dB3XL15CGDaeevwgjh69F+1dXbg7tYK/+uGbePXtU4gmqTvyYCthVEFLZxh6IgMtwjwIUuF1ieqGVxcxKsPTmF3iaYzBjkggmQhzmqwzC947blwcxZD9kfEUS7uo+WBiaDgsJzhZFFtMgkTbM7Zc0kQDLYEcmbk40oJKAMJ5tojqfqE87CPxastN02rMldOfgBDqDwiXySBRLEoZasuyK8wJA9QYUBdEcct1B62zzcCuK1OXIDNChjcuxwgMBCM7F2SOiJRUmA+CGDcw6IjeJwhzY2oJX4roEfhaXBL7umywvuaL3ZT5JKTVFeIfinqZM8KXpAdWYv6bsOUhYxfw8KCBkV4dZmkRvltGRHcQ1kOIJ1NSvjgxsYDLF28IobNr+zC2bB5EvVFAU1gAH9WmB1tLYbmZwLX5EG6vhlHTMvD0GEKKg5BVFG2CFiK7p8ImqGRYXYTJoh7sRhO+6QVAJKZJOme5WJbrEI3pkl1CMO3QwaIF1tuIbgTjG2ayqBCNQ5PuG6YZU2gaVmFEeG8ocGwLTauBiB5HNJIVe265modlNWTEHQvriKsucrEQNvbkcHDnFjx8YDu602FUluaQS7ajUrdxY2wadxeLOD02g2tTyyhWKTRWEQm5GOhO4be+9kVkcnH85bf/BpcvXcNg//rgIJbOIdbWjdG5ZVy6eRd2SEM8kZR1kWMhJsTakp9DKy5F67T4Bng5zLZf34ZmltAeV7B/xyA+/eQxbOyO4/q1Cbxx/F1cv3QJtaUZKGYBm9dl8OyTD2Dnrh0omx7qFtNak5iaGMe5M+8J47137x75+SxApUaMgW4vv/Iqjr9xXAA6x9DUlHV3dWHr0BA629skkIyaHVsYDwLnwFEmn61UXz4ba6LVNSDCZ2sNiNQbDeuhBx/8t5GU+sePPfbF0n/mlvkP/vNPgMgveVW/8Y1vKLkDB8Lj46t9TdX/jXcu3vnD0ZKbg5EL+aSyab3lSZv2Rp6CaqtIhWoYWZ/Cpi4D+YlruHj6Q9RKVejRCMLxuCBqSb30eIKJyIba19OLr37tq3jiqcel8p1NjPMLy3j55ddw/PibGB+bEGVzTxfV0IPQVA+FQsCe0be+uJAXNToXjqMP3S8Fdr09HSjmV7C8tICTJ07g1q3bwohEInERuK0WSiiXyzJf3LBhQMAIk0anpibQMGsieFpaWpG6bTIjXNhv3LqFsfFxmXWTTicTQscMKcFcrk3EjBwr0JGTSrTj6c98ESu2jxff+xB3lorwInHZw8KRlFhTeRKVynLQghcRoSBL7hKpqAjczEYT5QIV5BpsWg08Bj/V8KmHDuJ3f/0pdKeimLk7Kdki8c5uvPj2BXznxVdRtHyoTO6kw8MP7LXUfzDH5OH79uPAts24deo9nHvvOPbv3oQvPfc4OrNhvPLyj3HywgWhs4c278BA/yYUCxWcv3gJsVQSX/u930O2fwv+t798Ea99eAUNLYNQuh2uQXExT9keMnoIAxEX+uI4pq+ekcK8jbsPI5/YglvLVZi0+9JdE02LTshjfbxtQWlWkNJ9dLansVIsouI4Ys0NReOyYeu+jbhn4uF7hvD1Zw9jZ7eB6bExLK1a2LxtJzq6GXoUwuVrE3j/g5OYnBrH1pFh7Nx3ADP5Ml559yTuzq6i0mBbLx0BzE3QJHacDgb2oNhMrGVuhk43TBBgyXGBG3hLKXyA+HkbTTm1MxwpHGHjrhdk33BTJdjQdXG+iN5DKtpbaaEa02kDFw3n1gQtIm6VD443mEUSjHAEJ7Ss4oHGIwAl/Fj734GVd23cQgwTBJsF8lmyZCzi02Xz4y/EeT6tuBqTLqWklgAmEJby1MjfiQFrCivnPTbD0gHkyusiM0Thq8xdhMHiaZ9MiA+X/1AEgAGbwbwbAqogGIvOJja80vFD4MIvCOynXp2bJV9DE77OCxpMi5hZolsK9GoBWzMeDmzpQDZswqktIKbQLhxAIi1sCMBhzg6zTyIsbaN3yHbQdE3YsNGgSDSUw50lH3eXbNYeoqlnUPVU6brx7QrCDNRzbel0or2YOiE2QZutKH41xPRNWnVVCcqicJ0iSrZj8+o5zNfx2IukIawrMvI1TUeucyxOgaeLep2aEUuCviIGdQsKLCsIi4txHYmnUKs2Ua7Vg4ZminKbTaQVB9v7snj86F7sHNmMuflpTN66haceegjd2Rzm51ZQ8zS8dfkmfvzOh5hZLUOLRNDTlsTOTX3ozWYwOz6JbNLAZ597EkY4hLGxcQzvGcIbZ8fx7RffxK25RWiJBFSd4INJth6Smo6uXBbNZgPlehUlVhfQGhxLiIZK8kqcBqJOHYPpCJ4+dhRPPnc/VgpN/PSVd3D+w5NYHb0Fjw3q5XnEdRcH7tuHJ59+Ctm2drkeyVQbLly8hRd+/KP/m733jpLrzK8Db9WrVzl1zg10QM5EIhFIkAQJxqFIagInSrY1I2u1Ojp7tLs63uNztOv1eteW94+1d6zosS2NNJqRJjBnggCJnEMDje5G51hd3RVfrnq79/eqMNAcrXwkj//QavqcPiAbjequqve+7373dwMunz+NrvYGPPP0k9izd798Dw+CdMbNzM7hBz/4AT755BM0NTVhw4Z16O9bK2CJWUPyKUF9nvWc+wDvFbmmyURSo0WALfolz6FX143Iveg4FO0br7zyyj/zl+1/c+iFF4p/yy3zr/1nPwMif8tX9cSlkZaTVy88f+rG8K+fujO71dfY6zMjaWglW8KAgkoAYVKxxQIiFQODXSms64xBWxrD0MVPkF+aFlqRdjY2a3IBYt6knJ6oX+Qi5XCBBLo6G/FLX/+HOHzksCzEFVfBiY9P4cOPPsGlS1eluTWViMuIRlEIgDyVfph2UtNFvliUReypZ47h+eefhqmXMTE+ipaWRrF1vfbaa9i1a7ckEy4tZ1EskQ4sePNNZjxwoXUcLC8vQtNL6OzsQntbu5xk/D4VajiM2dk5zM3PQ9M0mVmGWNimKGhpacHAwIAIyYpFhhMVoRV1vPjZL2LPY0/g3XOX8cevvYMyeCqMw3FUoRoNbUVyCKrVkDAfHPvQu19hxH00iKYUC5l80rDLzpJIJIxyPgulquHxfZvxq195CXs2bsDVizfx7e+/gVNDt1HmyT3ZhoLmyLyeTBLn8WR5uHn4Kyb85TwC5RX0NATw8tOHsG2gHZ+++xrSDXHkTQ0ff3oa3V39wooszGcwN7+I1XwO3WvX4uizn0G4sRWnb4xitqQi70ugqDJzw5sbh30VtPgttCuWZD5UHBP+RBtmK82YzpmoGAYCDXREpeAYpiTnRlwTXakw1rbEESTILBQwtbSChYINX6odgXBcRgA+q4zexhC++uRefO3YXmjZBVy5PISW1jas37gRiXRMNhDd5+Lc1Um8/eEZDI1PIGfYEuBk+EMolCqIhpvlxMVNwnDIghhekZh0k7BNlGMWL+WTUdcUmlaZE8EMCO6l/iBCFLQybM21YTgUUVK8Vzs1KoqcvuS0zx0/4AETKv35wYWRoxsvmrsmSFVD91T89c6XOhChfqQOTO7vhZF01dqHF3hGcMBGVo7K6NgIMEQUsUQapkaXmi6tshlh4XoAACAASURBVJI7Ew5DoRuMgW1VFp6RovYWbXktLAPR2n1Bh5QIlKU5mHqYGviR2QxHSfys/SIEIUxgvRdNwrFV2JvZMyyLceVkfWj1ZViXbUMJk1VyUFUY6MdhfgB+wwdV15Gs5rBzbRPWtapI+TVEKyX4WQlgG5KXRjAYVANQ/Sps9laVTdFa8H10Ai6sUAJTWhRDCxUsFl1U/VHRa62yTdvr+4bP0dEYZn+TBx6LhiV5OzZHD4EgYtG42PyLhVWUSwVhPxmWZZhllMslqAEv+4bsSKmURy6XF+a1sbFRxryFQk4272gsAhemCO0rVVp3GxHwB6Vfx6B+xHbRkIiiVFpEKgSkfS66UkH8/NOH8PSju8Xqfub8Fbz6/VexY+N2fOmVl/Hp+dv41vd+gNGVAlZsjt9UEXQf2LkBv/DZJ7B9fS+W5wo4f+YsFhem8MSxY0g1teH1E6fxw08uYyJvwlCDoPGF14rLcZlGEFQRcNbe1iz6Elp/i6bljWk4jqkaaAwBe9atwZdeeAqbN7Ti7LVJ/OmffRfjYxMoZTJAfgn+0jJSYYK0KoyKidauHhx++Ah2bN2GTz89gx+++iZmpifRmIxAL+tQA37sf3AvnnrmGTQ1t+DChcu4duMGZucWkEwksHnzRrS3twvbx5ZqYejkWqPVWIZ8XtZJTfhNFx5BB/+K708dxItYXHJF/HIvarquffUrX/lvA7GG7+zZs0f7W26ZPwMiP80Xbs51o9/+0TsHzg1P/qMbk8tPZUtuTA03BDTdElcJWYtsvgizWETKstAbD6O/NY6or4SZsWuYGb8Fv2MgyECbgA9Wlbkb3jovscqSpMMZtCeYkwXUZ0k/zJe/+iU8/exTyOdKOHniFG7dGsXY2AQWl5YQjYbR3tGMINP6LBOhkMdUZJfzWFzKoqQXhPY7ePBBtLc2I51MoKWlCVcvX8a3vvUfJOfigT37sJLLY3ZuUYBIqViWBESCkEgohHgiKicdbvrsWCEjkk43oaWlXcJyrt+4Ad0wEE/EZexBbUB7RzvWrVsPw7AkS6TAjgjNxO59B/DUS5/HjYkF/Ifv/QgrRhWBaFI0Mmyt1O2SAByLBXNUnqtMgyWdXpVgsHBQQTxJzYgnltWKJfjViARNBas6dm7qR2djGlN3xzE2OYEK2zKDMZRtFW4oiVAoCbtcgMvETWlqoYXFRLWUQ9Qt48gDA/j1X/gMbl86hX/9f/xLHH30UTz51ONyAnrrnfdx7sJl0WFEQ1xA/TBsS5iaww/txgMPHoYebMcPP76OW0sOKhGGgtGSaYklT4WJcCQE2++H5ioolJhSH5ZQJUagE7RJZ4RrYE1jFOtb4wiUFjE/PoK+/kEUbD+uTBWQ88VlM/FH4jICCDolHB5swa985hAe3NiJ0mpO7JKz80VcvD6Enk2bEGpqwYkrN8QtNDazKBHTFivhGZ/OUzQL8ZhhYRlwOAIiQycgRPWsxWJH9jpMGLonegjTC97ihsJWUs7JKUaV0xbHDKSua5oOqvWrHLfUWI4gN30JLavKoleR/BwicUV+JpkF/kxPjkr248cFdOLGqZ3w6mxI/U8CzHvMiaSvyjssziUWsAVph6XmwbClLI7R33FfGf5qCdmVJXlNEm29UNLt0stStipQYklx+lQMCyECMTIrMmrxdCB8rhwZSYCYnEI9gSv/3gu9IktAXGJ7rAnHMoxXJ53vssagymBaSmdlnMv8EfknFGMym4KCVn8QrumHz2RnShFdMWBTawSDTUG0Bm2EKyX4nBLcii7rCkccusbxEgv04gI2HCWIUtXBbLmK4ZyKGT0G3WFhI+87S0SP1GLQkZFMxKG6fpiaJmMSWvPp1KJmKBiOg87kAi3CiitpzBRN0uVCABtiLDzHqgz9M3R579LptLRo5/N02ekyvlVZjFixoRll2RDD4QQqFVVySnhn8jCUDEYQtspIVJdgr0zjkX278OyTj6BUWMLNG5fR3tSERx48KJ1Zi5k8Lt4cxrunzmJqeRGrpRzCkYikS6/pXoOl6XFpq/7Sy88jGvCJi2SpZOBH732Ck9fGMJYpoOj4YAdCsBVVkpFF48TriCN0F7C1kqTVRhnjHgjCsS1ohVX4LA0be9vw/NGHcOTgbolHf+P1j3D14mkszt5FZnwUXY0p7NqxXfRmwyPDKGskGdhyq6O5pQlrentxa+gWlhcWEA0RjBk1QWlVUmW7e3rFBMAMp46OTvQPDsj4koc+Anq+1tWq47FyLIJkmJ3Pj4BKZ8+PmUOC5r/0/7WDQN1wwH/PEVTFcYpf++rXjoXSSxe3bPlcrU3wp7mr/hir/3Qf9e/4o7mu67948WJiz5499+ZhFKR+//zlw++dPvuV6xNTD88VKh0lJ5Jw3BhCSgJ22UBzOgTTzGG1kENMAbZ1NqM95GJl+g6mRq5BL6wgTMEf6TIujQEKLm1vwRCqjH/HMCyGQHnBTKrfRZipSa6D1pZGvPDiZ3Do0GFcOH8Z12/clkRT5l1kV7JIpWOIxZncSEuWNxMs0kGyuAxNL2NNXy/61vait7sL6wYHxBI2Pn4X77//PsYnpkRItnZwUE61Q7dvY2V5Rfz8tHyx/ZZAJJGMCWVdLGhobm5FKBiV53Lt+jWMjI3ConU3SsBC66ofqVQKg4PrazdOVsStzBt5/NgzOPTYM7h4Ywx/8fr7KFk+aZzlKMBlDwIthgLVmTZJ8aAHzBSGPQmKJ7XuItXYKBvZcjYneyIFlY6lIeA6iKqM5LYQCSmySLJorGC6mF81oDsqXBbS+W2JVJaOGOnZsBCBgb5GFQc3dWHi5kV88tFxvPL5l/DCc89gNb+C4ZERXLp8CVcvX0Exl5cMFjaBpqIqXnrqEXz+C6/g2t0lfPu1ExhfDaCIGIJRNl/SVWTAck3Rj2i+kCRcVhFCorFFFgXe+GTFqpaGqM9Cf1sSfQ1B5CeGMDM6jP6+dUi2rcG1mRJmDQV2pAm+RFp6QWCV0BOy8bkDG/HffOFppFVbcmF+59//AJ9cuoF4ewdCLS3IlB0s5DXkNFtsu1xIg6GIjIUkJZY5FgQhdMDUQskIRggDBQqS4WH/CQFItYKAryKvIY1MNgdoEkDmxXXT3SUNGswSIRPCcQututL8Sg+rRwVL2FadJRERa03cSjZOUlMFVtzLOPhLzMh9i+u9rwtTUhvP8IKlSEH0phXRUaiuA4X5MNllNLF51G9By0ygvDoH2y5KeZ8bTSPcugZItcFSk/DH0mJ75hSFnWWMp2egGwVA91wHfEpM3fSMu7UxDHteSCPR5UM4ZIstn/HwAY4ea+FlLnMpGK1C8SwD8SxmmxhIRH0IBhzPFaGEULI4vuCj0Ra6ipYALewqepMK2uJAOupDJMhNxpZ/oyphOBWOfZk7E8GKZmFptYhFw48ZK4ZFMwLT4ZiIqIrA3BagTJ0X39Ry0bPK0pkSDimIxUPC4pQ1S9JYQ+Gol6Jq6jLCJRhjuBnxFwMGyYARkNBWyv9mySbHN2ROeM2XmZtkWwiGVBHIcw0sFg3JFmIfC0GjnSvAyc7g8Z1deOrgdpRWMuLma+tsxfCdYeSyOTxy4BGkGhrw52+cwImz57Bq6CiUc+jrbcdLLzyPvds3Irdawo9++BZmxsfwuZeexeGDD+Dc5Rv44PwQLo7NYmzFghmISZw+49cpPJWCTQo7FT9CHBFWK17oZLEgQIFMDUwNEZ+DPVs24NlH92BDfxcmpzL4wetvyyFteWoU+vIMDu1YjyMH96Otq1sOXeevXMeHxz/G0tIskvEQAhQBk61VFTiahuWljAAJjtmkiVnyPshGqcJMP/DAHjSkG+6tG2T9eA9w1CXjR2quWKQokQKeWLwOPupApP7//N772RD+v2UQBPkKr3zhq7v2HDo06ROv+0//42ejmfte05GRN0OnTs1tnr47/g8WpqY7n3n++e83dsZeS7Zvjv27Nz/+8s2pheeXy9qWkmmmA0rA39vWg5A/jhtXxmTTNznLj/rREvOjNeGTtNTl6TsoZRfgrzBJjxseT1ISDu2J6BjzTNxPylb8hhQUceZMOq0iyusY546y8jlIN6bx0ksvCQXKunYWTLGfoFguoFBieJmBEOf7Mt9jFomNctmQmW8inRLnS19vLzraWwWtZ7PLkvFRKJVE98GpfEd7N4rlsgjPOBJhk2RIDUraHpMaeWqvVnwolzXJtQgEgigWS5ibn4Nm8CTkbTKkmemcWbduo9wQ09OzKGollB0dP/fzn8OBw09iZHQJn566Bs1wYVYrWM5nsKobMP0RlF0fbBZO8SqVXa6KgMMgMD8qVRvVgIsAT11qWAAInw/Fj6RIWYOuVAoY6ExgQ1cL7NyqWJ2DiTSWbT8mmfioxqUGnTepRNTzxnVthGEjRD1AaQVucQH97VH85q//Y0yPT+LiufNobIzLzHvo1k1cv3YNpmZhsG89nn3yKB7et12cEUMjt8l7IFP04+5MFtnVAsp6CUpYQSQVw1LJxlTOhS/VJeOZVS7q9PdTryJW1ooIS9uSIbTHA6isLqKil5BINIgIdWRJQ8ZWUI01wo2SEWFmp4W4lceO9ih+9XPH8OjOARh6Gf/sd76Ht09fhS/ehIoahWn7JcGVBmJGi3M0EgyEUdRt0Zt6rhHbE6SqDGajBoOAgSV1JEEY9uHygC7QJFTLTTBdJr2aHijiNeAPw09QTecQQQgdMQS1YbJlLCdkq6xdm2PXXDQ1LYhYDRlcJsyCVNv++KNugPGSymqR614qZC2jWpwn/Hdy6Ujcu9dpw9h5HuP9eglBu4gOtrqvLsLOzkt6ZdUs0lQNs6KjEgxicNc+bDt4DBdGMxhZKMKJpFClhkYCzyi6DQuI8vGTYlIm3EicuFewx02s6tJayS/WY+X5BDybqnfXe8JY6dThtc3Y9DIBcUVAaE/Sh6DLOnobBYQwmq9iSXfgD4dFZ6M6FuIBiqFdNERdpGN+JGIsWKM8lusN2R9IfUCB/UwVP0zHjxUdyNphaBSjEtlIIJofiah32NCY8utT5FDD1zUWCiDMw5NtwDIohq+NsQKqMJ5ku8iC8P7nf1PgzPeEaZ+SDmwYstGxg4ZfI0ih845rDDUNbJ2lPoJYNRyOSmiaa5VgFVfEWrthTTP2bevG4b1bpW17dPgOmppbkUg34eqtu7hxZwo5q4LLt+/KGLklFsTeHZvx4O4H0NrUgGjYh7aWFKanFvDhB6clm2nnngdw6vINvPnJRehkjBINMMnAyTSSgXPM5HG9nBcW7KnkZIEI2QVdg5HJoEGxsW1tB546vA/7t28UjcjlS9fx0clTuHHnFnLZBaQDfhx9aA8eeegBea+Z5RJNpuAPhHBjaFgEp5OT40gw752sHasrwhGsZFelCJQMiIwMFUVGXez64hgmkUjIdciDokHgKh5cAhFbAAfbxAkMxRbN0WQtFLAOCMW9xBG8Sr2fN34jgKmLVg1N40E0/8KzL64/8OSTyz6pnP7pf/wMiNRe0z/6oz8YnJ2e+7mZmeljwYB/Z1QJRhtbmkYD8fDonFZRh1bdLeOrZveqYQW5Ca7vbsWhrZtRzOTx7tunkEg1yTrT0ZxA0FhGdmoIC3PDsM0cImoAsVAEQX+YpZUwmS1Bt4acmHhyYRCPF6nLT970pGnZ+MllJCjhXfSHV+S01Nnejs2bt8pJxDC96nCyKqZVRi6/LBQfWQkuQqW8Jh59ntijiTh6e7rR2twsCzTpRC7YLC4zLRvLmWVk8zl5XBbHWYaFRCLpzXi5WCSY5lkR0EHR2eoKY9sdRGMJEaktZTJia2OQkYAWivoCKnp61kj8+9T0DNRICJt2bcVjx55CR+cgCvkKinn2i3g3DGno2xOTeO/kRZS5CEY4yKDjgUdFH5SKZ0ekndmWmEpHNrZ4JCyvEcV4IvR0TET9ZWzqSaInoWL25jUszc2id/1GVBvbMGoGkasEYdnc8DxjBn8+zXcszQq5PjjFMvzlDA5t78Bv/Mov4u0f/Agfvv0Wdu/ciP37dyGTXcSlS5dksTq49wA2Dw5Kz0/V1qCGHCSSKRi2D/miievXhzAzN4uWjlZ09fVhWfPh6ngBtxdNTBV9IqrjSMrxiaJCmAjpxVBcxGgBJECilgh+5A1uRIyvCnusDhd61SdWQdUsodE18NiOfnzjs8ewlFnA77/6Ma5OZWD54yjrVTBGgr+zymrvUEBsfRyzWHYFboinYLpTvKhyiUWQQDL2vVQkbIqjKG4eFMqKO6RqolI1UGGpHIkHlTHdKnw81ZuMFvcEpTKekRMdFf5e3LtoLsQR44XA1e2FXtqqByz4inDTuPdRy0DwUIYHNjy7rHcalP+t5SXU1mXJN+EvzzyXID+tIlQtg5iRRXlqDKpRRpDASOyiJSQboth36CE88cJLCDf14NUPr+K9i3dQiDTCCETghmlZriWgcnQZ4GnZB6fiAUmCPId/L4mbDL2SX9YDQiKu5fP2ivNoI2XOhmRBUOiuO1DMKppVPx7oiCJUmEJufgTReBThrkGM2zGM5gwUublwHCnNv2SmbKg+E6rPQjjAzVIV94bX8VNrYqHLh2JQurKcgDijOJbjuEpVmOTLNUiR0kKmF1MDw3wYOuGCfo4MNQE/bAJXeUhARezvPCepEtnvF3bDC8lSheUgA2zodFu5AlL4df491wyOdznSI0i1Tbqt/JLAzORap5hFDBo29rTj+cePoL0lBjVoSqlnUAnDMipizV3O63j9+Bm8f/oqNJ8Co+pioLsVLzz0AA5s68bCzAreeecd5IoreOjgPux+YDdG7y7g1bdPIs8snGAU48t5FGwXaiIu1nuPSVBkrZGSZHFAeaF2XKKDvioUy0RQK+Khjf14/uG92LFuLfKZRZw7fR6nz1zE7ZFb0KwC1nS24PEHD2DX5s1obIjXtDLLCEfDEgjJ/eDW8AjOnj+P27dvIJddRGNDoqbnCMjrxHE7D4Ts7urt6RGNHkGF5IaIzdYbCwq4J5Lzcw2p6T5q1vV6TgjBBkEgmSleGwQgZKz4yb+r60OkpkPX+d7nX3j8md79Tz9d9HnJfT/1j7/3QOT9999vu3nt8oFMdvFZTdcf0TStX1H8/qbGZgmTYRxy2Q1hyQhjNm9LoE0iEcBgdyN6G+PIL2UxO7GMVKoJdsXE6vI8MpMjyGdmAZdagICgVZ5+eLEoipfAZ/KCEcW+t3jy1OlFI1FlLtE4MouX0iaHUwMHYVr4KmwsdaTqub9vQGy3PLGUykUEVB9sx0ChSFutI90G3HQWFpewms+joakBg/19SCXo3XcQCYfkZ2WWM7KYaGWde72MBu7cGUN2ZRXxeALJeAKhYAiJVBLJFEGHIc4apq9Sh5JMNSCbXcXs3KxsLLFYzAMV3NAk9S8iGSJdXT3Y8+BD2LhtK1aKGkbHp1EsmmLPC6lh+Rm9vV1Yv2Uzrg7dxXdeex0LJQNKIi3R4lUfDa+1cjQAZsVBRU4BVWFsQkwyVYLQDRuWVkJCsdDbGESDoiM/e1dEqa1rB2CEU5g0gihUQ7WWWC42wlF5vzOTQ7lRc+F0DLRFXewe7MLM8DXMj93AC08/imeOPYJcIYvRu6My504n00KVtyTDWNvVilhUOtWxtLwsriWm0M4vLEquSHtXH8LpLkxkK3j/4iiOX5lAzg3DUEKoEggoLHtTEeCGZTFFSpfxHJtoSReXWYgYjAOhmIw5mMURCHBwbcA1LKgMh4sreGzPBuQLq0I5Z01uLPwNuYjXZvdQoNtV2A4BqSWuBfbVyAImTbheTDyFoyJso8NFRoqewFR6NagZEEDryIYlVmtexWzQZdcOv4snLtLKksZKIMS5s3fKlhwRMhWe+MN7zFovDa9/YfYo474n+CTw8EYuPx7XiAyvtjj+GJgI5Sz25woCjokILDRG2O1kYnV2FL5SBoq+ivzsNGvoUNFNhFU/Nmzsx8OPPoxde3ZLkeH0/CoQbMC5kQX84MIwSoEY3Ji3UfBkHlcDiAf9UH0VWG4VRdeHkhuQIR8oDhX2pCpAgeMKYT2oT5HrrTZmBEGEN5p1GIluA80hBVuaFGiTVzE3cgVNzQ3o3L4fi8E2jGTKch0gGJE8HYkalz3CQaBqs29WgrT43vBlpeMlFE1I8BZHKpbIdLwuHVo+GQzGRFyKf02LTidGp5OloGPJE/uKoJvPgyoP0cRUYFUIQl1ECczAUYwmmxs3NYISaj+oMRMgSju76wpQ4Qc7UOh6I3tCsEIxJksCAww7M7xsoIHWKA4/sB3PHH0c5UIWN0euYWDjJixkNUzMrWDVcDC5tIprd6axsEpXDYGOD4/u3YHP7NuBde0RjI+M48MTx7FELUs0jqa2bmimHx+fvYaZ7CoaOrvhBFTv8KUzHI7XONGGCodsFo3XUspI7Q8ZqCICZh5rmxN4dO8uHN6zTTQsIzdv4xxdiEM3kc9mEIv6sH1LH3bv3Ia+nn7Y1JeEIiiXi7h79zaSSS99mqWmvFXmF5Zx+fJVnDt3FqVSEbqtCXtEK3EsEkZXRye6ujrRkE7LIYBAnvcRwR2BHv/kKI6HMW+U6o1hhPFka3Ots4lsCF9zgvV6dkgdeNVHN/UxDXVbyWQy17dxe8cv/uIvsrHvv8rH31sgMjIyEnr3zTd35wrZJ3TdeNIwjR26rsWEneCpTWVpGjdnA2owBTfgbYYglataMLVlKE4ZPW0dUKoq5qZnkaEwKptBYXVVNB/M9+diw5vMK/SqeFS3SntclZOGWh8F8QhPn6S72V/hZQyweKvi80MnhctTJuu22T8iNj4XjQ2NWD+4Hs1NzSiVS9ANTR6fbATnrmyfpN6ETMXKSgaphiQ2bdwgM0Wh+wKqRLhPTEwgV8gJSZxsSKOs6bh46QqmpmdFxBqLsK+AdGoYre2tSKWSEptMCy1HNNFoQhw08wvzIlTzdAVexwc31GS6CQMDgzj8yBE5AUxNz+PshYsYGZ+AzhAvxS+jlbAaQmOqEY8dfQKHHjuK9058ilffOYFM0RIthROIyFyVCnBaPXm65HLusDumAgRDcQTlpOqHrWsI2BqSfgepEMWFBmzJjk4hZylYMlTYPK2K04FhWbawIdK4Wkv5VBldzblpoSh5AIHyPAZaI/j6l19GT0cjRsduYSm76I3W/FXs2rIeG3u70N6UQDG3LI6JhewC5hfnpGWU18PSQg6lkov2NVvQvu4BnBuexzf/5C2MLOsoqUlUQjGEo0lhPuicYYOnv2JJmyvnx9y46dLQFOaIxOAS2LKAzSETY6Fq+xBUIogFfYj4NClOozOGSbQ+XwjBSEyK2AhAdaMqsf7UnwZCVZGGCEMhuRgePS0x7KLAJ63rjXGkp0XEpd7Ji9/PcZgwJcKeULVP1T3Deqkd8dp3pZ2Xtnae5LlISjuvt8jXF8B7xXWCYKS6TrQqIlYVZFRjPrx/4G3AYuLxdCgSKsZ7iN/H8QyZRMtAyCijASZaIlUo5hKm71xBLFBFV0sTJkbuQi+X0NnehgMH9mH/gX3oWbMGxbKBu+OzUNUodmzfg1M3JvDPv/06rEQbKjy1+31ojASwpjmFoK3D0PLMOkemqiLjBFGqMF+FQKSWfgsdAZbQgSF9BNYUufJ5OMLCMYqd95Oj8zXnSBboDNkIaQswV2Yl0TTeM4hlpQlTyzQvsB3YD4ebJJ9w7azKuj6V4ItjVF/VS95UI7BdBWWdDAZfSw+6cUMLhchDOLBtCr8dOER9PlXqJPig/DoPQKqPWhWWuzGbgmWLZGOJhUkX8KX3EnAlf0Js8aw1YLYJR8V0vfG07llFg8KeBGCTdmHuSFil+Q1Vo4ik38WW7jbsXt8jQKQpFpbriT9nRS+hd+M2fHj2Ot49dQlzBQ2lik9KGJVAVMBMNFiVcWxvOID13S3YvWsdHNfC8EwW752+gqGxOZgIIa87KLCIk+9lyI9YOILKquY51nwOKmRzQjFUea+RsXYI8otIV/LY0d+Kx/dvwwNbN6GYW8Gli0M4e/oCJsZGoeWziKoOdm8bwAtPH0F3Rwc0i68jUC4ZuHzpMi5fPoe21gbs3r0Da/rWyMg1oEZR1mycOnsR7773LmYXpqTcjgx2b1e3xCiQFfGuex6cPCZQXI01lwu/JPemZOzwraq3VVMDzm4csmOekFyUAfJeceXj/uMdCOTrflrcCSJtpNINuflssfX3fu/3+Gb9V/n4ewlELly4oH784VvHjLL1lUK5/Gi14rZwIaN6mgplVkuXLUMYERkH+JhlEUEsmUYwEkBZX8FyZga+qoXO1laUciWMj45hZWUZqThFiRRYQhC2YfK0SFseb1hZHYXrJtNREbrWo05J05I+5iYhwlX2rzhU5fvgSJ9IAJZZltRBnmMsnY6GKpobm9HXtxZNTc0wTB2FYkFEYNLHUNJRKJSglcvQS3lx1nR0dyMYiWN+cQnlUhk9PV2o2ia0ckEWGrpdeOq+dWcMY3cnYTlVObkwQIinWhbftbW1SP0X00WLBRN+XxCpZFrYE1o2NVOTkxAtnM3N7Vjbvwn96zbKeev8+TO4c+O6vM6ReAyhWFROVtRH2IaNpYVVuEoYL37xF3DoyFFcPH8Rr7/zIcaXCihTvUFAwhAtNlBGguKcMfSiOHFo++PMlQyFpGobZUn4jASqiIQJ4VxJh9QrAehSVOWVxXnCB/6+XhmZWDD5frBr1SWo4cJuwy3MYN/GHrz0+GGszE/h5u3rKGgrcN0idmzsxq/84hfRGolBW81ifnYC4agKf0zFwvIcSqUVtDQ2wOcGMTG+gmCqB1sOPYuLo8v4F7/zXYyv2NDVFCqBCKLxtGzWOgPOqjaSwapsoKmQC9XvQK9UseqLoIgItGpYchkqpuY5ikJRhBgxrwDl/JK4iLjgBwKMyOZrrXivNRkO2Qg5DiFg5Km1KjNlyyRw5njL63bhBskZNT95yTJwj+McOFKE8QAAIABJREFUWenYDiyCVC8J1OU9Q+1EIIAANQrSxOzI2Ez6Y/gA7I6pCVU9vFFnQzyWgwOy+viC/1a6lmp6EBlvCEDhrcSAr9r+y2tC9CQEUhWo3IRtDT5as8t5hI0iYpUyYm4JirmKUmYG0aCCtpY25HIaOjs78PjRw9i5Y4tcj7Nz8yjrDprb12Bt3wYYpotvffctfOfEDfhb1sAKU6RaQX9rAj1xPwrToygsLyHVvRZGugfTZghZm4wIxeMMOtPhd8uiQSKrR3aPr784bsg28HskGpyaGk84rVRtqaxvifoRV7mBWBK7v1oJIac5UJWgXKoVAktx60hRj+SPBHl/qAoiIY6H6OpyvWZnh+MhMk3UP3h9JHwfHVuXnBSh9BWGrFETpgo1z9eDLj9ufDIyk/fHL7okLxbFlRM5NQ1BVZU8EYrW+ZyCBDkKnSm26LDUgHcdVewqqD/g48ajIXm/qloB1dIqtq7twheefRSHdq0TgEcwfvXqDfhDCaS61uDOXBavf3gatyZmYfCwE46gqoSgmxWYdkUej1ZsN5fBloEefOOXvgBFdfHplWEBMGNzyyL6rQbCMG2WKzLp1xKhbNIXhF0uQzPLsDg8D0WBQFiC6oIVA61hFwc29+K5R/egOZnEnVtDOH36HG5eH0J2aUlE8nyPVb+F9X1dOLhvl7AYiXQz8vmSfO/JEycxNTmBdDqGHTs2Y//+/di0aQti8RQKBR3XbtzGO++9g5XcMtb0dKG/rw/pFB1JvCdrTdQSW+MFOnIf4H1LltubWlYlSVWyQgIc95HhYokmIQebncUeI9/D9YAyAQJa6XuqAXhCE15v1Ky1dnRmW+dXO77xMyDy0wNhN2/ejB8//uqBxfmVf2Lqzn7mdSoKRTrUWOgwmR7pd2FanrCKAWIcVUhanqqK/oE3F1P/VrIZzM3MStkQAQjpLhaTkWkg8teIrIWC9hZbT73MhdQbAYhgr94iKlRzVdCt9LKQEuW6QscAZ39SZc5ZO2fudMXYXqCS64oepL+/H4ODg9DKJayu5pBON8gMkTbcfG5VNrRIJASz4kO2aGA5V5DeguaGNNat7UKQleXiKFARjacwPDaJa0PDKGmmCMe4mfEUw6j3jvYmBIIV2YwymRJsy4emVDMOP3wYDc1pjM+Myxx104ZNAkLyxSqu3x7BR6eOY356FFv72rGpvxsNzU0IxWrqeq2M+bklXL85htGZFZT8aXzxS1/BZ44+jE9PnsT33z6O8UwZCKVlAWH4F2e2kWRMGCx21VD/UKGIUvEjEg4Kg0CQJR0lpMK5CXPDlLIy7r5Eh57ORMSGdJBwmyA166OegPw1Z+pRhMmSmQW0xRR0R4Kw8ysoGUVYbgmpiIZnDm/A1195GQ1KFMszM1jJLkKN+JFqb0ZV4cY2KgLQhlQrcgUfRud1LFoJnLw+i48uT8AJNcL0MUo9IcCPm0JZ14Vqb4sB65sDaAmayIxzQY7AbV2HOSuKqQKFp97ILhoOCLhz4INhlGGZtBgCiTAzXUJgUCsXaxJAQj+TrVA5CmFuhy0AmK24LDMTF1GFLImKSDQq1z6j1pmAybGf5IIw58ULIfVARo3q9bJBgp7I1fGKB71cAzmCe46Y2ulL4tnrR/l7ARvet8pohbkfjGGXGASe+mttuqSc6fKtARHaPEUkyxGVoyNgFaBqK1ALGbSH/ZLHkluYgKvnsLalUVwO2aVlJOJpHHz4MRx98igaGmKYmhrFwtyUgIK27rXYsG0fOtduwJWhMfyrb34HJ67OQGnqgklXSMhFf0sYYW0RCzcuwMytoH3ddoT6dmPaDGPZqW1iREtVXUL6CPbIPxCMEH7wrfCqeDydDJkIiqcF0Jns7LGkZygqwlMyWI6ACo53JJFVsk08ECNjNDIrZBfpUiF7VXXlQER3i7QBC3tURYBlaSq1IA5My8uT4H1DHY+Mw2SNccRJI0V6LLNkQzDvCGp52CvFdFVufvy3qopQrQCQuSwCdES75sp1Q62Jn6JyVuVWvZ8b9PkRDfulmyhglbAmFUWDUkF3YwIP79+CnZt6obo+YWCnFzK4PjaL4bk8zly9jbvT83INp5NxDAz2Id3Ugtvjc7gxOo2KwjWaNucSOpuT2L9nJxaXlzB0dwzZsi5iY5eWYYJBjl5sEz6DqcEVpEJhxEKqWNeptePvyeeXCqsY7GjAvq2DePLwPgTcEj748BSOf3Qcq5kMLL0snWHsYXJMjqe4drhoaWrC9h3bsGnLVpz4+ATOnDkrbeeS/UPGNRLG1i2b8dCBA4jFErh+/QaGbw/Ltc+xDbNBgoGQrGEycuEeUB9l1kB8gHZ6YQQ9xonvi3wfD7A115lDJoTvEzWHNcBqc2/jNUg9F+9ZjkKlaYOBkiwqrKBslqu9A/3zDY1Lfd/4xs8Ykf9iJEIWZHTqZl9mfnFXbiXzT/K50ibFH1QJQugCYBaFw+hv2harFVQsUzYkIn3G+BJxcjGmeJNvLm2vd4ZvC9pkzTIvBs5AuWASIEjzIi+OmpHv3snvvmdSn8Pdb0XkfwuSrV1spDpF1HrfBxcNj0XxRIC6rosu49ixY3jsyBF88MGHGL59WxoX+TuvLC+L0p0XZ0G3kcmXkS/pUhzW2dqCFgqoVsnmREUIxbno5es3cePWKEo6wVVYABZtvMkYQU83bJeLm4PlbBmlko3OzrV4+pnnoJslXLh8Hv3rN+KRx5/Bcs7An3//TQwN34Jlroq25nNPH8aalpQIsGjR46LIscLC0jKG785gtlDFJzfnoGk2fvuf/vfY2L8Gf/jHf4pLN+9IMRsY1OYPYiFfxopuIdXWAX84Js/JNjwBLvck0r2kNqm3YwMoKWlfgAFSDIayUOVdB7OmeaSOh4u5V2EvYU4+iimZ9tgAvz8gVLeVzwL5FaQDLjWiSKWATb0RHNjYjAe3rUNbqtnbIP0KTMeUoCI1QisqXQgmdCuAuYyJtz+6jLdP3sCyqcKfbENVTUCvQHQ8yWhQRlxZzYGrRtGcDGJtClAK07h+4nWsHViH5q2PYL6SwugqAYsnKk3GwjI+yZfLsHjNBhX5Wkhm94ZkYThVBSE1Jt9Hm6ZT0URcG6qliBpVxlS78vds5wwynp4hZAJCuDDTbs5m4ZCkO+omnUo8SXMEw/Zd3gNexgY3U0lUrY9ZeILj2K6ejipX5P1Kjx9nhNyzGBKIEDl59hevRE7i4F0EJIyUNHVV2mTJZEqSaTEjsdnB4hIanQKeO7gX63s7cO7MCVw7fxpr21sQk3yLCh555AgeffJpcYmdPXdG5vfr+teIoHJydh6xxg4cefolZPUKfv87H+GHrx+HFUnATCQRSoaRClcQcfJwVhbhMwyE0+2wEt3IVKMoulGxjCsEtaAugos7MQddUWRCaN/nCdbblOSi5XXGzUPyVjzWifcw1x95nvy6HG68Ekk4POm6CNTGuuw04ibMl5XMliXvOR+foIBrEg9UXvMzGWDTYH6JAjXMQkNPR+BILgxP2WzUZcYHy+00r2AtRBbG03lIQqeASm/t01ZzCLByPsCkkKoXhkfjMq+1AP8dY9td+B2faDkaExGYpTxKq4tY39WAr7/4JLZ1t2DizhCWlxawcf0AtmzehNWyhmsjE7g1voC/eOdjFHUTqSgTUpPo72rDwwf2YHDDBlwemsR33/wYN6azsODlHXEz1cpFz/3P7Bgy0bWGbJ9ULwRkrWczsqvrcEolpFMJRNUAFMeAreUQ9FWwfeMgnjt2BJvWD2Lm7l388Ht/hhtXL0Ev5OQA0L+mF+v6+5BZmMPQ9SvQinkZUZP1InBraW3C2NgYtFLZO+DKacC7rMnEtDQ3C3PEQy0TrXfu3Inunk5PL0XxPcXGtfWeI+m6/qOu8RDhKkE/dSO1+4VAUFSHFP5yT6sdtAIEKnSkMXCT5Aj3LTqFXM9Vw9Gez2H6LVDWC07vwJrhkqHs/K3f+q161PF/8X78kw/w//vRzHe/+10OwVKzk7c3hJOx3xweHj5mO3ZIBFy1ubJlejcVbyIvHRFwNBN6sSSbbSQWlSI6bvYsfLt2/bqwDjy5UiDk5SBUJaxHkkXrauX7Pdu1//bcALW+ilrB0E9mItwPRsTRy/NPLQ2PF5qnN/E+7qXkVSrYsGEDfu3Xfk1mkB++/75E/jLHoyGdwurKClZXV2FzUWKPSy3Ol6cnmjFMrVzz8LvIlzQMj45hfnEZrusXIBKiIBJVpGIhDK4bQMmkS8KP5dUi5pZWsXnHPjz3/AtCtTLXJNneh7O3ZvGDtz5AMV9ER0sMKM5i3+ZePPHQdviMIor5nAh5Ga7W1JCWADOmhl4eX8Cnd5Zw69Y4fuOXfgEHdm3DBx+8g7sTY2J8Lhs6NH8M82YU0/kKdDciYVzJ5kaxxRn5olCPqsqyLAolCUZcKcyzTB9Uhr0pFZh6UerJCUarFc7yOdrhodtAtcLQOUhyZDgcFyszxWFKxYJTWkUMOhRrCeu7o3jlmQOScDk5chXtna3oHxhELNaCctHTDXBs5VeTmMuaOHPlLt45fgk3h6YRDibRtWYAZdfBYj4LfyiIWCyAdMRFLl/AnB5GQWmBGo6iPR1EZXUa+XGKFpsR6d2NrD+JRc2CbvHk6khkvOoLQmPRGMFEPIJEPCz14+ViDpWAH2qYCa1xwCFQKANWUShn5t4QfpUCTFGhgJGiP0KY2oZlMhKfehKOclRP2+EPQNPKEsXui4QFnEjnBeljGWt6dAXBh0S03wPXNc1HfSxzH1j/q1Y46Zyrj29kxyYQYWldVcSiUlrHjTOowGSPSm4Rip5FR8DG/jVtePqhXdi3ezsW5mfwJ//pWxi6egl7d+/AF7/yCppamvDuh+9h6PYoetauw5EjR0Wc/fbbb+PUmTPo7t+AtdsOYixbwYVrI1hdzmChkIcWiaISCSMci4hdPhYIIKyoEhBXsH0wfEE47N+R/JJ6wmrFAxts7mUkvjBzPOF6CS1e0Z5nBWa9gQTG+QiEIwgEQ5J4axo8aQsioO0FwUgQjmPAVzXFOUYgwm4Xr+PF9ZhAGQW7UMOetZbsFUfGPGVzrfE0HKTweermqJWMYlh4GxapURAZFCccmQw6Yii69TZYfvAwIQ3CqookrzcGajl0yfDxqUNQJYmVTA7bapmiavG6scpSWskR1PrONH75pYfx5L7NUP1+zC6uYGE5h5LuYHhqEd957V0UGSuv+NCYCGOgNYYXjx7Erk2D8HN8yLFCNIlTN2bw7984iZPnbyIYY0pxFCK346c4sBiNwLESx0x0K1UkBTtAYwIZSLJ7to6w6yIVBHqaIti3Yz0ePrwPjc0NOPHJdbz2w1exPH0Xvvws4gEHjzx8APseehBqNCndW2O3buKTD97D/PychPLRlWiYmqzHdKow2JGCfwp647GYjLP4nlCMzobv7du3o7mFUe8lb6+gU1B04p7rqr5fyGG0tgfUNVIe4PD2h/r95gEfjm28+06AL3NROMaTgmgywz5UxRzBJO0AfOzbJBB2TGPz9o1nZvPaEz8DIn8L/MUAsu99739W1cqazpJhfv7S5Uv/69LKaqCxMeUFAZF6snSESFN6PLDnVGBAUSCElbyBpZWcRBGnG9LIZJZx9cY1STElagxHorJQe0l2Evoimz4TA6mlYFeG5DneRzfXmQxPM+LN5O7/uHcKrH1Rxji0lCoeSyIdHLVZ+/1WRYniFTucie7ubjQ2NIjlls+Jfn3+XqT9eOrjiYpASRYQipq4EEjKawBLi8u4OzEpJ918sYxCoejR9Px9JS8CaEzF0NvbQ40/phcWkSvrKBsOHnvqOXz5q19BZ0cHzl28jj994zjePj8CJZKWxNFYVUOwNIVHdvVh72ZSrjr0UlmQOccebS3NaO/sxtDYJG5MZvDelXHML+bwz3/zN9AUCeD4h+9g5M41LM3fFYdQS99WBDu2Y3zVh5nVCqqhuMzKm1obpGVXLxRQNQ3RinCzYDASTR+FEhX6XBApptMlApv0rOPwFEn624DfV5QwtFQ8LhsAHT65YklyIEJ+IK048JcXkVTyeGL/Rnzt5WNY25bElTPHMbc8g8a2FvQPbIGlU5LIjo44bt5ZwvFPh3BtaAKFkoH2lk488uBD2L13B8bnxnBr9AbGZ6bRkIpj8+AazC+t4PTwMibLMei+uIxCKIKNVAricCopSazYfhTtKioUOvtcyV1QEZDGU9a1qfEkAiEFxuqSCHoDiZjonKqWAqOgQTHLaE8oUpgXcRm05qIUjmEub0CzVRgSmupZMXl24kbEUzI/uSBScE2tEvfFQMwb35AxqVA/wjENR4zSmOpF3NcjpAWM/+QR6CfGMt4tScBB9kDoAjld1r26kjjMT97H4gbgAmwR78gIzVmYwMF1Pfjvvvgi0jBglFcwsG4NbFPD2dOnsGPHDhnB/t+/+00ZMe3csw/tHWuwactOhCIxvPP+B3j/+EkBFgurNqYzugDMvo40xmcnMZ0vIOcqMBCBL5JGIJxA1a8K1S2hfLU2Vi+TxWvOFUGLxMESnHgeOc9S6YWTuY4NxzBknCh0u49aDuY7MK1WgVmh0JRghhsHI1j98HFDD0EcGBSxm4YutvtKhatPAIpfFYo+moiKJCq7vCxOGjKIHJ/x4CBaAHYJkZ2sxe3Le0RhKari9OBfGmS/uOlzfBPgeNr2wIxCIBOSqHeOBG29JNoUjofIGBM8cQUJhaLCfhqlVdhaEelYGIloWCoBstNjeGhzG/7xl1/A1s2bMTm/gqu3J3Du+hhOnL+GFcOVuoC1HU145blHsX1NGqW5UXQ2JLF+YL1ko2TLDrRQEj/89Bb+4Ds/gu0GpQtJjUXldZOOo9pa6WmJKGquip4Ghi6sYCIcRmFlEVWtjD2bB/Hzzx7Fvgc2IZNZwI9eewcffPARFufmoNgaNnU14suffV5KRFm9MDY5I0V5na3NmLhzG2+88QauXL8u/TaRaFjuI76vXKeZfso1l4BPWJFEHFs2bZIeL37QTMDfke+iynFWbYTH/aB+HwlbUmNJ6qBEgMZ9h135d3UGndy6sCMeoy5uMo7amOwdYOAdR21cGyMIKlERErsVR3vk0INvD83MfP5nQORvAURGsiPJM6+9++zkxOT/NDub2RiNJRXmJJCS94sy20Ha1dEWUpDmiaDqiKJfc4CSGgW6+6HRujczi8uXr2AxsyRWXlLVpCe5KHPUJhXy4bCHNmsXAEc9Ml7hIlNjP+oXRP376pRafcHln3WkW3+695gTplaSTqx1ANyPdusXGdE1f+bCwoIwN9SM8PTDCmiKZ6l/K5XLMlP2IiIoQo0I6CgbJrKrOcwvLUsaZmNDszzO7Oy0KKkJbMhcOLYhYtm2tnbkyqZs6qFYCvsefBA//9mXRXj32jvv492T5zBVsKFH2xCINUmkd9guobWyiod3dGHPtjZEgpb07JBt4GyW1kWOYm7dnkHeDuL1j68hp+n43f/rf0dXWwMuX7qIu3eHkZkfw0p2HhbCWNSimMqpMEOdcCJp6BVbKtbTsYA0a5plTcAAxVhKJIRoMi7rdy67CrNoIBxPShU6hXN+UOBWRbi6itaogd6WFGLhKJbLJoYWMwimW1HI64j5Kmj1lzHQGMDhXetwZP92dLUkYWkFEXxWFQtnz36CxkQCbR1dGJ1dwaWbU7hyfR6LC2U0xUI4uHMQTx7Zj57uJlh2HgoZkHIOxz88IV0gmzbugmYHxaXx6Y1pjGcrMAJNMN0QWtpaxGlUtjlqYXiYCiUWgxpWEKDSn6evkolAJIFQslFEaNpKRqLalXhUWIuKXoXL8kGfhW1dSaxrDiE7cQOaWUSybwCLVgAjy35kSgw3cuXkxnGMzJ+ZwRGJIBKLiQCR4xpuUmzi5cbJXAMyR5JtU09H/QlmUBbSmm7q3qL51wCRQMUT01WoOREA42kheJhQXFuEhJ4jgEmvNqKuCWthChubIvgfvvYK9gy0Y2nmNpazMyiW8piemYM/EJEW2N6+ATz8+DFcvH4N84uzOHjkEWzYugMXh0bw7T9/E2cv3BR30CBzKZ44hPVdKUxN3sX8agFXhmcxvGBg0QzBjrUCyWaYTLVkbUDtjEHRL2jjlYIeT48kH8Lw1BxAXDf4+zsS3OEl/FKbE/L6msjK6ozc56YjaWl8GGpKuPlHpEzONErCMnDaqCoECWSjfJJlE5TGagu5QsHLLOJ7EwwIUGByJlkQ/hyJGZBUTubxsOhORTwehU39FUW/7EuqrXUEqOR1+RhkxmjVlsOQo4mmiPo3AhAKj3kfhQkAjCJgF9GUDqMpGUE+m4Ve1oS9ISOrKhZe+ewLOHzoQZw6dwHfffU9lPxxEajrhol1vR34H7/xRRze0AB7JYN/+9v/Alohh8+98hV0DO7EDz+6gB9+dAYlV5VepbJto5AvwfWHhQnkiV9OIBSyS9ElD2EeY0VWmDoi5DNIK1U88fCD+LnnjiIeT+P0qfP48J03MXz1PDJz4+hoSeGxIw+Ls49mgWIuh5XFeQThIMJxaDqFeEMKs/OLeP+9D6WQjkw511tPUMpRqk/SUJlAPTgwgA3r1yOdStaszLWxDV1K9FVL4rYnUr03nqkVPdbBSD2YTOIxOZ75CVbEs+7WHoNCdN4zBL9+Hhg8o4SfP5aXZ5WjZMbpUX9mmvv37TmTWckc/RkQ+RsCkW//2e8+Ojk68auz03OPKj41obhqQLQWho3i4hzaoz7s6u9Ai2LDV8ggYLN/IgCLYUKhBNTuPswqEXx45SrOnj3nWeRk7uZDhKFCLHTjPNXl3N9jQ7jpc6PnB5kSPh6pSW78dS3e/WClPn75yYvrfjByPxCpZyvUL8T6nL1+wXmhRRW5cMl68M/m5mY0pRvQ2NwGq+KTvJBSflUcFrapexQdn7frtWmqkTii0ZicbMvFIibGmb2hyciJGR3UdDCtMRqPi9h145btePkLX8HmLVswdO0S3nrrDdwcHUOZtHSoAZo/Cd0NSpMkaJ+sFtGTAh7Y0oau1ri8nvTQJ2NxGBTZZvOwLRUfnboCW03jH3z969i5ZRCL8xMoa5okuqp0wLDZ0xfCx2du4Pf/9A3k3LSIPS1GMStVxCIuEhEFCltCdQdl02aZO4LRMKIx2l05XmGKKeTrPjUKFSrCFRM9cRPrm10EHR2rmRwQTcNINWBoYhaFnCWZEUppCbsHO/DLX3kRjx7YCb2wjMLKEuIxOilcXL16GeVSEaOTMzg/NI6lggOnEkFf11o8+dAOPPLAWrQ1KtCK81hamUYg7Ec0FkYhW8DF8zehOWF09W9HtKETt6ayePvsKC5OGij607CUiOg/fLSChtmQm4QrLbIaKmYRPmpDAiEEmDHCFFXDgVPMi7tFYYAZmTXdhl830OC3sKE1Kh0ld6+cgmEWsW7PHhiRJlybcbBq8XFrFkChbT0rILNCeP0z1E6iv/1e9wjFkCwpq3JD5ffWgEh9sbwfbIvmtHaak431/+Me5zZOICIMXo1Sp8uEmzrHUfwUUMLvIyNQLiDg6AhqecT0HPb1deBzTx7EgzsHkFuZxJtvvoYLF67gwf2HcPToc9i2ay8mZpbwv/32/4l0WxMGt2xCyXFxd2YJs3PLck0qjoaOuA9NkSq+9vnn5BRvmlVMLpTw5snbODWSxXwlBj3WBJfMQ5T0vyS/iTAT1Ipw7Ff/nbniS+YHDy8UVDMoiDsArRBMClahctPkDF+slrZnuSRYkeodr7snpDKHw9OxOSzyo2uIGyyqSMSjMmq1rQry+aK43+iEYaFkOEbthE9K6mjPFA1KwBO2UiRNPQl/BzKqPL1zY+P65gmWHdELEbgQlPBxLP58QxfgQq0JBcklikJdv3QxMcQAZEEKC2iMuvjci0/h4IH9+I//8Y/xyakLSDZ04NnnX4LhWBgeG0YxnxXjwErZRlGcctQpqehsiOHRbf2IGss4tn87GiIcDepYLOi4Or6I41dGcWVkEpVACMEY3WNkOX3ILxcltI0skMt8nLopgECQYybuvnYJZm4ee9f34x994SXs2NiPybFRKRY9f/4SFibvQrFz2NTfgWeOHZE1z6AwfaWAplQD5ifGsTQ9irVdLejq7YJJRjDAnKKqCFRZLFoqleR1lHW9WpFU1DVr1qCvr0/eK7rkZLRfCxjj93FNl8A3arBrIKa+d9RvmftHNNyn+J7V7bxkXe6NbcTJ5INCRybrJFgFwgZy6duSrGAEBCv7Ua0o0CqiKXQbWttzTz333EtKf+epz23Z8rOumf8cHrl8+vTaD95778uZpaWXTdserFSrcRGhGgZcRtXqOnriAezvb0fEzsOv59heBIf6i2gKbrxJgqVuLeTw9oWLmC8UxJLKN03EYpSbMYmOivRwWCh+UtGGactmTeqSYxreoEJZeka3e6LSOvtRBxjCctTmfPVRy/20W/1rInq6J1aS5dyT+dW84jIzp9uGJxr4BIjw9MKMBVp516ztQzSRFl1LYXVZarQrtiWjFxZL+UNxxBqahF5liRz1IO2tLcLAsFE3m8uDbVwBhfNl3hgKHnvycTz/8ovI6zaOHz+Os598hOWFaW9Ri9C5wXr0MGwlCd3nMQ/xWFC0Ie2xEHZt7EcqGUYo7JewHjYIT01OYWUlj207d+O5z3wGuYKJt177Pm5evyaJo/5wFK4/hFS6FQ/t24tHDj2Ec9eH8a//8I9RrLC6vgE2q9wDVSh+G+EQbaKqsFyG472GAQKVVAwRP0Q3QzpSisSqCoKuiXXNFaxLmlgcv4PRO9NYu34rlIYmhBON2LnzQdy8eQejI+MwtQIeP7gVX/v5o9g+2Aa7uIx8ZgXFgoN33v8UN8cmUXaAVd3rjmlIRPD0kQdx7PAuJIMmqtYK3GoBulOWDXZxdg6tqQRNEnj/4/OwfDE8fPRZDGzajZNXZ/Av//h9XBzPoxpplE46x+9iAAAgAElEQVSeWLCKYJRdNSoMLjx2WdwvtEayjIyBWaSjXckiqcAXVoEotUF+uATP5TJCVQutiSBawgqsbEbagJs6O1FwFEysVmAgJJkSIv5VFNEqiFiRPammJSp+6Y7hplgDIiKmpHiVbGAtSdXbcn9cQncvjEyAcK21tnZz36+X8q70qjhjBIgQRMmlX+txISARUOJpRqhJEaONY0LRcmj0O2iAgf6mKJ46vAsP7d4APbeMkdu3JNNlYGAjDhx+DNr/m2Xzv/yrf4uLtyexoldRMmh5BloSAbRGGZ1eRSqiwqamBjb27t6FTYMbEI214+ZECd/78Ao+GV3CihqHFQ8DUQoiuaJzLMMTd1RGMaxrYOsMS+8IphyX4yQKB/kUvHGLXw16o1M6GrhuWRS4cizGO9sblYiQOKQKI2WLZsRLZOZjskgzFlERYq+RbUtpJcEIfEGEozHPnu1YEr7Ix+V7ynWCbij+SaErG3PZb2IZHgiRGHG/pxfhekcBq6xxTkW+xjFcihZa5oQA0Hki96lIJlNQqCnJZ8TifHBLD7b0tWJNdzN2730Ad6ZW8O++9WcYGl/CZ17+EgxXwUcnT2J2+i4Un+0FFgbCUktg+SLS0xUz8whqWfzy55/Dk0d2Y2Ypj7945xQ+uTKEAqPrfSpKlilMNF+DRDQiIvRcviTJwQqTiCmcpTYmoECtGHDLy0igiGcfPYyfe+FRRINJnP7oOM6cOI6ZibvIZxdhlXLoam3A888+iaeOPSnXf063RG9HLcjrP/oRbl69iK2b1+PZp55A/9o1ni22ZoWemprCN7/5TczPzSKdSqGrqxsDA/2yb3j5Kl7xJjt7eGj24vJZk+AXd6Lorn6CEbm3n9SCGHnvcN8hWyVrHS30dKnx2qjpjshUSUaRCxi09VYd2LWWaBoafDZlvl5LdNlyUaywKytUDbWvHd93YP8/jbW2vvFbzzxY+M/txX/Tv/87L1YdGxtLvfrqX7y4uDj/ULlQXmcW9XV++Nt8SkDVaRuj+4UoP7eCLgV45oEtaKyWUS0twTSLcFhS1dCEUjCJW/N5XLwzi3Hm+1PtzyAgzntrdJd45jnzFpuap+CXhlHXo9AIWCRFUMYyXmiUKP5rH3UWo34B1UFH/aT4l2boNR+4WHlrZUT8vnuOg/uKvupMS/1x7iHgWqJh79q1SDe2yM1DNTd9+XQ6MLis6g+iGohI4BVV03w+LNqLx6LYsnULOrp6ZU5OvUBQjcJ1qmhoTGLnnh24PnQdH5/8BLPTkwj7K+hqTaOlqUGeLX+WGoohk7Nx9tYcAulOFH1kayqI2C4agwHEw8wVoEKf1tMQBtcPYOeuHejs6sTYyAg+fPddTI0MSx6CEmIdnYqyHYRmK0glU3js8EN4+vnncHn0Dn7vj/4MCysVVNU4qhTecQNj7HkkKJof0/LD0mtugHAAUR7cGFltmNBKGlwu1KoPvUkL3eEiVmfGsTCXwc4de9DRuxatnV14/pnH8eZ7Z/Dd1z7GfGYVHS1x7Nnag0f2bcLmvi7oBR3Xr07izXc/xWLRRqyhUdpPc0vj6GkCfuFzR/Hkw/tglXOYnx1HrpBBNB5BU2sHSrkcnGIOTQ1NGLo7h7GZLDZu3Yu1G3fj/Qtj+DffO47bGROBRCtC8RSC/opoBpgpQgVHUAWC7AFhPiYnkCIYJZ3hE40B53FOwBMu+pm2aRqyYQeqDuIBBU3hqCjlOVPIseq9GoApXSlM3aRw1RtHOlVvoZNgKlmwGAHO0jw598p1VS+280nPhacPqX/c00HVR5b3MkT+6tGkPCPmvNQYEQmgkw8v60VUfJKgWrO/UmBHXZWpIVzR0Rh00ahW0NccwaEdG/DApgEUshlcv3oFmzZtxuHHjkpC6e/9pz/HOycuYj5TQCqZwPYNa9AUMpGfvon2hoiMOmcW5nHl1i089vhR7Ny8DQODO1BRG/AHf/4B/uT9C8gwIK8hCSaRyW/skrmjXTVEJbC4Z3jN8fmwXqHeB0JhCzdIFgGSZRVXDF/HepQ9k0alvsez5ErImGOJY4nOPgpSudkQnLADieMfyyhJZDq/TmBBfQa1HOJ8Yg+T6pPvZ7YH03659khgHd9jFk5alugZGA3A35MHLK5/XmIqv4fCVltAU4TR4AZzhXQRnPPnyLWia7Dzy9jc3YQXH92Lg1vWIB120dyYhI8AKBrHuaE5/M6338JC3oJVVVAo5OFoefS0p9HW3oK7M3OYy+mww83CsATMEkJOGY/v3SbrzZ3JWdy8O4c8s2+Y3EumTkojDfiptVFqYIQcomZInDqTgcXdVWFJgo71nY146fEDePCBzRifmsKnJ0/j1pXLmJ8YkyJJ1jZULE3Y4K6uLhx86CB27NwlurMr167gnffew61bQxKdkEzEsGX9IB57+DD27NsPu6pgeHQUw8PDOHnyJCKhoOhA2BNDMFdnsnn9ynsleSBeT0z9tWdY5P2s4v330r2v1+4xjuT4vvBDgAgZII5haMWv1QxwnWe5s0HxM5l0KYfmhWdI3xDBiMP30/FD88VRDKZgNXZQ93R7/4b+P+xJJ//kt/7hC3N/U7Dx133/30kgwkPPxddei4ysLv7c5RvXniqVyrtMw+r2+/2kLxSKcVigpll8UW1ETANpU8fD3Z04MNCLwswILLMIJKLQoxFMajauTGdwc3IZy8UKXJ7qqVwK0AJnCcDwvCteJAyBiJf5yEXAs8aJB7tml5KeCwn+4Ubgvfx/FeNR//r9DMk9lFu3atXsvPfT2PcDmTqrIp7/WtdGHYjU9SOc2Uo5VDIplKBeLMio4//h7j2A5LrvM8Gv+73XOU6ewSRgkDORA4nACAaJFCnJss/ySucN5y3veutqy3e7563y+aq2akOt7duV5RxlK1uUGCWCBEiQiCTSIGNmgBlMnukc3+sXbr/f6wabI9rrNX1b1k4VBBHT09Pd7/3//9/v+32BOnJ2LrrNjZO200RwyKimUyjwxFNPo2/FGlwdncBMOo+WeCt6O1rx5JHDeOf0eXzvL7+J0sIUVvZ14sCe7UjEQ8gXc9DrG0AwEETN0nDh6gTO3prHuJ1E2ROC3/LAZ9DroQCfp4L+3lY89OBObN2xFYVKGefOnMSNSxdQycxiVXcr+rvaEI3EUGbGSrGG6UwF49Mp0mdx4NBBHHnqUdydmcHXvvUK7i6UkLeDqGmEYTkeoILS7Qosg/bi7nVRfCyCHIQUR7rOSsn1d4j7dMS9WYQ8FbRFgji0dy8e3LdTQg1XLu/AhSs38P0fncTtiQWUdFM6yVDIh8H+XjGgu3t3URj/FYvFUhA+M4eYN41dq8ny34ptm9bCMhwszKfEGIzSx7bWFtiWiUJ6HrF4C/KmB7cm05hY1DE6X8WZmzO4OV+FE2oT7gfHJQwQk4A6zSfeISxCOHKjyRy9YkiWpJyW3ASiVCwIDLgW4+L3y0h3OrHSUbZmIaYGJG2eh2ClZkFnYVGX6HIMIEWGyTwaSn7rcnIW2yxexHU36KYHV6iYMEUBRBWFa0T249vMx41ilnKk3NmGSDJklMEO88P0O1dl4v7hr2DDwHwCaqfd0EOPUULM76A9rKA7qKE/HkJbWEMpPY9cegG7du+APxLDxGJW4gbG79xDOZPBoR2b8MRD2+E18vjg7AlM3BmT+08JRdC+YjUS7T1u1IASQk5XcfLyGM6NTCPtqLCYWBsKilGcSnt3W0FNJ+HTD4cQuG3AZsYHM0ykSAMUBg+yKKjxANXlcHIjIfjeIaoOkhopkRWeDgmgetU9nGhQpbKocMcuPMRoFkg0hGs5IMULRxQ2KhzH2rb4glBPTgifTZT4gpBcS1lu/RBsFBwsSHiw8UBrZJGwQ2fXLmR92rjTIK/MDJiAHPIkEjulLJYlAuiNK3hgVQ8e2bsNfe1JzExOCN+ob+VajC/kcfz8bbx08gpu31uQIrY1omH7ql48+MB6RKIRnBm+gbfP38BY2oAaoYzeTVCOE121TLFCJ6pJozQWqWJCRhIcKAijMscN4uNrozkh4wXMagmeWglt8QD279iIw/t3Y1lnNy59cAan330b169cRDWbRl9XO/q7O5BJzeLmzevyeXF0HYsmsGP7NnR1tOGdE8cl/JJoOMUOPCsCmg9rVq7Ejp27ZBx27v1zSKfT6OjswODAgKhn+HkKeij+LXT3cE36+NUQM7AoIRopyGN9wTQKj8aZIbWFmJi5CLk0IHUxhJwD9X/niaWK9N0jysmqbqFKd2+OfOQu4joyxMKea4fnXlH3oKzFYSS7MadGoQbCWBb0jXSG/a91hMN/9FN7+ocPHz78dyLp/YkrRI4dOxbJLNzbfvv22JOlcvHRXDG/iUaCtGLnDJWdMNnVlXpVqJk1RKoVrAgG8OymjfCX80C1iIpjYdYycT2TxcV78xiZz6Fi0ZM/KgvTUaiBr0lnzy8uQjdUiMQ4klHryTCyYbAJowy2HtxmuzcEA5Ia3WCzyqW5om2kHH5kXl6/eT6uKFlaVTYKkaWFSuNnG8UIVT7kjIRDQXE+LFWqqBiWcENMsrJJOBOVAuPadcTicTz7uZ8WWPQHb57A5HwG7Yk4dm1YjV/4J1/G//Mfv4JT77yFDd1RfOrh3RjoaUM2l0Y6n4Ma9LuyNFURw6hSBfj6D8/hzbsm9GAnvDy8yhn0xEPYuWk1dmxbj9a2KManxnHq3DlMjY9KzsSjuzdjzbJWmMUsLCoBKAH0+mAGo1goODh57hZy+RIOHdiLz//0F/CDHx3DS8dP404W0P1JOAo3XJeMpTDJ2KvC6/jEP8FmboSPFNUaIuwEHQ3VYgV2NYPBDj8e2rEeawa7MDcxLg6Kvd2d2LJ5gFNVzKZKmMvruHR7AW+evIJbdyZlHCU8Q9uDWrUqxU/AqcBJ38VDmzrx3MGVWNWpIhHyIZnoEo6LooZF2kfFC3lH7EhLuo2bE7M4e/0uTt+YxvC9PFI1H5R4J9QQvVfc7ojKTlpTU9XD+pfmTQ6dZNnhQIWh+qTjpMyTI0QPC2NKOOmSysdUKzKK4abug4O2YAjk75PgW7UcVEMx2EF20W76qsg2if7JZMTNgxEGP9VfPJA0N8hMxgk8SCUmgf4EH7/FNBciSwvxj9zj9BFB3dCMDND6ZvphEeIWIsIOlUKFZER+IORdVODz1pAIKOhPJNBO2KiSh6dWRijAObkb1JjTbbS3tiChOegOKXhm/wN4YGUvSvmsyNgvXLoiRnB9qzcCsXbcmJgRQ63Fgo6c4UHR1lDx+EFv2zKj47k3+MJQHJLgmbjtyncd1U3UFr6qySLECyVATxYiE7ogGPJNokw2Jb0eIawGfQFRDpH8qVepYnMDGsX/w0/HY6p03IAynYeWqG1oQKhBU7wwjQpskvTp4cfRHN2a6bEm+xibKFeRd59XcD+FtSYHGUcEgkgxHJGST3FmdR1ZXbt+RwiyhPTLhSJCqGHdsgQe3bUeG/uT6GkJoKO1RRCf6dkUbo5OomwpQuQ+e30Uk4Ua8hUdQY+FFe0RvPDoXjy29wFJDb88No1T18ZxdSaP4fFZGPS7IEIsNudMLSfR3QHjGHgfELEzqYT0u6F4NseQlgW/wgBJBUqtCr9dEpXboT1bsH/PVnEmfvu9czh76iTGb16GzzGwcfUKbNmwHr3LuiU/h+GWp04zA6YkcRe0G4hHgpidvodMNu06l4pXCz1ffJImHI1EBTHiZ9zJ1HNyQaJRWTtiw8B1Um80ZZU0LQrXS8pdCSw8hUtUV7s0r5eG+oxFbINTwr8bikyam/FpiW6519lNz6Yakvs/XbRFRSP6YDcSgA9iqnuRPBFfDHqsHQtaDGoohhBtKlTvQmfc91JXPPx7j//yl859nmYtn/DrJ6YQOXbsmDp953p/Llt4vFIzni4UCgdrZi1K4h4/+Gw2j2wuC4sENneNwEP2ec1AzDKxPB7BZw8cQCWzIESq0dlZvH/3HoZn5jFfrsHxhRAJRuAn4c7UYXpNGI6b5sqbhTCaaO3ZkdCwTC6sC3txttqQ6krBUW9mWIjUjSA/kgzafM3ExbBp9tdcfDRuOPENadhaN+7O+pOw2XSR6Q/v4ubOkhsJq2peaBYH5LxQRUPreEaCF0o6TzQhrbqeJBaKhQLWbNiIT3/+ZzA2l8G3Xz2GdElH3KfgM4d24Ytf+Dx+6f/8Vdy5dQ0HNvfh2Ud2wWMVMT83I4d/S/syxKJRIQ8STp5PZfD62dt4+VoReTsicfVrBjpwYPcWrF81JBHil4av4P3zH2B2bgYtIRW7VvXghScOiINpenYKxVxa+AldK4bQt3YTamoMb793Gd/4+ovSDf/H3/h/MTJ1D7//ze/ibkYXSFF3KHvkYchZBTsW+opQxmvLbJ1XTbUdhFUF4YCGkGqJP8Ghbauxc9Mq5HMF/PZv/wFS6TKWLWvDP/nyc1i5YgAT01nM5U1cGJ3D0TNXcHtijktYZLQexZbo8rDXgM/IwklN4HOP78HPPXcQPmMRc+O30JKIorOrF+FEBzL5omzksdZOZMvAB8OjOHvpFi6PTWEsXUXeGwbC7bD9cckKIaFNfFBUP0KhiCQG1AoZBM0s2gI2IgG/RLenbC8W4IehhWHZzCmiSZkqGUXeqkGoT7qfWNCD3pYQ2n1MG06Lt0DB0TCrJJFxfOJYK5JxEiVZfMhIkuNC16mTIzOuBcrV2YXLfSh6QLq0un8+7qtxtzbftz/+uHqQW30S6kpRXMdh8dzgRn5/NMOXRf6K6x5K3wxyMdgj+7wOWoIRxLUAQl4b7Ymg+OFcH76Euel7MkZd3tOKXesH8MjODdi1dhAxxUJmfg4zsylML+aQLlvIGF58cOMOrkzMYqZQRdHyoqYEoASjdaO9AAwbolDhqe8R8y4TIWZLGSUYCosRFkxEStzPTQ263jUVFpEsDAmRkxxKiwAaKAZCoqKhERadfzlmIUmY/BuiY/TVMKyaoJDs2D2aHwrHMB6WMa5XhMsHoa+Oq9xhTgzLHGm4mINFwmY9oNJtjFzHVP4b+XB8nRzNsBARG3AJRKyntArXgiWIDU+1hFbVQbvPlGLi4Pb1CHo5HjIRSyQBNYS7s3m8eXIYR9/7AHndRr5ShUdxMLR8Gdb2d6E3GcJgW0SMyiLRONIVC7MVG6dGFvEH33kFZY+GWkMaLXst3UwtGXdJRhd5N5yDEQqlnFo3oHBEWS0haJbQk/Bh29pBKULWDPVicnISb731Nk6dPolsahHxUAC7t23Frgc2IRryy2eQbGlFsVTGj370Bk6fOS0kX+aCcUwm5pemLWNuKnvoRcWRCuM8uOe2t7Zh1cpV6O3rrY9dyAchqsg9uR5XUFdPNQqR+8VJndDN84HNgDQCkqVEOwd3DbrTO1r0u8AEzTd5HomHSN17yl0PLFzdka3D5pNNKMMziXDW17ZMaLhiTBtF3UbZ60fZH0E1GEUtnETFQ9l2GLGAH62+Wrov4f+zzat6f+fffOGZ65+wDrmPBn3S5/n/9eePfe97iXPXhzeVSoVnNFV9vlyprCSESKJPxdAxPz8vBlAu4coUfoOfUHQ+L4qYoG1gWWsSP/P8Z3Br5BbeH76OS6PjGE/lUaJ3hI8ZCSpChDjBi1ORICnCfOwmZc4u0jbqvlwJFaFMRli7KEIDN6sHP9XH1lIQfdx8vEmqu5Sc2oyWuBt/nZoqZjQfmtQ0P+7jkJP7pD+Xuu/m10gUux+BEP0xQoKGFEoV6eQJl/J90hAsFI3jsac/hRUbt+HYuWEcPX0RuqMgoQE/89ge/PRzz+Bf/8q/xdVL57B7Uy8O7F6LziQJugYUNYJIpBPBQAg+jSnDBt4fvoSj79/ExVkvtGgHHtg4gIP7d6CtNYrbt0dxkof5nRnp9sI+BQnVwKObB7Fn40qR9XLRz89TXaJgw7ad6BxYhYm5LM59cBV//CffQaniwa//1m/j6tgofv/r35D0U1MNoVChGogANX02mCVj1mfjJBpr0JlyaqvwWAaiYRv7tw3h+UMPYPfKbiGzXhy+g6/8/p/jxkQaulnB//FLX8LWTRvx4svv4vrYIlImMJXPI1uuSqqp4yViUJFxU8zMojsI9IQVPPfIQ3jy8AEoeh6jV0+imLuHaCyKls5emMy2sL0omCreu3AXF29MY3qxhEzVQcmrwQhEUPX4UaQxrup3w9FopiWOtD7Yugm/UcLymIWeYE38DQyvgnwgjmslD1KmDx5/DI5FISXttAG7qMNL0qFiYKA9gLVdYdTmRjAzehWrVgzCCLXhQi6EqaqKKvNj6moZgYXrtu8shtxwPI5zKH3X5Xsij6TPCFGB+wXEX789/LXFiFiINPxD6iZgdeSORYgYgDUMAr2a5DdxxEhvHDGnA8cPlPp6RRkV9qsCyUf9GvKLaaSn78FTziLpN3Hkoa344vNHsK6/E6gWkJqewSSRj5Ilbp3vXbyBkXuzSHN27o9AZ+6R4pfDnxJWkfYHgqiQyFsqQbNNBBwLHVFKmy0UrSoKRg1ViwVTCIqPJnDMnGHibVnGMrSAD6gK4hzx1AwxbKMkO6CqWLV8ED2dnZi4N4nxqWl4gnFkyhUh1xKFcWg0F2TooypIBXkB/IyY+cNCgao3Vq7cAyQDiF15fYTDIoUHV8OdkwgXUWAiIAZ5N/X0XF4OFqY8HDny474oZEujiqjHwJef2If+KLBz9SD6O1uQy6UwtTAvKcGmEsKZ4bt47+JdXB2ZlNGAT6lh7+ZBPP/EXrTTC8Xh6DgnfJNYSytCiRZM5Sv4zrGLeOPsMAw1CL3uSCsdJ+8zdnv0k3FM1xWUnL6a6Y4k6bxbqUHVy1je4sMju9bioV2bEQsHcePaFbz22hu4NnwJXquAnq4O7NnNvKEtiIX9yGUXkcvm0N7aju6eHjln3j93FqdOncCdu2OSKi5hkHR6pvU+0UDHQjBI1DOK7u4uLOvpk5DRhtcTmwH5TCkoqI/SuToa/7+xFhpcwPveUbRuqCs3WQzyeQQNt1ykpPFFOwk+Tpx06+M2CV71EN+33ARt3Q2lJIpTs9yiSCgGDsfziozqy46GgqPCDEdRY+NK7g0R5niXeGsF9QyWBazby9sj/+kXHt71hxs+oZrmJwIReeuHL2+/NDz8i5P3Jj7n2HaYXTahOZGOWZZUtSTQkZTHaxVQNZmDW+UiIpoXKmqIRYPYsHU9Xnr9DVwfuyczfH+AslRCZYQd6YdAchNtvU3ZXAi1NZIJhUXW5GLnZsHUIeqmAoHsZEJfMqcT434JLf9YslHjBmzM/RpOePz3ZjUNCWnSgTQKkyZUZOlIp/Ea788S64ZJHJOQh0Ayo1cNuLHgNGFyPCgU6BFAG2YV8dY27DnwMNY+sBOXxibx6okPMDabFdQkGfBiz+oe/G8//TzuXr2Kv/zmXwBmHju2rcam9cuRjEWhepgOSZDfK7Hy6VIRp4av4M2TF+CL9mL3Q4exb98D0kG89c67eO/sB9JtaqFWmYcHHQN9EeDpLX3oTfqxf/+DSLTEMTJyFaZtoKt/ObIVGydOX8L5yyO4ePk2orF2/Lvf+A/4/hvv4Wvf/T5qdIKNt6JmeVHKV2BWy/ArDG/jwitL6J8/3IOyqYhzo1EtIxnx4qmHt+HBjX0I1wroSiYlsO+td07ju6+dxd3JKTz55EPo6OzEsbfPY3qhDE84jpLFMLGKnLmWVQUUHapVQtJbxu61/Xj24A7s38xCrVWCvXKLoxgbPY+F+VmEo21QA60YvZfHhZuTuDAyBYRaYWlhcecsskAhe12nwybEJKo9QqKtD6l0DoWyK0HujEexvjMEZO9h5u5N+CNRRFdtxA0jiAkKPYJxOGzVpYDW4NA6vlwRBGiwM4RlQROzV05i9s4N7Nq1E2p7H07PAgtGQAossW4XkqSLvtEYip0yi3QiIZIjw66OnBThPShu0S7RMH+VMPdv1ru4/LpGRSOVRR3CduW7IomtI35e3sMchXA9kigrbrEMQ+TBKVNysU9n/CG76EgojGouAxSz8OlZ7FrVjZ979hHsWb8cPruKQi6HxXwVwxML+MbRMxiZTAlhkpt0WQvKSNNmTge9XPi8EiJHm3svzHIeUa+JwbYYYh5261SAeDGTK2G6aKNokUPjOrPyc6KLpm1UJD2WXXnA48DgmNM0JFm5syWO7Zs3oLe7A6O3R3H+yjUZCeVpfun1A/4wTMVHOz4pUsUsjdwDIlJig+9eB6HrMK+KzADLlNdN9QiLOTZ37K4bnCIalkkWlu0RlSBfp3DmLI456x25fN9GQAESqoX//Yufwp61fWjz2YgFWHAB569cx7sXruL2dBZXx+bEYTiebEMyGgAqi/jMozvxqcPbMD85iWKhhJ6BAcxl83jv/ctAIILhO5N45/x1eCItQqw3HI4YJDqWDmwuIVrIy665nZd5U1YNmmPCZ1vSVKwd6MWhXZuxbcMAStk0Thw/jrMnTyA1N42gCqwc6MGhgwcxsHy1fA6US+dzGbH8T8Ri6O7sQFis820Z03zvBy/h3sy8ayxHNg79WTii8kIQzxVDyzE4OADek0TViVY1JM/CtaoXIo1V0Ggcm8c1jVEMx6L3fUHqRYiLXpPyVzcnq58JNRaFRFvIY6yrMiUEz2OL8pCFi1V1EWEpVqneEqM8WxpTRw1DC7ei4gSQNWwEkq0oOzYyxSxi3T2wY20y9gubefT4auZgS+yr/+IffeHX1sRii3+zFf3xj/qJKEROnXjzU4sLi788Njb64Pj4XSFb0YKasfNMW6T22l1Afng8Pli6JWS8eFBBT2cLvKqFkfFbuDxyHfOZCiLxBAJaBD7TB9VWXKt3IiF2RcyI2KVQay3OhrzgLAxIQK27S8qszWFn4I6FxMNwydzUJbi6K79RFDSQi+ZLsZQj0qyKaRQZsszqhmnyHE2VdKOYaVbk8N84G5SoZ2HDuwvFNTOiN5Xv7osAACAASURBVATzB4BErAWhcATFQhHxZCv6h1Zj+/6DiHb24djZy3jz3GVM5XTY/ig8vpAE57X4LTy5azN+6bOHcOnUWXz7O99GMKJh/boV0lGEfQyICwqRrWIaGJtdwPGLVxAMxfHpR46gq6sN54ZH8cqx93BrfAJV9i+hGJRITJQFdiGNLT1x/NJz+5D0V6UI6ezuEN+TPJUlUDA5n8fpCyOYmq/gzsQMHnhgE/7hL3wR//4/f1fQG44WAvEkopEgvJRn5xaAYhqWnheYWom0QEsOoaJFUPEoqBDSNqroiPoRVg34nCJ2bFiNF54+gsGeDrz85nX86Te+AzUeQqpYQLlaQzTSBo8SQaFgoFYpw4eaJPxqfhY/KdjVHA5uW41//rPPYPNghzg3sns3zALGJ29janISjuXDyFgaw7dKmM3VUKPvQTgE1g7pSk2cIksGJC+nJaai1adj87IoWkI+3Lo1jjvTi8jVvGhp7UBXIoKF8VuYvnsb7d1dSK7ZgglPAhM0zKRBnzidumMVx/AA+ZLwY1rifiQ9VViLE7DLOXT2dMHwxXAtQ0QmIqRLN+KF1u6uGkLuRSm4GW3gjg0p2+FsXDbHhrOjjG/++7enj4wWZfbvOqvKaEb0uzze+IfwNr1EiHi4RZbX0eSQJD+FEH3NrvJ/3Y3Z9fl2n0soGuwoTdhVHUoxiw6rhEc3D+HIzrXoTviBgB96KIkT18bxRz84jtnFEsK+sPtb2ajUU2SJBLH5kcO8VhWvmqjfRqtmYetQDxZGriG/uIiegUHx2LmR1jFVtGD7AojEYjLeLeSz0GAjTN4SVS+5nPhktARUFFOzqORToG+rqRdl1OoLR2EHk+jsX4OqJ4DZTAU504MqeWpEq8Qx2JEOmMRYr9fnpoI7lqwlh+ign5JiggmmO25WqLzhHkok0VU/iaU/R151M0UZC9QVgfwZDsKEf+G1oJkc33rwzKG9eObABnQl48jS+O3aLbz89hm8d3kM8EXk+VYNLMOXnn8ExYUJzIxew5b1q9DX0wNOUdRoDNen5vEH33oVw2OTsCmBDcdk7GY5qnBjKIcWvJgqMN7XRHh4nzJcj8WHacBvlNEW9OLBHetw5JGHEY5GceniMI6+/kPcvnYemllAMujgwJ5dOHzoUUGK0pkMAqGgcJ4vX74MXS9h3ZohDCzrlOtD4q/PF8S1W3fwzRdfx607Y8KfIt8q7Fewom8ZhgYHJJOMa0ES3Osu2m6Wj1s4NM6EZg+Qxh4vVgz1kT33cEqpWUw0UI5mtISFRfMXiaiNfV/OAbluddEEXXQp1a6SZF9xuUtEjx0HZdNBkcrIeDtCiW4Uqh5p0mItbchVy0hVMhhcMyRFYGZxHgmvjq397diwovdPPvPwQ//32q6uO//9K/3Dn/iJKESuXTz7U15F+VeFQn7LxYvn8cH5CwIXUr7mErPcyp/wqF6lH5xX5lhRP10zK7h2cxjjM/fgjURgCzRGmFaFz/TCQ62jpEd64eHj6eNDMYKbRuVuanVPDrc7c5NwpSIXJYHrY8AqkQWKFAr174lioIntvLT6bcwCl3qJNBcusm02ihl2Nm6zU0/vdWeMzQWO/DcrYSlE6omasgDc7kZR/dIxkdwkYXZCdvRizdoN+Jkv/2OMzmXxjVeO4cLYNEpqBHYgAZNBcez8+D4tA4FKCl96ZA++9JlHce3aFbz44l8K8S8eDSOkakiEOZ6JoGQYmExlMLhpCx7cfxBOPo/vfuPbeOvUBRSp+gwGQSP8KmPkoy0AYddyBRGnhJ/atxovHHkQd8ZHJVk2EfS7G0w4hnzFwvGTF3BvtoCt23fjocMHcH10HL/+O1/HQsmSQDxuTB08ZP0WzMwUitN3Uc6n4eX7jbTBDHfBjLTDE4lL2Jyl12BTVWCV4PdZaI8Gsaa3H889/RwKVQdf/eM/Q8Fjy6LkPLot0QIPQijndTilHEJ2BetXr8DBxw7j6FvHcfXqZUFGfvqph/Dk/u0Y6GyFbRooVgq4NzeDi1euYWomi1ujC1CDA/AGE7D8Xsxm01go5lGVTCA/ApqKhM9CT1jHYIuCfRsG0N0Sx/RcARNzGczmKihbHhSrFrL5MspUQmg+lANxzNhh5B3mv7ihY0RWCf87ZQMeSpnZNdK2P6CiLcB8CQOGY2OxrCPncOxALgpzZRjl7o4mhdQoyc807GKCGpEHF9aX071+r7pFOMeaf/32tHQss1Q5444upb+HI4eP3O3uH3LkvPTrITrigdfmEJxcJ0UyXsgXIyDNRF5G1fPh1IVJ71rPrOF9okCFppehLM4gYZawqj2Mod52qJEIpko1jKbKWKz5kKVjLXPoFFUCDfn2hajuEIUln8ALXWflZyAWcLAs6sWa7iRunz+LzPw8BlathtbajdG8hcmSKQZbtP4mcZjhaUHYaI8GsLyzFQvjYwg4BvxWBamZcZTzKXBYXCllxQVTDUSghJL42Z//Rczmazh2+iJmSzUgkoDjD0JnXpaEb5LHE5TOXFQ5zOjhGEbh50mo3iXHuvb9VH1QkaO7vjF+v0uq5OdG1KvejUtRUnP5IkzklsgMFjdGVWTDTKE9sG0Ddm5ei8nxO7hw6TIypRrUUFJGkpQw97QE8Wv/8h8gHgzi1tVrmJ2eRVt7J8ItHfhg5B5ePHYWl8amJbOHJmQMxeRoyct7mdeWyA/5DlRHsYMhMZqZMUTJ9CKCjomuaAhf+vxzOLhvDUZv3cUbR9/FxYuXkZqfhi5GlnlsWd2LF559BitXbcDCQkbG+lTAvHf6LF5+9RWUK0U88ehhHHn8YXQkE8KhYARAIJTA7fFp/MZ//i+4PXITLckY1q5cjpXLB8ShtpQvuRwq5shwPNbEq2mYjHHE1ax2bBQiLDQaj5dRmV3nXhFnrift3j8jeN97ve64jFwRnhFNtu/u9SOxvD56sxyUdUqtadfvwKRZp0dFxUOCe0CaNI8vAl2n5btH1r84ONPyIKIh5GUzCnRHVGxdsQyrB3r+aM/urb/aE2yZ+J+6EHEcx3v72sUv3B4b/WVY5pb169bh29/5Dn74wx9JhdvVs0zc9WjExS9KpDo72mCUihi5cgW3b9wQz/wQTXmUoMiVGBJGuNavMi6bcC9Zw7RPVl0radNELBh0U3TrpB9hFZPvQdOYenoiF7NY78r3vCKParCUhfUss8sfvzzNm20DPmsgG82FBW8obm6KqAE+JKTe37zrr6dxA7NMEQ+TOkmpAfPRgIxaCvI/2EUw1MjdxxmwZSMUCmL5ytXoXrEeF0dnMF50oAfbUFbdEYEurYZLEuRhpBllxGpZPLnvAfzjn31KNtGzp89gnE6szNpxHMlOaOvswMGHD2L1muU4dvw0/uIvviXurrFIHNFwED7VkRnlQtnBrOFHQYnB8FNibKI6dROffuQAOlvbUEovIOJU0JUMi0nXjZG7cpA8/8Lz6Fg2iLc/uIav/Om3UPYEYCl+kej5nRoSmo5gLYVaZgpGIeWiVv64MPYp7w13DkCNdaPmDQpxl6Q/r2ojEFQR0gIop0tSuBlUmlDqLYFRBrxGEQkaJUEVpU2rYmFzTwJ7d23Gkecexm/8zov47kuvoiWRhGY72LhiAI8/uAOrV/RKp3Xm0nV8/QevIWd50dLTDy9jvm1gIZOTtONqzUTAryGqWYg5BSwPVrAmpsOnpxGNhrBu41as2rwTgVgL8vkS7sxk8NrpKzgzMifk1rIaRNEJwFCZURMGb3o5iL00PivDW2Guhgvt6iZ9Y3zQvG44lxIOwKD8koRTCdmiKsMlLIp3BM3KCMfLYV8vUqhiqJO2+TN8rBQQ8nl9MkK9i1+4xoAkWIpGgwUOT38pROqIDI8IypaNRrZLnaNC1ZTKtOWaG45Gvx/ZuE0ZRTK9loW+HxZ8PEhzGdhVekYQ3fGipFsIJdsQTrSiajjI5YqiiLKcsiTqCllcKnuuO7dwYyGiWSV0RbxoC6twSnnhz9i+MMpKAHMVGzmDsnKah3nhqRZhFTLQ9CJWdiTx5P7dmLh2GedPHkcxNQNa4QQ0droVmJaBcNi137YsH1q6BoBgDJ0r18nz3lkooGippOiKqaAvGJJRg8n37/XIwUgvJHqHWOL140cgHJJ7gXbr5Hl5/QGRAotrLq+1otYNzExYLFLIj+PnSMUFRwwyFWHlYyAWDSAUVFHKZKSw9dK5VaTUZXQmgnj2ycN4aO9WfPdbX8PWzRvx1OOPCwGXpPnLN+/gxTffxbvDd7Fo+GCpQVkbAZqzVfNSgPHzZQKLYGLce7mnieOo27DRFySKIrasW4mf+wc/j/aOMF556RjeOvoG8ouziNLWpZpDfmEaeikn+Vkrlg/gsUcexoZ161HI5fGNb34TJ8+crvvl2JI6vnv3DnzmM5+RYFGugytXruD9s+dw6dIlCT/dsnWrJOi6rqY1MYV07fjcM6KRLbZ09NJwS+X+3kBL+FiOx9xGl749riKUey+VdR/1knJVTzqvsaTvuv4+/CxcLgpVVkQmSTD2iLkdScdc92wGSx4FRiAMmyo5zTWipO2epgUl7iNP7xUmFms+WIUF7OmP4Mi2VRhojSARVBEJ+r+ydnX/v0kkBjL/Uxcit29PDL1x/M1/denS+S+n5qe9Tz3xGB7cuxd/8LtfxQcffID2zk5UjZqEefX190HTvLg9cgM3r1xBKZ2D5lURCRH+9KLMLpAQKitnSt48rCINkZ5RAcPDgBeLNx6Z6vRYELdSynZFtuaVhSyVJ/X6lkvaEqIRu0buR3VWs6A05JAQFvtvjMkbhUUDIVmKcHg5p29CPu5De3VkpBmqa2R4NFjtQqxV2AVSTuy+PxYi8p65l8t83ZWDOv4IYr2r4e8aQs4bwQLD0TwBSbblNF66SL7HfBZqcRF2YQ4Hd23Fz3zuWSwnwY8fYM2El4ZJNJVSvZi4M4J3j76C4eHLsL0qNm3aJF2D32sh4nNJwCPTKRy/fBfDMxXk/e3wBKJiRpWankRE88Nv6VArc/DoOfT19uGxI8+IfwhHc7/527+Hy3fm0N43hLxuoEojJhp1VQtQKovQ9EX4iHJInoIPNcsHnfkymg81JYTOvrUoWX5kagCZHjUFIqWNhhPQ81WROXMA7glrIr3LLc6COE5bJCCjop72Nvz8Zz+FJ3dvAc1LWbScvHANrxx9C5PTKYyPzcOuedDTkUBHewLlWg3j8xnkLQ8C7R0IxeMw9RJm5+ZgGK4CIeL3IejV0R4wsDxuodubRrQ4gaiXcmsPegZX4YH9j0ALM9hQgTeUwF++cwlfO3oeE1Uf0NoLUwuLE64XdIzlwVuFUclAscsI2a7ZE1UFnLlXLf4dhqUFxJGchzYVmz6NckRVyMy67sL3wgGhlL1BluNBVYeSZeOVzBe61brQXZOY62P3qaUISONB99cEradlrMJkDMLv7h93wsLTp84Ml3VI4jHHNy46yoKD40gSNH0e10iMZl42R0bBgBykcorSJ4PupUwsJsGvIb+n10fdvNWnMB4gIh5D2dQcbC/5QGK8UlfysABhgU8DMSAWUoFqDna1gGQsLJ9D1VKQIyzOtUQ7dNULP/krhRSitoHeeAB+vQSfUcTi5B2U0nPw0QRNoeKJhQtVETU5mIhSMEU5k6sg0t6Gz33pH2KhXMMbJy9gMlNDrHMQWiSBdLEi0LuYnYVchIPqDhqtBcNR8SapUvZLjp3PJym7EmZYLUvzwUJFSKwcf5u2oJh8HPc1FioWCzp6kSg+WR/mfyV1V8oFN8+Fz1mrob81joc2r8T2Vd3oTvjw4K7NSKXm8b2XX8WTn/4Mxidm8J3vv4YrY1OYzOnI2UHYgSQcBvaxyKkUoRDV8nI87o4S2FQEfRqYxMIxvFEuwqqWsKw1jC994Rk888yjmErb+M3f/n2cOz8MtmIRj44IyogpHMWWUMimxG06m05hef8yPPboI7g2fBUXLpwXkr3luOpI7pl8Q6vWrsGhQ4eQy2bw+muvolLKYdeOndi6ZSt8vhBKZVrtk88lVrmyB5KD1xAkNJrN+3uzcAv5fe7v7vhfHFaXFCK1KqkHlqAadN5lMXafLiDLzyOjSY7TyD1pHDcuF4Voiheql46t9C5xXVrJJcpaQI71YzAGX6JV5LmiNmIx4nA0U5ECx8cRpV5Ff8KHT23uxcEN/ULAts2qY5nmr7f3rPqVvr4+kiz/1l9/r0czX/nW60feO3vun83PLRysFPPhaj6FqGrh4b078MJ/TUV89Qffx5lzZxFLtqK9dwDzqTSuXh1GamEOGklYUmAoUIgACMTr8j1YTEiDX9+k5EIK4cg9qMW8jIdpnfdxH2HgzLXu8SEoBIuOBvbMg1dmlnUHav4e8TNompkvUcvw9xJSczXj/P0uAbdRiCwd3TRfZReac2Fqd3boclEaX25HWifJClLCRzp10zJ+JrTvkmgUF+jxqqh5VCjhBLzxLtixDuQQor0vrGActsbOikZCAcQUoE21oRfyGLs3h/aODgwN9iJKuwG9gIGuNuzasU0UTH/6e7+L8twYOluDePLJJ0RPn80sYn52SrqRRCwOxx/G3XQFxy7cwfk7JSxWvPAHQwiRIEd3xvw8WkNVHNy9EY8cPAzNH8ex987h9ROnkMoXJQSOUjpaWzNavJyeh13OQjFL4gkQVB34VR4wTJN1RNLL2TcdY7VQFJ5IK3KeMApqDAgl4Q8noHg06eq8lOMqJiKxkCSOltIpeMoFbF21An0drUIkjAVUDC3rwsb1qzCwvFeUUorfIzDpKz+8ju+9fBJ3Z1OokuynOPCGVQQiQYG6K6USanR2NR1h4VM15JQXsGNdN57cvxEd/iqmbp5FZvKWKAIGB9ZibjaLTMHA8rUb8dinXkCiqw/feOltfOXPXsbwbBlKxwogRB8LjrICyGUL4jUSUEz4zQK6/RaSHNPYDhaLJuYqXpR8rdDVAAkpFL0gZGYRINXT9Aipt8bZvMLv0yKb1UrdqOxDHW59ZOJyN9zqmyvC9du5f18238R17bnctx9jetZ4KOsNQotesv6lEKFvRn0UJN+icoYun2SnUh5J1UxIRrS1KkduVTccz0sTMfrmkMCrQcI16m8FBtdIQF4r1TZ0xKXTbK1UhV1xoJgBOZQCCW7oNZTLBUl5lpQ5Ks6YpssNn0+t0NRKQbVSRqmUl4wjfiIeaPKafH6inCY0q4LWgBcxbw2lmXFJdXZKGdfR09LR3pJAS0sShVIO6UxKkCBfQEMwFESMRcZCSYyyaKhHpDfa1oW9Dz+FkieCExdHcC9dlawkpjBrIQ2lqpsxpYXDCDFDqWrCKFWk+CIZlVufxAXQICzkF38YUYIw24ieJTKedRFjoinkHXF/Fd6EX5UCqUKUon4tSSaOah70xIN45qGt+Kkj++G3DOQWFzEzN4vBtRtx8cYojp18H6cuXkNGJ/cmjBqjJIh+WRwbkWPhjh9c5IPolu2iuTUdUUY2eHQEzTI2rezDF3/2s1ixuh/Hz97AH37rNYxNZ4AggzVNRK0iorUsog7l9bo4C+cLeaRSC9JAtSZdwzQG/OXyOUHZifTxd4cCQSSTLQiGg0JiZhjgvn37EAkxddova4kom+u0zeaP5GXusa5qj7JaQTmIVNTlsuLELVlkbrI1H8sv99xxFUy1SlW8T3j/s3g1mSvlITIoxv5Si9Ptmn/4WstE9WhUKGgkC2nXFE+RBF8N6UIFNTpNqz5kOXoJRcWpmXYANKMjD4eGiIachZT6lqFZBWzoS+KxXRuxsbcNyQDN0YSDWHEs+99t3XHo1zzMC/gEX38vC5FjV0dW/vl3Xvpf7kwtfqpY0deauhGu5NMIcA7f24r1A504tOcBDPZ142t//he4c28K1+/cw+TsvJDnqMFnxczD2e3L3KqzHtFSn2e7h7j750OuRWPTJImtYdXefKgv7dh+7LNv8vVwHfM+HKk0VDH3FS31oqZhPvNXKWCaEZLG/28UHY2fWVrANKpv912yQyVMyJvV/TxYiLiCTu7FrkU0HQrhD0KNtkOJtaOsRlBkHLQ/IRtEWScUamCgqxVD7Qn53EbuZTCzkEJAZcSGDZ9TxoaVAzjy6GH4FA++/Se/i9TYJTz/9MM4fHA/iqUc8vmsxIUTpyEiImZgWhSX72Tx5y+9j/EUXRRjMqslurFtwwo8/cRe9HW34Oa1mzj+9llcvzONssfNP1FsHeUskY+y5MV49KIUICSP2TS3KxWFSCjFl9hPa/XunuQ3G7oShJ3sg5Psh6ElUTaZx0FLZH5uZJvrIscjvyLodfDg5o14Yu82rOlrQzWfxckTp8TmuaenE//6//qXYgZHRVAw1oEzl6bwxolLmMxVYfEQDzJ8i01kTdJSayUSXVVBQUI+rxRdxbnb2L+5H//r5x7HhoE2FBYnoZcKuHHjNiYnFzE1mUa+VMPA0Fo8+ewLkmlz/N2zMqIpeuMYJRkylYXmVyT8K6c78Koe2bQ39Ldhma8KOzsrR7uuxjCaszBR9cMTa4XOjb+ax9p2Hw7upI11Aj86cQY3xufgCSfhBCLuRtgYz7hlc93Mpo4wuOEp9XVVl1fWF0rzhtPoFP+6QkTub0Ly3Kwla4V8VY5QWUG4BQA5AuIIydfOukDIjF6YFV1ydXyOhbBKCbsl+Roli/JuBWBIIbtXNiIkn0plwoqd/iOW+M4orFTKHtgFjzh5erUSfJqDcCAgfh5FZgm5lYsgKapjIxrwIRqOYH4xJciR+JeZHAX7REniNYsoZ2YQ02w8snsrtq8bxDf/4KuYuH4BiSAl2TTN0rBq9SokWluRyeXk4C6VihIJMNDfD0M3cevGHSRjMWTT85LVFIm3YMvuA7CDrRiZLyNj+lBRwqjYHuQqZbHyDseiQvZk9lNNtxBQfPK6eCDqJKgqXpcbInlCNHWkF1DQzdqiSqpahanTtZWxFn7hQ7DCtyxDDkGqk0BXXcZjcH3bhqTa9sY0HN6xEc88cgB6sYQ//tqfQYu1YipTxK17c9C9fknZ5RiYiAdHQxwpi3JHiLSaa55mOwiRiMtCMM9xVh5r+9rw3GMP4eH9u4T/8NKx4/j+0VNIGQF4I21iMsd7J2oWkDBziNSyCFgl+BQ3HoHePMVMThAcVSPywrrElLRijrXoC0JnXBYMdBDu6enGunVr5f+7+ztJz644wOX7uYUTxyNCk2LDaZtuXAjNf1lQ1c8Fjvn51Ri58PkUaSxZiFiocVxaY9gCPRB9sHwamC7EETWfTOWeRiC66prNVTnKYQq5W7q4r0mcvjUYlir3flXRYJAAHE3AH22RrC3bYT6SFzU22IJw8qYtIuRUsGWoC4e3cBwTRiKkwacQIa2Spzlumta/37P/id/6BDVI/Yz+pM/wd/TzjuN4jmez8R99981nr92Z+lwqk99SKBkdpqH74poH7UEvVnZGcHjnRqxa3oXywgzG746JjGpsYkrkXpJcqfqh1VnKzXJYaZzqjOVmcmjjwG4ejzRDaUvfXjOUvJRo1/xY4XfUUY7G75DCZEl8c6MCbhQngs40Ef4az9FcvCwtTJa+h8Z/3y9O6putBD/LCmjAgW5FLTN4FyKS2bOthEQpo8U7EWrvl8KEc+dUuYZyDQgGfOhMhtDW3oJUroyxuxOoMTVSpHI29jywEZ8+8rDMt//0q/8JnWELzz31MDasX4NiIS+2zNI1WzUhecVaWnBvMY+Tlybx9vlZ3LyXRV4vobU9gSOPHMCeHRskYfTsB5dw5vywWKhzsxLImj6itM2u5uGp5gGdZDkbXW0xkdGVizRamxdXSjbekrtCpUzJjSu3bEM8UoxgEk6sBzVfC8qmDwYRACJEAT8s1UY47BcS3vOPH8bT+9bCzqahE9LtaRfl1te/8zJujo3gn/7zf4beFavxq//2NzGTLqNgKkiVdBkFaZGwjKeqho5KpSRjMeZ0aBwp1ApQS4tAYRZxXxWHdq7Hvi0r0RUPIhEIihLsxHtncezUOYRaOlG1VLS0diMaCKJcyiMS9WHtpvWItXXj6ug0zly+hclUEUVvAFa0E9liEcuSIexY2Q3MjWDq5iUEIgkkl2/CjBnEaN6GRT8dR8eutSvw5AOrsWloGWbnF/HBtdt4/+Zd3J7Jy+Fm+qMSDcADll067x+JFGc9sgTZcP/z45ul+/f5X4GIuAUKCxEiHrZLC+F4xlFhe7R6MeIimJLCS2SEzpZsmgnVl3OIqxa6oyo6Qx74PTZKNRUzJRWTWQMmDeH8jDy34dVcRJSdKd2ZmULLNSFeLRUHTsES8qhWm0dfRwTxCM3LLGRKJrI0f+L4y8vCl0wWL+JUwzgW0otpWNDgV1REfQqM7DzsahrxINASVKS7jPss3Ll2AeX0LCJ+VQiYpmWiraNdOHC+QAD5fF74VZZp1FN1qQTieCIo+VHZTFbuV4Mjl5YebNp3WNbv68dPCVGUKrJYaztKpo2K6aDqeMRPyK9oIuXkgU+yquLTxF+CXTUty2nQxSZOiJVMVq6jIOzu+VmJUshidk4NlhDliTSpUoDRMVg1OQYsQdEL6I4HsW/HAxKH8KOjb2F8ZlGI5eRsmWwOeCUbSDVl4hwTCK+Bii+i2yw9PVCtMrzlBcSgY+f6lXji0H6sGRrC+L1ZvHL0OC7cGsXEYgFqpBMIRElXRkBxEDFyCFcXETKy0rRw1MOCSYJCC0U3h8uqiJcLEVPx5BBStutUSt+qVatWYmCgXz6P+2eBBEO6SpjmQqSulHaLCsdyDTEdd/wiXMK66EE4N2KzX+fh1QsZFmAcpfBvPhcDDcl34siIr03oO1SKkSRdoZTfFv4jLS3oK0O7B3KKBHlxAqg6QVS5Y7IIV/0IxhPQ6FNkaqgx4JKKSrKw7AKiahn9SQ2bB9qwdeUg+ju6RaKteWvQqwWUikWeJW/4Nf9/2Lnn0Tc+aRnw9wIR+dMfXgrnKqUHAVOJcgAAIABJREFUj31w8bOLxeKuStVYXdWtQDGXFx7BwW3r8fC2deiJKQg4ZRQy83jnzaM4dvwECuWyVPis5BrmNuRmiIqlHhjXOLgbtroNpnLzSOQjSpWmfJel446lM+2l3196QZoLjObCqIFkNAqWxmtsvKbG87iV8YehR80FSeO1NKMhzb//flEjNtmskN1CRKh/Mo5yE3PoSCjgEb9JZQR8MGwVgVgH2ntXIdbeC1ONIG9pmCtbSBVJ4nTQ298tJLb04gIKiykYxRLscgUbV67AF154Ah0xB3/0W19BNTuJf/FPfx6hgE8sp2lFnc2mJX67vb2VWaRia35vwcJ756flIN21fwd2P7gdiVgSY2MjuDh8A7fvTiNdrMph7lcc+KyikFAtvQjN0qE5hqQpkw/QloiKioebCDvXUqmMfL4o70+kxeWqwJ8exxCb9CL9XrUYnAC9CuIw1ahskB7apIeCUoiYJRJ0d+DLzx5AxNJRmp9BRzKMeFs7xudyOH9tBFMLWeieIN549yImF/NQwmH4YyGoAW5sNVTKOkyDowNVuEjs5+nNAD0NpEbR4dfx5EPb8dThfWgJqpgcu42Z8WmU8ybGZxZw5up1hNraEW/tkK7cyi5As8pobw9haFUvBpevRDjWiZmsjjffv4GjH9xCPtApyid2M2uXtcJeuIO5sRsIshAZWIcMwpguO2IOGLZ1PHd4D/auGsCOdUNIZxZwfewOJjIljC6WcelOCuOZGjzBBHTxJxCikVuIuElFrkxWjEVcfoaMQBuISFOh8tcV/PfXlcQkuPREL0l3Ml5lIVKXbwoi3Ch02In6JF/EzqehOSX0J71Y1eYHMpPQc2nE24ZQDQzg6nQJs1WIcaEapClVPUTPDR51ER+Z3SswqxY8OhCBgf5gFWv7E8inp2QExyKdZOvpIt18NdRYkOh0JXVI5AMTCHU6N3PG3h5HX2sYxdQU0rN34eh5GIU0jMIiYkwj4CFo0xnTEkSAqHo0FkckGnN5ACLHrSGdWpBCpaW1FYlYApFASLKLFtIc2VWhRuLoWr4SwTgLDy/C8Q6M3ptDxXI9UIhq2QH6oCiw6ZYqwYhUV7lmZW70PEnKATd1t8rul7EI5JrQf8gd49Ro+y9uurz65A7RKI0cOjcMkVeKni0qx2J0NrZ1RAI+JJMJpFIZlAzKqxXYSsDl/XjJjyDvhoGNLC4VqAwSlPG2BR+L0loFXiOLwfYADu/ejIN7tosy6NTZy3j79CWMz6VgMt5ADSFb5oGsiSLS5zHQggrClZR4xnAsRsECFTk8K1TKnGvM6CnCrFXkPYjrqGlKLEZPTw/6+/sRj8fg82kysrrf8PGd1i3YP9x/3aE9b08pQCQ1mURQR3gcLCaEgEoWV+OsqjfLglRLUULunuOGWAqqY8LHtcCxiIx3WLgRd+KeakA3yP8xRQJtsSh1HEFHXH/hAKp2QBzEo/E4FI54qLBRAkLWt9iwcKTMzylgYE2Xiu0rO7Gprx0t4TBsxy+ImG2VUSxkiE5dUDTfVyPAi9sOPLXwE12IXHUc3xs/eG/5xZuTR2YWs8+mSvndxaoerFUKHp9jCklx44pl+OyRQ3ho+0ZhOh997SUcf+sobt68hWy+KDH3GjMkCKdRwmSxu3clfI2Rx1KP/mbmcrPC5OM2y+Z/+wiUXDcx+5sUKh8nz11aMDT+u7l4anBEGmmKjYr744qfpa+tsUjc1eKGY7l9q8vkdg8K15NBfBhk0+BDOabRYFkKvL4IwvFORJNdiLYuQ6i9DwUlgpmyjrsLC5Lp0NGSQIIkuHwGTqkEH2W58GLNyj48/cR+TN+5jldf/BYe3L0FO7dugvQ9Rg2ZTEqIvbaqYCFXkI3y7lQO6ZwHazc+gJ0H9mIhn8V7Z4dx6epNLGbS9S5EEfKiapehGFmY5Sw8JLPa5HvXiFHSnU5UJ50d7WKDziKEEQAk6clBWU8kDQcD8NhVIYLlKwZKtELXYvAwpybQCifYAjscR4WpnhzhFLPoCmt4au8WPHtoD9b2taKUX8Td2UWkDQ8m5st48dUTmMsaAjVznqvRIVMjyVCXzIoGRB8MhOVQZfJvtaJDswtQciPYMpjAL37xs3hs/054dR0Xzr2PE++dw+RMHhMLOUwt5KAFNWxe14fOhA/6wjg8tZxsIOSD9PWtwJp1O5DsWYFr9xZx8toUXjk7iqzFubuGZDwiM3V2qbJG/GEx90vlK2Jzf3DnFrSHfTCyGTz1yCFUivO4NzUOOxCC1tqDK5M5vHTiKhYrVIH4ZfOyeXjIFlsfhfIkF9Z0Q2z7Ue5S85r6q1DFDwuRD51Vpa6p69fdv/gPxGXcO1rs/BGEU60AxRwiag3LEx4MxmzMXn8f8+N3sHz1DrSu2IPRlIXRdBUFy0EgQYdTklzJmSjJeJfdPvFpdukk61JKHbJ1bG3zYTCp4srFd4VL0r96I3K2HyMLZWQMRRJgaVkustJqFXFK5B0HuZlJbF7ViycP78XY9cs49sYrKOUWoXlMCWALMIAxoIqBVjwex/KhISFKzy+kpStmbkkbOQyOjfm5WUFsSnoFQ0ND6Ei0oZAvoVCsYC6dEadV5gUpgTDWb96OgRVrcfT4aeR1wAq2wAklUFH8KIspmEdiGDjOkiLEtEQxROTQNeKqCvooqo+64kaKEKo0uN+Kfpm+LUy5Vt1CkZdFSPr1AtIjGh8ZeVH6Ld4zVGP5QzB0Cx7aA8gP0R3VcLl2tgeWQRNCTfhfVrkMpVaCVsviwW0bcGj/ZvT2LMPsYhon37+IU+evYZqFfyAMfygEnz+MfJHIjgmv4sDvMZBECbFaHn4jD8Ui/8OiC43rnE2ESGzZGfJXkZgLFqLt7W0yimFQHUcx7l5u309OFj4HR4V1NOTD+9ldCxKPSrEDM3FoCV8fzdAbpOH3wUKEqIbsxg3jTCFoi+BNyPUcFbNIZSnjCtBJHCcv2ysaASHK1kzUmK/Dz07xCSk6Z3nEPZzIk+3xSyJ6S7JF4hCKzGBUqTSkE6+BoKcqKMiWgSQ2D7ZgqLsFyXBI7oF8vizvvWZUq45jHvMqyrf8/vAb+/Y9MvVJixBZyn8XT/K3eY4/fPWd9mv3Znfdnph7Kluyn1jIl4dKRgUKasLqbw96MNgSwsN7tmLHxjWoFrI48c47eO31H+LmrdvSAwXDYUTDYXEl5Jkq/DV2Tawo63M23hiN2V2zKqWBFiwdczRQi4aTXeNnmg/65kLmrypEmpGOpVkyjcKoGfVoRjcaKhj+W3MWzdKbvflnlo5uPlKI1G2PhS1Csl9d/uY6VQnbSTaNIGevNUJz/GkSfNmm+aH6Iki296Jj+VoEOgaQ8wZxt6jj+t27oPp5WUsUA/EgBlsTGOrtEg39peERdHd34uGD2zA5dhUn334Dm1YvR1s8DFWSgl3lwGKxjDvTc5hN5aD4onhg+y4sX7kZN8bv4o0Tp3F1ZAaGJBwzG4XErRoUvQYP47ntAjF4CbzyWHRVrEFlsJviFUkykQ+ua7q4FosVOXgbRnStrW1oTcagUzapArpF98AqClXOjQNQw+0ItPRBD0SRYidJmSuVUXoFPVENRx7cgReOPARNtfHq8Xdw6uooKk4Ut8eyKBsKtGgE4UQMlteR+7NilMV2PBjiXJ3+NuyULVGjUI2gWHmolQnsXdeDf/TZp7Fj7UrYxTIW51KYmEvj4u17OPH+ZSws5LFh9QCeObgBYaSRm7uFmfGbcKwawuEYFH8CiY7lWLNpJ1q6+1FRE/jV//JNnLg8ASPQBq8/CL8GhP0kKteQjEQw2Nsno4OWaBgP7tyMo6+/hnQ6h317diKkVBEOehHv6kQtEMWpGzP43tuXMJWjmigkhYibsCsBBO6YROyiXY6Ia7jdRFb9GyAiHylOODIUJj87xHq2jKx+Vge8jwi8U9PlFiK2JwyHLWSJXhJVdAcMdPsNVOfHRL7Z0j6I5LLNmC56cCdTRcEhATUiXSbJqU6ljJCXVB4FNq8ds3dMB5Y/AjZHm1pD6PSZGLvxvvzunsEhVLwhjC3WsKhr4ILw+W0Q7PaWynAKOQy2xDDUnYSVn0NrzI/Ze+O4df0qTImW98r1oLdGKBRArpAVW4J1GzZJOvbMzBwymZw0CPFIFMlIWEZP84sLWMynZFwQC0URDUWFTJ7KZJErFFGqGjK6amnrRKK1CzXbJ8qyc9cnkDEV6LT9D0agUD1ku3bfQjwlquF43JBDw5SCg3H3HNuwMKNzJ0MjiciwiOFow0sVlUKeiSmkSf48I+d5D7iZ5czccj1lBCzhuEP8MDTYBlEQXl9eU0pN6RXC4ZYi3iGKbUOleqVUREdYwaEd6/D4w/uEfH/u8m28c/4Kbk3NomQQnXNT0eluyp8PBOOoVA0xJQt4a4g7biESMAtQLYrxWYi4CbVeEtdVmj/yXq1Br5TR3dmJNWtWI56ICwJCaS4/K6H9188Vohwslj4cy7i7ekM3wL3czYqpuY61TCuuZ8aIwqwuUBBia92m4f6ZZDkwmCTvKIJycPPyuql1UohwnEiyNKcB+ULZzUFrFCJUwykBZL0BFDw+2DSZ9AelaPKrfhltUjVoU1HpqSGsVLG6VcP2gQS29LejvzUmBH+Oe/KVIkoVjtMxapnmj0Kh6HdDIfX9HTsey/1tzv6P+5n/4YXIsatXI6+fHh6aSuUPLeZKn55N5fcUSmaI25VqV0UVs7IrjhXtUXRFfFjWFkc+ncKZ06dx/tJlLKbz8AWDAmfxApPURZc4ElOZNklZmeRh1HkiPKybD/7mYmTpOKZx8PODajaaadZtN2645udZ+sE2NtKlnJBGMdMojBqPa+QGNP67ucBooDr8HfcdK+tEp2Y+SfP3liI7LtHPVeTwUBBdg5hM8gTnkxEOdoO2GCRG/xRX66tK4i3nvuQTxNp7EOnogzfZg0q0A3fm0piZm8P6Fb04uHklVnXE0d+ZEHXAD49dwA+PvYe9e3bg00/uxfD5Uxg+fwZBnxeObgkBjvBgiQvcttHS1Y3lazYh1r4M7567iTeOv4OFTBZBfwhedkpmBn5PFajWUCtUxFjNr9LDoAovNwWjCr/mRSIRRygYkI0zXyihWCrBIDxukLVOQqKrVIrH4pKFQ0dU8lS40AvlKvLFCsoV+miEgUACVX8MJX8UZY9P8nnE3lgFEn4vtm9chWU9rbh0+zY+uH0XjhaHrrsW96FYTIzACuWcbIQUVlA+yYwWs2ajXCgJWVCMwhQqAAoI2Dms7orj8LYNWNXVDs0wEPIFoYSiuDhyF6ffP4+7oyP49OMP4cvPP4pq5g7K+RmMXL+EMv0vLA/mcwZMLYEdew/hwYOPIFP14ld+489x9P1bcBLLYDqiJUE86EVEc9CRjGL39m3Yu2MHFMvCjQtn8d6772LZihUYGlqOiN8RXx4nEMQHI1M4enEUtxdKKFPDUyeD3xfOiM+mK7VtGOh8mJbUBFrXTfeam4DmjejHUBJh/POI4X1ZJ8KycBCLd/or0F2VihjOv0MuYbJUhqdSRBQVtAUsxPwssFm00Fo9iYWChbmiKQoNJUQOThmaWUVnWMOyqA9BjwufVxwvpgoGUiYljQo6Qn4xdNLMHDx2RTS1hZqC+bKCgu0XRZEHZYSgYyAZRtTWEbOr2LF+EGdP/Ag3r1yQ+5XprDz4iBJQxtve1iLREqTjspCI0v05SEjcg1KxjEK+IChDG1OEW5JYSKXgDWhYTC1AsR0k43FXNk3+U7WGfLEshQn9QjjG2rR1B4Y2PIC3zgwja/tdwzpfVLrhGn+O5mT0D/FQ7VORg1dRNASCRIv8rg24ZUoh4qIgdaRKcxVobkxGTVRLVOKxEJHrKx0i5dZy9dx7hv9GxETGeNxs6z43MkJ29UWCJZgG1FpFRmKrO+M4vHsL9u/eh/nFRbz81imcHr6NNHNw/DRc5Pmsw2sx5I6GexaCoaQQm6tGWcZeUauEmFVEyCpCM0ti8igSb74e2uPwXpJcIxutiQjWrBySZopnQZGcCEkoNmX/4EiaxYUrSHBTVqX0buL4STNaNwE0arobDsiDv46qNDfIzC2jlLrZioH+V7ppoipGfl631mf4XY2J8DYUnwKP6oVhmyiXKjBMDyoVW7JiLB+dd+nLFJQkbkZ0qD4iOtz/aPnPj80PxaMjHrSxtjeBnat6sLYrjlaS3G1KuHXZn8u1qmkr9mkH9ouxSPibExPFmc9//vOfzCBoyaH5P7QQ+aNXjnVdn5ncM7FQeH4yU3h0tlDtrtUsKEYVCa+JvpgPXWEVawY6ZT6enp7EteHLuHDxkiS4hmNxBILR+yAwLxphIy4iOWQIj9EBkHkDdTSh+cI2UIKlhUXzwd0oAnizNNCRjyOYLi0+lt6AfC3NBUaj8m1svo1xDf9uOO01vtcokAQOrVv9LkVuml/zUoTlo2gIQQ8HihQjXCmSziFzcHcRurNx23atsqliIXTKG5XrxWRhR98RfxgaI8ljScS7l6MSaAcibZiYTeG5Z47g4NYhLIwMIz03i0SyC3NZHS8dPYXpmTk8/fgBfPrph3DzxhWMjY6gotODgCm1lN16sHyoH8vXrcLNyTRefOMCLt4Yl/k4xw1JzYRqpKDqKficCiyDOQmMtQY0pebmhhAq1qvCQWlpbZGUy6peE+4HLY1lHl2uQqOrKjdeuUeoCiijr4uQqw9VJjUHQrKpZFNZFItVMEKLxExP2zKUtSgKNRWOPypdKLX9ejkHze+BLxaD7acjI8PLvPArYUTCSZSKBVRIolXocxOQ+7RctqFXveJPIV/eGuCrIqBYiCga/j/m3gNIsvs+E/v6vX7vde7pyTntzM7mhN1FzgABMYAEwykfJVGSJZ19Vb6y7CuX7aLrzi4Hnc6y6iSqJFkSRJESRVIkCJIgQESCiJvj7E7Y2dnJsXP3S9329/v3WzTHlM+SBZYXtQVgdqa3w3v///f/fl9IhkLoSkTQHjOQZKaJxkmWi61cHoX8GjZWpvH4Ayfxiccfg+ZVxcFRLmYxee4srl6exOJWEX68DUdP3o9HHn4Cb525hmeeew0rpZo08TJoabS3Hft2daMlHsba8pKc9E6evAvdbW144etfQ1tbBgfuOILhXSO4OTuNlfUtXJ5fx9mb61hhtkwkBV8WYF+iNISIZNkczEb0mMBmdXLc6eqTqWAwFnz/6Nj8bbeBSONYKamQssyLPPa2IJbiVTqbNBkt0t6ow+EpmyMajwld1BOUEdV9WCaBeKO5lOH2LK5jCbFkEYaZiYB0qIp9PUl0hMuorM8LA5bpGcRCoY7Lqxzj0CYbRtwKoTPB5mZHxiElm+JPztqpnaC7poyIm8PRkVb83E89iJkzb+P0my9hbXEWNY+EeQjxWByJGMvS6DTxRDdB5qC1oxNr6+vY2Moilkg2WCa1YdNB4do2YtGoOLOiqTRy+Sx8u4B8dhMZghcrikKhinyBj8vXxmA6TVp6w7E0Bvcdg5Hpw9sXb2CrSveQhXA8ASMWF7DBMSEZAt4nvF/IhvD6Yz4PWRDiCzIg4qJpaGm4Xsi622CsmMcSdHOpFmbJXlVfkmZmXeyyVJ8SlHFz5VhM4Ie4+4hnaG+2BRjevX8YH7n/EHbvGsEb787ia995HZNLG2I3Z8qtFPlpDsJ1Wk0rCNGujTCK1RBCVhx6LIKaXYZVzaIlVEWiVoTu5Bl0Ip8XwbLvqsRsPgtqR8ZHBrFrqA8WxbvM5mgwFwF4CKo5mvcG/newlivQ8n6GFAPlhBFhIKYITRm9rrR/UmLXACLB4VVcTMxFsl2JVVcAnwcu1QjP58xgPbJ2FL9zH7VrBnKugSK1IJEWGMkWGNLuLHeqCPCpHWGiasirCkDvTevYN5DEiT1DGO7tQpQur4qNar4Iu1p2676z7sG7ZCZjv5PPh17/8Ic/TNPOP/mvnxgQ+e0/+0p3yHN+5urC+ufms5V9hbquSfhXOYf+SA37e1rQY4ak9MzQ6li8OYdzp0/j1s2bchFTsMWNghZTfhCcawqlFjRz0kLFO08ssbQrqXNaM0AIhKA7RaN/31ij+fsC4BA8ZkDNBY+/UzjaDGSaRzPNjxlclMHFu/N5BKxL4E2/HZ62w5mwk9kJbprbz4nvU9ASfJsV4SlFdW4QuHFmKaMtLi4e5U2NBYGCJsZEhw1ZnBj2ZcZbEG0ZhNXah1C0FcdPHseewQ6cf/sVrC8vYmxsAjBTuDq7htXNLLZWl9HX34VHHntAwGQtFIXtUHxYQ9QMoVjewulLZ0VsNrNQQU2LIBph/P42LHsD8VoBYSerhGrU/3BkJDktyjZocPFiH4PrSHQ12RZeL9F4QgANQUi16qoqc1oAGxtcreYIzR02dKRb29DS1gq36mB9cUWi5inWyzs1eMk2RLtHYEfaUQlFUHbYUuwrhiNmiSjMoZDLqyGWzMCUqHoHpUIW4TBj9pnWSlBEIMIwPEbQM3adJzBbAZGwhrAbhlnTZR5OkMF0WDqBNLeA1lgIScPGSG8Sj9x/Eq0tLVhZWkOMOQBGBKfefg8XL1+XtNaKGUNb9yA627pxfXYBS1slEe1Z0ShOHDuAh+46hF0DGUnAZM39y6+8jnMXr+H4sWO4+/AxJGIW2jpSkgtxa34BF6/fwJnZVdwo1LAdiqDE6HemcTrM52AFu6BacdLUJMlMSaMVaPgxR58fkxly21wTnCx/5ITJrVuOgwJsFKQmsxNSQKhGLYEvpV5VaeUjZRGRDS5ULindEH9WNNqUuuqgRkcPR1AoluCVKtB1H12JEMY6IqguXcfshXfFgnv45P2oGBlcXCxg0yWdHZV5ulVny7LqceEj1sNREBZz7EDLqlZaxUDcxn/7Lz+L+Uun8c2v/hUKuU1hHiOsUW/JgBolbt6MLl9bXUVLpgV9/QMolitYXd+QYLF8sSh1CXThSCJmtQynSj1QAmYsiVQqAbu0hXx2DelEHMVCGbkcu2QshFmd0KikKFbyKDkeHvjQxxBrH8CFyQWUQnFUwnEUPKDi1tShgwnRpiXXCu95JbCuCMhjjg5BjRyQJNCOBcGOWHqpX2DnS5jjGlGXNsYXgjUb2bgUGPP64FiHlwjZI6eqAAzdV3xs6b6h5drBYGdGRoVPP/kgYoaNL3/1e3j+tXPYtHXUYi0ituXfa8FGHGVEOap1CvAZpGaxEyghbEJVMlCAaK0Ks5oTjYjFMS+BLcvgONIgEKnV4TG/w3exa7AXu0eHhF0NGokJSPjaCSiCErtgH5D1qKkVVxqJ+biNDh8CLNGIcK0gqJMkVJUhRT0O2RBVJ6LGSwQqNhkROpUaII6Px5ZfMl0Ed8x5YbdMvkJWWZN243IoDkePQY+lYcQTYoHme8uxlSMOJAdh30FKd7G3O4Y7dvdg31AbelvV9xZLVRQLFXiOX/Yc+7pTKX57bGzXH+89eu98I5rqnxyEyJ76gTzqjgf9o1OnjCtnZv6rU9fnfm3DMwfLujoJxGpljKbrONyhoyPECGsXG0srePf0GUxen5aLnml9nPmT8lM6EE3Ct8h1B+iRxVey0aoJtYo/bpT/NG/eAQgIAMnOUUkzcOHPBY8fsBHB9zeLX5udN/x6gHp56g50Ijv1H82MTPBWNYOJZrAS/LkorZuigoORU/M453Y1dMNKdlvfIu+NWhhE3S1CQoU6hFAUWzOdHOpUwAtX1N3UcjR6RPjfZB74O2LF0NU5II25tMgxarytrRXpdAxjIwPo6miVYrhUpptJAnj2W9/FX3/1a2jr7kYy0ym19JpBhkCD7ZSwlV1DNpeVg5FWi/Hoh3i4ALNegF/YkJMRT5+S6yHBcyq8TSYDtNo16Hq6DajkJz2dSCUlY4QLdiKZRqXiYHlpCTYDmmq+COAiEVO0JBT92WTReArUNFg81bqeWHxtyg10C5VwDF1jR1CoW9gq14UZYVEfjwdMNJT5ejQOXbNQLXOzKIvt1IqEJPAJNS5eGhyHSY3MneB83QUzwlieytcQYr9DiTZJFUSk121YXg7R6jJ6jCwev2sfPvezn8bQQBeK1SKe/97LWLiVQ7VqYHJ2BbMr26gacUDyAZIi3F5dWpI+pd62ND7zkUfwwF0HsLp4HW/88GWZLd//8KPoH9yFv3v2dTz/wst4+hNP49H778HG0g1cuXgW+/YeRLpzANfWi/jW2xfwgyszqJgJ1KNR1BvaImpCZJfnfSkgQ1lp1UlARV0HgWXNDhr5cwEOZDyU00JAtIgJ1CiR7hE+FEGy7zMNVmlBmJQsuTAcvbK1lsFzbKzl3J0OEI5zWKBGxsSnXdKXaxvUJ7i2uJWSmVZhQ/Lrq/DrLGyroSdtAoUNbC8tSIBXz8A46rFW3NyqYp2txQQ4oTqMGp0g1CXxObOvg/UOPGnWEXZtmNUNxJ1FPHJ0F0LVLcQjGhaWVjA7NycMDtNWk/GYgBH2tmyur8s9yM2YCa5sD+amQ6AkeTq6jkxrBtFoBCsrKyItj8bTkt7JEtvO9hTWV1ewtroOmrDkwtJNYfjYuVOXzh0d+bKDzv5R/Mwv/jqKtRieffUULs2tiHWTG5sZI/PJHBFe1x58jgH4+TQal7lh8rNhpofK+PDkPSAAIXvAZGuKv6WFXFEycg2wtdiXwsKQjJDk/hUQqzJb6DJSVhwHEa+CI7u68cknH8Hhg/skJ+oP//xv8N7lKdRiCUTTbcJW8iAT1x1EacctrSLm5ES4XvHrMOJppNoGUTMSuLm5LVqXZDiEaM1G2C5I2CEZEUmcrtXFQl+u2KJ5IUAYIRDZNYxoRIW6Bc7FZt1e4GjkZcx1Pyi1CzpkVLaIYuHYKWSaFAC7yjXTyBzhn/HrEivA8VYjEE0st5LuTR0JwaorYNH2aMklYGTKalQi2bfKNWyLw68FRjwJI5aAEaE+ToNLoMx4ADMMx69Cs/Pot+o4uasXd+8ZxFB3UhKhPeYtOUzZ16FfAAAgAElEQVSStuulsl2y7dq7iXT6dx9/5Mlv/yQwwk8EiLw2szb+Pz7z1b9ZKHlHt+qW1A37uXUMRn08eWwYEy0OVq9dwNWzV/DuW2ewtlVApqMDyZa0SqaTki32HijlMdEg43/Vht5QE3ND4mmeK5VUc4fl4uGHzg+/Ga0GjEEACAKg0fyGB5t+4KoJmA8hnZs2+mDzV7n+CjEHXwuATfAzzT+3E5wEICd4Ds1AQ+xfTRfuTqASgJgAOP24v4d+mcbOoDaG2vtJrCIulG4CAikdHl8fRwLsLuAi1oDC4q8P1RANs100js2tEvYfvRedQxOowkDf0AiO33EIEbOOXHYDLS0ZXL46Az3aSuMZvvfi6zh7ZQoFUuLMDWg4Luo1hlG5AgDiXGDrFdSKN6H5WUQo9nJJuzKQrC6R0lzfiN6l14QnZBnJMaKaorcaSqWSnCRSLS3o7esXhoTjGdqGOfcsFnKS6Dqxdw/KVISXSlhaW4FhhtHZ2oq6bcMpldHR1i6L8ezKmoi9bC0Gs6ULiY5hKZPbKLtwjCisljapCCDI4WkVNS5oOiKWygegbYaJ2Z7HQDVTNdjShmf44tZgS6xToXUzjLqrsgRgUwdTQaReRKS8iP5ICZ/7zJP45Z/7NKJxE5VSHteuz2NmZhMvvHYRZ6bXUNRpy0yhKqmKhIAeqtl13LlnHP/lf/qraI3W8N1vfBnPPfs37MBD38go0h29OHzsJO685348+71T+Itn/hIj/QMS3U/F/NDgEOaWVrFUsLHu6bi4sIqrS5vSUSHBZqT9CWpFRKdEpNTcyelZNh91Ir79K9AlBSCEm7ekJykgIpkNTcVePGDIqdNzEWZRG+/xOkXHAaMnWeJiDzVYO0/qmzN15llwg6Htk26xmrqeqSVioqbkG4ZCiCXiojnLba/DK2aRjhroTieRtJRdsWzXUHDqyHt1VJieyZEPpZAEDTK/5P2h7i7Zd2l99RwYlXVECjfxmSfvRnljFsXcNrp7R7G2mcXlK+dQKWxL3xIBcTqRQGu6RVrEZ6amkUymxQ04PDKCSrWC6ZkpuU6ZqMp7O9PeimgkicuXr4sW7vC+XZJrkmP6KkLI5qtY2czCr2sCxrmRVewiXMdG3+AwWjt7se/QcUwv5fDmxXkslzUYyVZEEgloDMyi7ZNrgOg4AI3BXY2UaWke56m8UpVxDFmTmBURgMTCv6qt+nCUgJmOkSBdVwUo8poIlGpqSMwDjnI9CbD0HDx68hB+6ZOPIW3V8N3vvoxvPP8SZtarQKoVjq6JPsOo+4jBgV7agF5cQ49Vx0h7Snpert+6BU8zEU91A1YCq6WqaMBiYWofPMApo+5Q3FmVrBfOSWPMi2mse5VqGaPDg5gY3yVjMLIfASsSMB/BATc4bDaPZCQnJAAUjXZcsq7cu8R50rAFB2N51SsTklJCte/oMjpncBzHYWT8mNUiQITMPwsMYaLkhJCr1lGsGTBSHTBTmaBlACazXORAzuI9aiprcO1NDGZMPHFoAndNDKE9osPUPBQrJWRLTJIt1aqOkwNCX29r6/tf77vvkWs/CRDyE2NEvnN+4a7fe/7VP16q+AfWc2V4xTwybhF7UzoODSSxuXARrzz/HWys5ZFOtskMUg5KEtNOB4w60QcbMEcFymyqYmiJqBk5K0l2nD+yH4AfbAOIcMEJSoR4Efw4oLBTBxIAhWaWJAAlO0WlwcbfbBfeObJRM8P3VdLN+pMfp0Fp/vnbr/t2YI5aRAMAFTyf4PuagYh8DxdvshyMSpY8AiYBqlM3nZdUaxuSRqkqtYuVslRhx+JxVF0bhWJRbgiT6Z8xC5tra4jpOibG9+FXfuU3cMd99+G1Mzfx8tsX0NqRwfGje+CUNjA1eR679hxAqmcCG9sOOts78Ad//CWcvjqHLduBTbEYp7L87HwXLB1jPkc6TFHqEiqFTUTMhAoccksiSjS1MPgPWRGeuChQ5uLDXiC7UkQ8Hsfg4ACisTg2t7exurYOy4ygq6tLFoDtrS3pqCjk82hrbxd3QSTONk0T2dw2trc2kbCi6OroktNyxbaxlc2K/Y4KfD2aQrytD7VEJ7JaAsVwEr6R4EEOFKTx5GlEecohOxCGbRvwXS4sYYQMHboZgh6uqZ6TRicKai4cMjUijfdh1CuIhypIGx7SRg1apYiwW8XD9x3DZ3/uI9I/cunsedxx/F4YsW588Ruv4dk3r2KxBBklsesjqXkYb4viMx9+GB995CQmL53Dn/3JH2J9bRmD/d1o4Wbb0oKtQhEXJ6dlBPGrv/kvcfbsJP79v/t9HJjYi8/90s/D1ICXXn4BtxZvYf+xOzC47xDeOD+JLz33EmrJDqm1d0wKV1VWumwu3Iik44ItrxyhNpgP0vZBQ7XqU7gdby0uqgYQCWscv5HB9yTtkmVqNSZMchMkKNYt1Jl0aZnQDII7MkqujNVCQVeGDwnrMiXsriy5FHQqMTo9GmYOgyMizXA8Jom3Ydmw67BzeaDqSIs0N0bS4JqpIcxuDQDlAlN6ybYosTzqTB/lyZox2+qUr7tlYHMJ/Yk62o0KdnUxvZSR/zG0tvdgM7uBy5fPYnNjFV0dHdg9Ni4bu4SSeb5Y25nkOTIyosYfnisumeW1FaTbWgTgz99aRH/fiDzHxblpZJJJdHRQ8Aps5nLIFsuwPZ6gCdwpvmzBwMCggB2Oz4bGx3Hu+jym12pwo90IJ1qhRThmrKFKey2RGsWrTIKVEkP1+fgEIDxwMareMIXtI3DkW1Gq0J5eVYJUzkLUCez9SR1JMnE1Eng08l9YXEixMa8dn/H4Oh668yj27+rH2ffextmz5yTtOZRIoVyj+NuB7tsYbNERzi8ilF3GaEcLDoyPoq2VKaEaZm7dxDunzqBU8tDZPwRE4ihUqlL4RlaV7DpHuRKWR9e2bcMgAOA1VHMFUO0aGcHE7nEBItLPQlaNDIXIAdRru32YbIBavs8KhCgtk1jAmwpL5ZDaaMoNMq1kJEMNjQTDKaYozFIhLSR6IP7dHGVx/aFOh2DYCcdRQgybFQ1FxxTtT3tHmwhXecDw665koBCsG5oFRuSkTAd7h5O478gE9vb2I2OZ0s+TK+ZRcasoVopwPPsaQvi9tpT1l6+9dqX8+c9//sdUtn4w0OQnwoi8eyv35Oef+dq/Xyk5e3hjt0XDGImFEF6fx9V3X8fM1AWh9uLxjKB4LkA88cao6m3Yn6Q5Ui54nm74WwW6KN0bWRDeLGrYoEYNKm43EAMF87lgttfMPDTrSIJNPRAjNestdopcAyYi0IMwGplfC3I/djIuwfPZqT3ZCSqaQUjwZwEIan6MZiDy97EkshaQ1ibbLT75RgY9T3YEIkwqlJGEoselJIltpFH2J6jGXvrguWyUZaFh3Hkan/nkp/CZT3wSHZ3dsBIZzG7W8Udffg7vnT2LlpSJIwdG8NGfekA2uf/9T78OI9aJlkgSi8sbWC3bKNGoLYl/FI6ypbMMo1JA2q+iNVJDPFyRUinp59J1eExCDLmSUSJRibQHhsNwmdcgdea0H7KLZRDDw0NyOKeWaHNrC7cWFoVuTcaT6O/rFeHf3I1ZZHN5sTdSkOfxObAHJhSSFFfHYZoqxX8WytUCctl1SJWO7aGKCNpG9iPUOYolW8d6nicZ9vREEU2QnqaGxEWZVjrXknk9nRniK9QZ9UwHB0cKfOmelAWS1heGhyMC5LGnO4quGKBVCwIc3Rpfq4uRXT3o6+yEW7YxxsbVnI23Lszgwvw21vIOyuUSWqw6Hj6+H7/40UckBPD1F7+F57/7TfQNDCgrIiOt8zmEdQ2ZtlaUXR+Ts7ew5/BJ/PNf/i3M3FjBn/zxn4k24N67j2Ogtx39Pe1oa02LM2Utb+M7PzyDF05PguX1tsXXxs1ZrVvScszDAMcmTbrFQC9yWzfSACJyam4UKvJ6JH8izJdjA14VEbeAFotgmaFwdWSrPqocvcSTQITWUWbDEAh4sIyYXPCcGlGgzTEf+4fCrodEKIT2pIWOVn7eLpa3sljJl1AMWdBa2uQ1iGOs6kJ3mdjLgDTVZYdICIZlQJfof4Z2WY2mbdpAHbXeNBgXv5RH3CvhYG8K/QnG6qexvnAT8/MbCIWjaOtqh1ur4vq1q5ifu4lUIoGR4RHELAuF7Szy2RwKxTySybhkWPBAsLG9iYXlRREmcnTSkmmDEY6KbmRjhd1aLNvjyJo9ITW4/M3xcjiM/t5+xKPM7HBx/fo0Onp7cOTEcZy6Oou5rCZAxAvHxK/CzBAKQPVYDFYiCc0kmKamwZdywLrtyDpBlpFMCMcaDAzk95AZqxuauDnEKROEfDXc3XT9iDhVkKka3dElQ0ZJvu760Cga19h4wrEPZ0xM1g0hkojLWM7UDZTXFmGWltCXqOHoaD/2DA/KwXMrV0ScADsVx/T0NG5cn8NaNieZGlokqkovHV+eb2A/ZjGn71QQdrm2+LIOULOya3QE42O7YJqR26OUADyIeLo59FIYNwVCghGOdM1IYSq1NA39YuPe4P5G9lzYJtGFKEaQYITARdJ8RWtdkbBD6jp4Z3HZs5nMHIoh71vI2WF4WhSReEpauUMSWc/1WlUg1V1XDowjXW04Mt6NgyMZdKcjSFpR5HN5VCq2BILmS6Vq2DT+PBaz/qIYrl76zEOfKf1/7Y75h8KVnwgQmck6v/Enf/fcv17eyg3poRrKmytYmryAtdlJlLe2VBKj70tDJOlxiRqXmb2OsEEqW1FXctoilcbZLH/zMmUttG5JtLFU0Hk2dOoJiHYbVqrmN4Vfa1ZBBxdUMzAJAESzQDXQggSb/04WhI9DpoWsR5BMGDymjA4ai/TOrzXrSHaOZ9SBojE33xH73jyGURd0E/3dsPcGoEoYkYZNLQBqMoNnRHCokewnLBJnv5xpqnJAVZNXE1qcs8pkKoHjx4/j4UcfwYm77kbMtHBrdgb5sg+tdRe++K1X8Mqb7yKeimPXcDfuu/cYapqJ3/2jL8OrW4hDE+FoznPlhqIDwXc81P0CdD8L0y4i6dfQamloTZpw7ApypRKqToWmW8la0AmM3JpcEyxmCpsGWltScColxKMm+vq6Zc5OpT8TILmQbGxuYW7upuhHWnlqEtdCFIV8EYV8WXQILLVjI3O1WkGhUEbV4fWYENakkN9EYWsdCWmYYk58Eqn+cZRjHbhZArZdHXqU89kETMOS0Valyhk59R8mjEhUgtsoCKY+hdoYggBSrlx8azZlC9w5GUNeQa9RxoGeOOrbi5i/fglmMo2+vUexbetY2SaVHROxKmOjc3ZVRIjlsotwrYYDQ+146qGjODrRjxvXLuD73/0mrl2+gIcefgAfe+rjwm7dmJmWzqBMIopEjJoHHbdWNnFp+hZaekfx8JMfx3a2ir/44pdks33iycdx99EDCPtVrNNlI0Agjr996T2cn9/AQt6GH4mJzVtKyUJsCKVNlrQm3wR1L1J3dFsL1XDPBCJVpR5QjJ3oCyoEIS6iehUTaVe6StyKg7oWw3LOw0LBR0GLwqVmgxoyndezJ3oYruKko6X0y7URCblo11zsbiW4C2Ft5SbMSBStDH1b2sRM1kOJJXnxmDTLskzNL5ZQZ6YOLcE8xVICY+qwRHXBlYhOEN4i1K7RMWKjTiaINexVF+1R4Ld++kk8emwEf/OF38OFd97EruExaGEDm/ksTObJWBbm5+YxO3tD8pBaUkkBPgQOqyuL2N7eEgcYD2MSOy+iaE+s6T5HRVUKRR1ETUvuZQJvzSBtT8tuHamWtARyMddjZXEZW5tZ9A4MIdXegYLrYdsB1twY8vUEfM1UIzYyHGzYjcVFh0c7sct7lDZZJr6GDcnnCXOU6yi9A7UtZFk0w4JmsZqRCc6B3ket3FIlIYJ5ZcfjfSBnIskYUa4gvdaoSBQXnyOsFS258GyYIV/qDvztZYRLWxhpT2LfSD8GersQi8ewXSji5uKSWKH37xmTMrqb03N46533sLCxLpHnhhGDyYZphoQx/ItjEjJmzErhuFejLk4VzO2d2I2xXaMCqCtkgRoHYNF8NNba2wy5XNdNXTPU0gk4Vnq25kMtGRFh6gnqGuGKqrRUsfhyNAzpMkbkQYAHd1J+7OAp1sMow0K1xtTUMHTDQpR6EGp6GPPO91xYGK6TFXTFTRwZ7cOJiSGMdbcgzZNUzUa2WEChXEGhXOLY9Fodod81rMiL4dHw0ofHPxhXzH8MmHzgQKRer+tbNXz+7MWrv/rq6691nz/9LhZuTEmdeq1agREyoNV5e/OitBEOq0pkAYdi/WJqKmfC6iI2OE9kwhwpUFoedBOuZqFSZ105S6dcGIwU5vCmEfEeKJuDTT9ArcEG3gwARBHe0GQEi2YzCNkJaoKf/RGE3LBkBSAieJxm0BMg6OackJ0jn2bGI/gzfk3S/Bq9NQHAaX4NAYvyIyCGQETufJV4SPaUoy+poJbxF/lFVbTEBZInUyLxcqkgY4aD+/fjkUcfxcm77kR7dxe2t/OYmbqOi6feE01PtHcvriwXceb6PCe3aG1Lo60lDt2M4OrsMoplF+kIK8TDWMttoSRNlTp8xmHXCjBCBcRrDuI+EOPi7irwYUYtVGxmgRQFfHKzZZ0WF/SypCZqGBnqR1dHGyrFvAgoqXTn19V4jqyLasZcWFiUttLu7m41qvPrKOWYMEq6vy7UJtMjCSAotnU9pUlwqyWZKacMDelkGla8FW40g3U/ilXPkHLAeiQJX4KNmBPAEUIEumUibLF3IyT5CxT3SQwiF90wYFiaxLzXXR2VQllOabGQjYGYj+GUhuLSDOamryDa2o7ho3ehrLfi6o0yPERlI2AKk48KvGoBPS0pPHTHIRFHdkWqWFucwqlTb+G9995EfnsLBw8dxOd+9dcxNr4b66ur8jVLC0nZHilnBsqVfB1XFlaxuFnEh578OJa3ivj6d1+CFYvj4Pgw9g50oSsVFao30daNqc0SvvrSOfzw4jQqVNzSZeFSR0H9kUhjoEVCwk7zXhYvjTjaZB74/qmSDguCB9H8kCly4VVYVA50xjw8ujsOb30Oi3Pz6OgZhRvtwOy2j/l8DUXmgpAJoCMixHfGg8Fqe7YGc+au6VJ6NxSrY0+LBmdzHhfOv4NkSyuO3vM41mwDk+uuxLTXSG2zUyhiwCSjwITSqgebGy3XIZ72ObMXMTdFxwqYMs+EiaBc5DnuDLl1RP0S7jk0hCPDGZx58duY6OvEUF83pqauSUt4NJGQ8SHXtaXlJdyavwXHrgoD0t6akeZesnjFIruZinK6bmvvQHtnl/zMzMwNbG9tIx5PiPCWGx4tnCQ6Wdueyqg8HYqm89kswhJZ7sOKp/HIh5/C7P9luz83fQvLdhhVI4ka21dFkBqRe5YMM9knCmnVuqF6eCis5GdEESs7avi5hahH4IHRoH1bWW+bXYvqPWqAEMK3wN0o42XFAggQkRA0xWaL4VSrIUwW1KtIuR2yq+iN+jg02otDu8fQkkxJOnPZ87C8vo6F5RURyh/at1s0XgQ/hUIJpy5exOz8vHyWdN1JdD83fsbNVMuiheGKx3FNyabCysfBfRMYHxmWdZEMSvNaHDAi74deNo5sDbAi+hiVlSDLrdKJqV98xWRECDCEAQkyU6QbphEAyM/So2vGFnu5b1goeiEUfRN2iEJiWnJNJOJxJBJqZLhdrlAxK49JN9dgaxx3jPfhjrFejLbHpX+LJZt8vVvlIrYKeYQt65kQwn+jRY13LrxxYfsnOYrZCUw+cCCyubmZmpydfebVV19+9N23f5iYnbmGMkvPGrM2k9GzFGYTPWpsgLQlSpcqYn4QRCUUQvGJ0uamMpTUosWkSuobhFKk9YpBZsFi1sgBadZNBBoNfi3YwHfqL5r/fycQaQYDzYAleKwAIPAZBjRe8xseABolDFXMSSBgChB3AJaaGY7g+TaPiXZqWIIbRS72hn7k9hinoQsJumWCFFpSnjJ2kcAhTjvU4mpZEVTLFWFC+nu6cc9dd+L+++/DyOioLIgLi0uYnprG9LVruHj2NGDEEOvfg209g+kNG0s5m5JF6ZXgZ5krVrCdLchpM5GMo04C0XMkaMyzbdTdEsJ+CRHPgUkdRqUA3d1Ge0tcgCntdLZbgcuTqsuNTLkw+LzpGiATPLF7F1pTSeTz2/I1nhpl82NuikQVEIz4WFxaRLFYkgU1DA1xWhwBbBVzcvKNp1MCRLK5IjxP0a08cCeiJlKko+mMibagqiWwWbOwWWdPjYlqnS2rTOMkfxyBHk2qhZl7FTMTeJKiM0YWYZ4ClfbAiseEPWCbql2oIOxUkbFqaIuFYNbK8Nwq9GgMerwV21UdG1nSWBHUGJDEMDdnG0d29+OJ+49itLsFS1NXMH/9Ijpa4/D9CuZuXMPq8oJ0+zz6+JN46qlPoqe7F8V8EcWtrHr/ySxFYsj0DODvXnwVZy9P4XO/8ZtYzfv4wl89h+lbq1LGdvfBMXzkoZMY7GrFynYJL5+fwqvnb+L6ch71CD8rvs9eQxTK7AWxE0iwmwhSG6xI00xVMSANN9dOIMLPsScGPDKWwMKFtzB9/QqGx/cj2T+BhUIIs5s2ijVT0jCtWhH9mQjaIjWJKN8suVjJ2ijUolKa1h0FBpN1lLfncePmFZixKCYO341KPY3JxSqqjIZnZo9G3VFIgvf4j+/zag2JsFqEg3Jl82uqX4SsFtM/RbgqG7AKvUK1gJRWRdzL4UPH9+KR4wfww1eex/zNaYwMDUtZ2a2FBYRNU5iLre0szl84B6/mo7enSzQ8drUiAuhcLgfXcdHe3om29k5x0qyurcG12ZNkyt8Z0PrReBLxJN00LHYsCpPHBNd942MYGd+DF15/B0//3OdgZHrxledfw9RGDn48hTrrCAxLGA+eytW1rxgsaqXEvh9ujMapOxEdhFqDQ2T7xIin/lyq5wkqGsdLYT8kwj2wdfMeCFx7knLW2I7ptlGiZKYlaw7F2raU20XsbUS9ojT4jvR3ysjUisZQdhzMzt/E1clryGa3MTTYjzuOHIJJ0KQZyLS1Y2ljExevXsGlC1eQ287K50ftRyQWwVY+K9Ho4ZAB22UzMx1GNRyYGMX40KDsJxxXN7PkEkLIRt1G8Z3qC1UJ3tStKaEuWUCxeN0G3A00I9+j1n8lopaQSRq65L/VwZDrFQX3tB/n6oYwIXWdB7m4BCvSdcj1hTkiNksSaSrwKlLPMDHQjUOjPdg30IHutCVBoXapCLtSRb5c9Qp25abtu18wYtb3E6HM1Q8qG+Q/xoL8yKH+H/LN/9Dv/fznP6/podBvX7566V/cujHVWy5t65JmJ2NCzsR0aLwIGajfSN0jrchNgh+0JNeFqEmjQ0Zt3rIByeldCdpIkpIe1Ul7c4zAE2mIm1BDLNV40gGICPQcAShp7nZpZhf+nzb2gNlodtQEoCUQwr4/A2zMvwNE3CQyDboGdv5dwUUfOGX4fvzfBKiNLIxmtobf0zyOug22+BdINQF9/oo25AwzSDysayrPkGIoVWEdQiwaw4F9+/DgAw/gxPHjaMtkxDY4NT2N5eUlbK2t48x7p+A5FXQNjqEa68Qtx8K6n8RqRcd6tiThOKT+DT2EfLEgYxY6W2Icv9WY0kha10OdSs9qGRoFiaUSwuUtHJ3owv7xAbzzxg9lXh5LRgV4FMu2ZJCojU1Vw/uujXQygcG+HiQTMbXRs9TdNCUPQWLeS1XJ/uB7omKzt9GaTKM93SInys1iAdvlkiSP8nSpLHa0JWqIJ6JobUkjasaQK5ShRTMIp7qx7VtYLvvIuQxm5AnLoLcZWjyOkMn+DGpAuMJQxBiCSYujwRkwGRIHFc7AWTUft2Bxoa94qJXK0pUT1muIx0yVP8JFya6haNelF4aULC2ollfEQ4dG8FP3HEDKrODy+bcwefmyLMC93R3w7DzyuXWJ4beiBnr6BtDfP4xdoxPo7R5AuVDGytKKpL1m2juwvJXH1bllpLt6kGjtxLdfPoVXzsxiteDIBjHQlsD9x/di90g3zl+dweuXZrFW0SWLQjaqWhWawRAp9pY48CoU2jVcbJyX00kThNUEyQGSF6Ks98LQkTURRkRVn7dadRxs1VFZmUU2u4KWzi6EWOpXqmO1UIdbMxDV6+hLAvsGMrA3ZiUp2Ex3YylXx/w2kK1Q4lFDJspgMxsubeGhGoxoK5x6HOu5MGyPPSBcTXgPeXS6CgjmpqNSQbkpcwzDDZXOHEXbCkPHf3Nj5WG/TlbCFVsqAXWosI4P33MAmbCLWzMXsWuwG2nTwK3ZWRQKecSYq6NpiER5beVx5uxpSYtOxKONRtywgBAylRRd8+8ol9mPpJJU6Lji2IbjxVSyBdFoUmy/FL5SONvd3iKMjV0p4Zd+7TdxfXELV29toRbtxJnpBaxUHdQiEemJkTE4R1EEIapgR75mUAEpDoyGZZfvA2vuKb4OB1ogpZOQPTgoPhSAqQTYKne0KeCuoVWVm8Tje0mxKHNpbJg6E48B3S7BrBaQqFPEXkB7TMf9dx+XokyKlsOWpdqhz57BlSuXUSmV0NPVgaNHjuDo4SNyH5B5ooR8YWkZb7/5Nm7OziJihNHX0y06uBu35iR7RdfZpqyhQht2zceBsSHsHu5viEspqFc6D7dRT3F77W+kC5PFYSCcpNvKGst1XwFZ2XPC3K/UHqZG9WqUJs530bP5khvDHBeCDG6JZGWLvi79XrVIUmITuAaZJkGzIbUTJZ9jQQem5qIrZeCO0V4cnxjGcEcaCYqy3Yqw2uUSXUK1rO3XXs1VKl/r2tX7rcfueCz/k9aC/H0Y4gNjROr1emju3Ln0q6ffOf1nf/rHQ1vryzpPGhyniGmLBwiqKIkY5dNghgUpcnYQNCi7RjQ5qVCxo4saVZ1yObvlwqUiQHnj82IhqmRqqELwwXqptgkAACAASURBVAbfrM+4rZto2AIDZqOZdQhYhWYGpFnnsVN70ixiDdiIZvvvj3vz33889REE4KaZzQg6CdgSG/B6gahPlSP9KNrmnDJ4PUJvkvHgaY6nlxpBiNImEITwplB8K9cbInAP2VwOsVgMQ8MjOHniJO697z6MjoyKYGp+bg5Ts9NYoEagUsHN69exeHMee/bsRfvAGObywMXlErLhFuk02S6xq0LNd1tTUTll5vI5lMu0qXLcTPBDoZqY5yVlNVQpQS8XYTo5PHn3AfS1xXH+vXeQjFmoOLSYFVBhERf9+ZITQwaMs10qzKuIRkwM9PWirTUjzbqiMeJCKbQ0UzDZSURRn4GFhQXRw7Cngy6Eou1gcW1dOhu4ABOgEgAnotSZsLkC6O8fhB5JoOAa2LINLBbqWC5xOEKRno4Qk1vJhFhRyUwgrU0mhJuZNHxygSX9TYs0g6IqjI22ETZDyER1dPDEWSpJ2Rlfp3yWYh+pS58FMxGyvgmHLKBjoycRwn//G0+jJ+rg+Wf/Grfmp7B3Yg/6ugewubaK7c1FmXsnkmzm3YVaqIbJ61OIxVI4euQk2tu6sba2JRkrBCJbJRdarB0bZQcv/eAM3rk0gy3fQFWcKBDLZCZmoiUZxcpWFpucRlAcSp2GHOmq0jIcjkelEp618XTPNCI1BYhILwlZUMmDCTYq3t/qs+TlQMEofzbk1WDR8aG7SBlkgmzUTB1spKJtsVyhJkxDi6lhT1ccI+0WLr79PCrVAvYeuxelUErYjs2SGgsZuo9IjKLTOty6R00q6iHm2aTYwyibfVCmJ9Bcbk0l1JZ+2YauhU8yaJilIJbWcgJN5QehPsOX0TGLGHWnKImtzvYKHrrrGA7vHsD0qdeweWtKBJG+buHS5DTSmXZ0dHZgbXUJCws3sb21IZs3xzcM57OsGOyqjezmptg6TWHyCJBq0BMRxJMJlYWRL8HjgaJO4KJh19iwMJk/fOs93PnAhzBx/AH8b3/617ixVpSkXRYzUr8U5AVJc7kwxnUJkGTMOxcJtrtyExYJEDNwWNDE6zVwQQnRpw6FfAwrbCoHCcXkjQAiyQ8hY833iSBccuFZVFkXXV+kXkKEn65POzaDyjwYTgX1chaRWgXpuIn21lb0DfSjs7dX7pNLl6/g2rVr2NzcEHYvlYhjbGwMJ0+cwGDfgAi8V9jLs7mFxYVFWbs6OzrQ3dkpY4rLV6+iUCQQMeGyXK5xAD4wPoLdw4OSrmtTB3Ob8SAj1ig2E/0Az3Nk9QJXJNdgpQuRw3QjnZqaNupAeN/LWJ7dnwwra+xDZGWk8Jlg00oia3uyhrI8E7EMzGQLIqx7kFwelVnj+A68mo1kDBhqj+Lo+ACOjPShLxVTo8VKGaVyAaVKybZd90YoZHyvHgp/7aMf/cQP/qGkwgf9/R8YEJmamrKSUf/eQrb0zZe//0LiB6+/gunpKTge3QkqZpYUuNDnYhhgrwlPiipITG0gjQu7IeORk1ODUVALOxkVlUInjY5qlHl7BhjoJpq1GgFrELyxgcg0ACI7WYWA6WjWbwRApBmc/LgMj+axUPNYpfkx+TrU61eggr+C5xuAjzpPWDJTV4u3iqtUv7lgBCCG7wM3YBFH0dIs6YeKQgwTmIkoSm3cwZxWwJtHZTap3zYcPHgI9953P44ePSantMWlJVyfvIbZG3PYLhYk+Cu7uY5L776DibFx7Jk4gFokg+lND6fnt7HshKGlu6BFEpIpUNzegAEH7S0JYWOKeaJzV5JIKb6T3opGkVOIYwgWVLkljHUk4GRXcGhiBIf2juGNN1/DzYU5RJMxOH6NwTuixeBoTiardV+o7Fg8ir6eHnS0tytrr6dqzVVuBFNWywK2+NncvDkvM+R0SytcP4TNbEHcMoy25s+SXWlJRBExdSwu3MTuib146jM/i8lb2/jOD85jcrmAcigGj/bViAbdIuBKwveoxOeCrHpQzChTEGnR4xpCkGwKla9zMXaKgJNDUqugPWSjzjmu7YvGgZudLOqajmg0hlC8FTk9g7IWQbFURlc6jP/u1z+MFuTx/LN/Kym1H//IR9HT2YOVhVviOqLLiZHhVjwK2y3jwuWLWN3YQjSWQn//LnR0DiIWTSPT1iFBc7c2i/j+G6dw7cYaNis+XOYosOxMnosuFlUmyIpLhqMnniUahV48FAjbSbBhUbvB64xWXo7flMtNZ5CdEW/oaYiFuQhwk1cNrQKPBZvypEwNKDdzFzFTQ81wUTfq8JknQuazSmuzh5awhhGW0cWBS6dfQdnOY/+xO+FbrbixXMUmSSYRYxKPczMM6HMmhBrSAsv7g8BW7s2GSDtwGAuhKOJL1dsi+fzytDlua2gfGj8ncShi5bWlu6lWLUKrlhDX6jh5+CDC5Q2Y+Vkc6IsjYoZxYXIWth9CuqUdGxvrGOzvQaGwjbm5WaysrUK3IuJM4ym4kMuL26lWdQR0GGFLRnvhDF1APqrZAvKr62hNJ7B794j0r5R9D3c/+BiuTi/hrXPXsefEg7g0t4q1oi0hZtTgqXeD64t68zkW57rB0QfTPSXNk0WTmi7icGpl+Bn4LHCTRUqTz0ocTyEV904Xnho/uCoFUeIB+K1MQ6WcpgKt7qDOFFWOcXUfaRTk/fEreWEtOttaRMO0sbKA7Y01WCazoXwZZQ2NjIrrbXJyEmtra42eHRZehiUuf3xsDHvGd8u4ZnGB+pAqYrE4unv60NnZKa9lcXkFVyavwaFbhwJRggHJKnJwcM9ujI8MyRrKQDmCMF7bsk43erpux72L60uFvKm+H2UeEEaUq5M0wdNRqdx0/DmlAaEtWIFf2R90E3UjhooWxZZdR4m5QmRAonFYTALWqUFTY38evi3dQ0s8hN2DGZzYO4ix3jZkzDD8UkW0d3bVQdmurNhu5T3HrT2fae/71oMPPnjrgwYV/5jH/8CAyNbMTNoz/X/T3tHx68V8znrpxRfw3HPfwszMjNhAqQqWGBvRJfD6ZNW6EhgqZTIvKjVe4TySv29bVCVhU33YDJJSp3v1S81KOV5QLEIzWAgAwE43THMi6U6gElBwzW9uABiaGZOA1Qj+3SxeDfQfwZ81AxEugDuByI+CHy4SfO0KeMhEpjF3VMDkfTZFPZ9Gn4a0mDfYpVBIQoDkRMOFhkCl5qlkRPrnAXR3deGppz6O+x94AOlMq8xSZ2du4MrkJBaXllWanx7GdrGIa1cuIl53cM+ddyIaTaNQMzGXq+PyWgU3ch4q4QRiLRlhv6rFPJxiTma+HPcwaKdYYOCYI6CTzg85KflMaGTJVRWmW0aouC3x/4/dfwLdrUlMXr6AarUA3aijUCoKNe7xBMMNjmIzgwufKwJbk5bFvj50drQrJ5MI7ni6pLMjhGw2i0Q6JbP3uRtzAkbqGk/qhjRUplJpxCOWiGNJb++dGJUFY35lC7/467+Fq4tF/O0Lb+HGRkkoU4+nwxhn6BZ0MhYVF2FS6Ro3UBftrXGYli5FZMWKBy1M66OFKBMo8utwtm/BcHOoF9dRo12PhXKSjGmpjBeQSQlDi6agt/SgnuxA0TdQLOVw/x278ekn7oFRXcOt6+fR29GGe+66Gy2JJLIbm7g5O4OV1SWZISfbM8hXSnjtBz/EqdMXkG7pxIeeeBrHjt+P5bUs3nzvFC5cvoRUSwZ79x3GqUuTmNvOoRgyOaWHT89IiLoXTX1uvD3J1knYVkL2Z7oB2OjJHAmNgW4mDwueel02K+CpoYkhZCVEZFqXIjoCtkbfCBfkRhpn3Ser5AN0FFFnY9RpyFEx7bomltU6s0MqFSkh7GlLopBbkVN4MpOBizDyJR/ZoocqBcRc6BsFbMotrOzaQqPLKVYBdxn/Nm54MRM3DjjciHi3yKZB67uk+zY6nIJge25kogFwZcTgloqqzVcPobydRS23ik8/eBD37e3F+ffewNT0FO695x6UKyWcOXsKrZkM2jvbJP9jamZGtCMErlwTOeMnq0mGjC25yXga6dYMVgtbWF1dRmciiYTJIDYPh44dxdihwzg3NYf1vIeKF8Fr710EEhnEWrsQspKiadLZMszU2UaQVqCronODBWmVqgouEybPDEviK4fgrDWgLkRttTo0SQJm7hPDUcuoV0vy2CzVU/AyLCBchnBkbNiU7VSguRWJc2iL1GE523BzKzDqHgZ6u7F7bERi67c2mbtyGTdvzYs4lyNkdu3wEMYRK4EI81Hk8MoiVNPCxMQ4ImFDMlmilomenm50dnbJdcpAzKrjYmllDdevz8i9zZGUMjGoUrmjB/dh18iQgCuGylFsLmyO6M4a+0qDzRBwQkakkdkiIe2ih+JHRb2aim+nm44CYBH0NlwxbLet8e8OR4T9oCi14GsIR1OIJDPSDaOxLVfC4CjoZc6Qg5jhoTtjYv9oB47v34XB9haJbq8WS1JPUfNqtarjzVcd51nHrz3z9NP/7PQ/BiD8pH7mAwMiy8tTHaj6327v7DimG7rO8JQ333gDX/nKV3D23DlZsETtLk4NnqSU9kOdTNQcTXzx9E9zI2mc9m9v0o3UvyAxlWMa2YiDNL8fE/i1k90IgEFzEFkARAIG4zb4aYCanYCkWcSkhF2qi6EZrOwEIs2MCs8RO9mWADwFp7MQUzjl9ajvDS70AIio5xqosynaZVaFig4mQ8I/I92qAJqaw3PDpg4iEU+IBuQTn/wk9u07IEmiM1NTuHrlKuZuLiCbz8ksM8xSQS2M6bl5LM3P4rG7DiEdZw+DBsdIYa5Qw3xZw80isFz05eainZZZMG7FRpZV5qGwRPaHNQJLphUSjHD+TQsdrY+Oit8WZqQiSm/draAlouPek8cQ8iq4dP40crltmHEK1ag8D8kCHbXYXqlJlgOZEb72np4e9HR3C8OULxSRSCYl6If9HaxLlz4Mx1GuBDOCVEurgBVeSzHTQNIysLwwj/HxMZmv/9EXv465LRu5UAKrVaDEqPFoDD4t5GI7ZdgKM3A0JNhwG6pgvC+BicEOpJNRLC2t4sq1OWxm+XxjsuDa2RUBImHQNsjFjqJtU0K7/JCptAiNdEV+hNRzOOEkkqNHsO2a2MiVcO+Jw/ilj92NhLuOqxfeQ0trEvecvAvJcAqTF85je/MWuvu6MXboqCQzfveFFzE7M4+x8f0YHTuI6zfW8Y1vv4Kp6SsI17MY6E7isz/9aRRsFy+fncLZGxso+nHAyohtlU4FT6vBEzcMa09JAyh2Umj4EBd0FSnOThpaULlpOxUbns3OFwOw4uLSIDuhqA8laKRmjICA1zjZLI+5FV4dOoFwwwIvWVsWm2HJctQlb4GfOYXRUh5G8aRN15WPqJyiPZQdiZpTOhDZSNTjqW1BgZug9iAAHkqG1QAmQo9wLKGygiSNWCabARBptLjy/qLrjtHl7MDhIzD1l/ZbsnF1F0NpCxmUMNhq4q6jY8iv38L3n/8GRscGUdPDWF7fQs/gsIyfZ2dmsTA/L2CaAWLCXGhhdHR1ii22WC5hZW1FnIR7R0Zw9PBh3FhcRj2WxhOf/kUsF0P4N//zf0BNi8FIZlDlz5tRxqVKR04tJIEr6hAnoxMV5y5hCfTHc02Gh0iUFig1DlCSPqWdET2E5yHCUTBBqOsiGg2jtyctB6jlzbyM0TQrIVHjbrmEkFuWDdV0PaR1H616FdFaCTU7L+OXiV3DGOrvFR0Zr/3e3m6srqziuW9/S1q0yU4puyvF0T4KxQKKhUIjmbSG9nbWTaQkJC6RiGGwv09szAQhZD14eCGwWFxZw+zMnADHAIhQs8YE2mOH92PX0IDASwFjQrQ3BNcEmg3dx+39guMWvn6JP1DXTWDFJSup8TBpEJTx2mhYnys2XP63mULJTGGxGkLOqSOeSAhra/K9tyJwGRro1xllg7jmodXyMNoTxaHxbuwb6UVnJoVqwUa1XJX3wvHcsuM580D9T+PR2JcfffRjiz8pQPGP/Xs+MCBy4/LlbsOqv5NMJPoty9AMOl9qPr7/ve/hr770JUxeuyZUF9FtQGHx/6kC58hFEX1KICRovQEwglM/6WGF4lV+BzchsYzJCUfN5wJGJAAVwQa/k9FoFocG3xuAlGYXTfAmB9/TbA8OxinBiCYAPc0/E1y0zQJTgrBmIBJ8f/B4tDtSXKpwhHK13M5baISTiQVXpi0KwImPXNdVFDKPKBx3cS7SAFMULnF2euDAQXzyk5/CiRMnkWprx+baBt5++21RoG9tbwsNKnQsxWqhEBaX13Dl2jUc2DOG/cPdqOTVaa1UM7FMzYRtYM2PYL1Sx2auIIFSjFmPWiwXq0qjLenJdILiTMX0SPJUo/2XgkiZGfuOZDm4TP3LbmLPSD/uObIfyzeuo7ixgo5MCstrq1jP5mW8I7NYx5ZumHQq2SiMssWRFJEgI8681Wk9VyyKRZFvqDiveIIyDMQTcYn75ntYyG1LEuUTj39I+hr+9u++g4986udwbnYVPzh9GWUzgXCmDVqMIESxMp7ti6ZBFPmwkdEcPHLHBJ687wgy0Tq8agXlso2Ll2fwgx+exsbmtnyt5uYR06ti/VRdLawv4AbBSi5d7Jii95FF2YZXKaJupWD07IPZsw9rdgS5bB537u7Br3ziQfR3mHjrze+jUizgZz71M4iGdcxPX8HuiQn4ehQvvv6muG5279mP7WwR33zuO3j51bcksVJjZFJ1HYX1ORyeGMR//l/8NvxYF557/Tx+eP4msg7TTJkky1EUWRJmwNQk3KpetZHSw7AEWNhw6p7kHlS1qESERyg4F0u4D9shHa00BnQO0S0nlDbP1tR3UfhLCtsuoW6XkNJqyDB0jpdGXUOVtDMPK0YYZjwKIx6TYCbO/6WDxopI/wwzi1oSEVkbJBaecEDo8iDPhP+lxKeBGFGSLTgybJx2JRdFTrZKzyI9VxxISDIuWRF1x0oGBMFoQ30o6aIiJCR7opxXLckEUK2guLaKhObhM0/chfsP9eMv/+B34OYW8Ku//PN479w5XJu9KR0iPX2DiMcSWJyflwA+aj/iiRQS6RZZ465duyog6ySZyYiF2evX8ZGPPoWxw8fx8qlLuHBjHZH2UVyZXYFXN+V6skMqwZNhaGQ82MGjLCpcQPgdzKxm71EVhtxXVRl36swHMU1U6hypauo25UiDrCu/x6vAlNiEGu668w584ukn5NDy9edexMytNcCIgxEvZA70uivamWStig6zBqu6gUjIlrDB0dFREZxyrLm2soR8dguD/b3YNboL0zPTeP57L8pBQgT8cqBSY2veIzyw8uvlqi1ApL0lg+HhQenzoeOSqImvXcIOvRoWl1ZxY25ejW6pu5IDsC/6q0P792BksE8+WYdieqVAbdiTCWR43aviVXGDUcjqMIStcWhsfE018PrCFHFNZn4JM4qYOsyMJY5f8jUTRUQlF8c3I3IY4miKn4ckYJMVQQ3JcB1dCQ0Hh9twz6ERjPZkhAUpFUqolF1pEPdQz1Zd/23N0H9nz8ieN8bHxz+Qttx/LOD4+37uAwQi73brRuQdyzT747GIxqj2MNMlfR8vvfgi/vwvnsHly1dE7S0AgUlyDjsgwohGIjIPk0hdQasqYjgAB4H2QyWYKoEmN2shWxuisWZWonlz39kh0ww8AvCwUzga/H0738SAAQlOE4FQNAA8/HqzdiSw7DY//vtjIjV62Qmg5M+1RstwMEtsUIT0uAcjKv4c6T5mB7Ddk+8NRariNpKKbfZ1eOKJZ//KRz/2MfzUhz+K7v4Bseq+995pnDpzFouLi7e1O3x8zjF5wuQmfunKZTCJ8LGHHkBxbUlcMbTz5h0N604E8wVIH0lJi6Bg16XJkT8XY3BWMi0dQ4XtInzbkcIqiYXSCDJVbgCBiZxUuRiwr4XalroDv7ANd2MR9xzei1/49FMobKzgC3/4H6QPo6uvp5FASNZMZcfwNEcaVIKCGnR7EPdvxRjlrah3zo07WdaXiAsgcSsldHdmkGlNYXFlHYNj+/CRT30W//rf/r40CYc7+pDo7gEiuowlGAddLVEc6COsW4hqdYQrWaS1Kn72Yw/hIw+dQFz3YIR8OLaN8+ev4KVX3sDVyVnJvFHNn3RAOBLExLkuE1dFkN2onBFdQ0OZT0G27rM3Q4cf7US09wBCHfuxXqoht7yA3d0J/MLTD+Povh68/vp3sbRyC7/yS/8cCSOC9354GjdvLOHA4TsxPHEQL7/xNv7uW89K87GhO5i6chp6zUcqkhKB8dbaKu679zj+k//sXyHVOYqvfvsNfPv1c8iG4qi39MA2TLi0KFIsV3dkU9nf0y6hSWHdx1q+iGvZOla9JFzdQtjSEedorB4SQCbMSFiDETPEgsi3QwsxISaMusNAM2oIyshoJexP+BjrbkPJC2Pb1jC/XhT9iq0RDHGCZSISj8jIt1opCcgU0M5MD7IrGvUUPOCo9lNFbSgEISNPAfINjYQACkW9q1/qz/j/XOY1luuxFVk2GGpElEskCKPilcwoAZeBjJLaaSPOsWiVc3tbGDvqZMxwSALr9M0bePTICP6Hf/Vr+Npf/R/4ypf+Ck8//Sn4uoGZ+QXRBpDxuTU/j3KxpPQbCGF7cwMT48PY2NxEqq0NT3/qn+HchcvS+bTnxP2YWs3j699+GVXPQKJ3hMUB0r5a4wmb96RpybrqkJGmsJuZHew2sovI1KoYabVwZFcPZqev4tVTZ2C19SHc3g+Rk1InJJqhMML1sJRSauV1tCfC+MWffRpPfOhO3LhZwhf/+lmcuzyJfMWW8khuvBzFExy3Wj5S3hKKy9fQagFHD+zDkaMnEIklJaV1a2MVs9PX4dlVjAwP4cCBA3KwuDp5HW+9+w6mp2cauSaGCLrVZ6DG1BSyj4yNYmRgUA5ilXJR9BtcC3jf8VqjNXZxaQXzt5ZuM/CNk5qw7/snxjA40CPyYzLHXEsY2iYRj1KrVFe6u0axAdcXvq9Ks6f2KgpT6R7jZ2YZlrC+PHzwGuEama1HsO6EUYIFI5JEPBZHJBoXRqrkOig5DdcoQY9XxHh/HHceHMDhsT70t6RgMAS46Mj4ruLadT1quiHD/G9Cnv7MY489tvpPDRY+yMf7wIDI6uzFropbf9t1nMGIZWipWEzidwk8ysUiXn/1NTzzl1/E1atXVSshEa3nqnp1ixXWyrLK25zZ+0rApgqB1GatfNvKUtdgDAQZKzFncw5HswiUP9PMZKjF6P3FJvj/98Nq3mdWAiAUMAvB9wRfb37cYCEL2A/+f1CG1CxMff8x3wciwZ/LSEesqCo6OwA4AeDh6Eqqsxu5KHLRc3ZuGDKaCSLnS6Ui8vksWtJp3HvvfXjq40/j6MmTcpKfujaFs+cv4PKVK2ILFHU3RxwSi1BTqY6+j+XVZcmi2Lt3t9TE84ZiKqgswEYc68UQ5jarWCl5cCMpWJlOVGo61re2hWJPZFqknZYnYrfMEYwnynhJo6SlW5IUPTCiSxwL4sIgGLHF0herV7GvvwudkTByy/PQ4KCzqx3Xp68jmy8glkgKeC2VVBohMxFYqS5MQM3H+bPnsL6+Lu+LEvPW0NbWLrNbM6wjboSxsjCPoaF+/MJnP4uyr+F/+YO/gGO2YaVioBZrA6JJRFKMmnZFr1Itsu2ToxgDmuuj1dLRm6jj0RP78OAde9GdicIIc469iRdefBmvvPwastsFYWmUqbEmyn03VJP47TSZlkaHkij6KPxDTaKdWXRFVszyPaGjEY7DbBlCcuSkgMBimSe5MrrTGj7++Ak88dgJvPv29/HWG6+jI92DfXsO487j92NpaQtf/to38O7p0+jqbsVjj96FrlYd3/3GMzj1zrvw/BhikRhq1RxKhSp2jY3giY8+hUMnH8bkYh5fe+kUJtcrQEsnHLI3XgWZsI/ju/rQE6nh+uk3EDfq6B7djcV6G86uAlnqFTVPxmmMaa+U2GZak6wXLabDF/s4GSoWZejwSzZCFC1HahhN1vCh4TimTr2B2bVt9O27A1qmFzc3q1jYLMk1ZjBnRacOinqgqrSIkl2iC6LGSFRxGihBswIhzcsePwl+D4ErqfcGw3FbJNKsN2P2i3gWVA4SQZBYVRvCcZ6CJbhNl/UsEGLLvuQq0a502rCN1uZrLKDNdHHfRD9ODnXgG898AfuHh3D3XSfwznvvYiO7BSMSw+xNMiI3ZLPlIY3ah1jExH333iPloN/4zgv40Mc+iZoRx4uvvYn5bAXxnmFoVhzVqiOncI5WYUaRJytJxw0NAWSOyCxwDF6rIlUvo0OrYNDyMN4exaP3HITvO7iZLWJ6vYjJ5SIWcz62Csyt4LpsoZxnwoWP+4/vwW987ufR3hLDiy+8iK/87bexvlkSETQdVLxHKffhpkymSneysKpLGO6M4vF7T6K3u0tGkmUGyNkOrk1ewZtvvI6IZeBDjz2Ou06ekAiASCyO1ZU1vPn2O7g+NdU4fNZQLBbko2vv7MTI6C50dHTIWsgAQ5LBZIe5t3C0w2uD/6ZYdWlpRQBEUMuhgn88HDm4X4AIRzV0K8kYKnB6BWsurblyvbDllrHtPPy9n0zNnyUAIjAKEWQzxbBWQ7WuYcsPY83RUNbiQCQl+rlMkoLUsNKSORUJ2NN9F0PJCA4Nd+LEgX6MD2WQjujwyxXkNwqolmoEL7W8U1m24sZv1lzt9cce+/+PLff/LXj5wIDI7OzFLti1t2qeO5SIR7mbCYJNZtKwohHkt7fxzltv4Utf/mucOXMW8WRc6DOq2ilAlZAXn6cUCi6VlkRpLQJVe7BSqE2aM14BHA1GJAAfzSxKMOYJGIkAgPy4uPTgwgxOQ++fkN4/LTWPX5rHLc1AYqdotRnMBGxIs2YkYGhuMyONoPUAiDSPhcQ1JLoatZmKSM5Tol6moRJAlApFCYY7eOgAPvKRj+Kue+9FW0cHtreycoI6Bp5rnwAAIABJREFUd+ECNrdzQmcS8FGsFjwv2ihJR2+sr2N1bRk9PZ0Y2zWEQiEHKxITJoAdK6UyBYqmtJTOreaxWqxDT7ejHk+hUtdQrFIH4sE0uVkYDcu2CvcKUSDWECNz4fYaTaayjHPD9aoI2WXolTz0Mn8XsHeoF/edOITlW1P4/vdfFDtfiEmrFUdcAMVSRTafgYEB+V0ql3Dt6lVp3aVmJZWMIUW7o2FgYysnAPjxRx4Sanhy6gay5Toibf149cyUACutpR1aPCE6EAG/HIFVyqJtMEwdUeovHRttVg2/8qkP4djufriFNcSjBq5cv47vv/Iark5NS6dPNGyIm6XmO5Jj4NTqyPT2wrF9lDboiKCNT9mq9ZAEbMPltR+OyGtkjT3toobvINPWhyMPPIWFkoGzN/NYLxFeOWhPAA+f3IuffvIBafHl4m5EUjh16gq+893vYenWPOpeCYcmBvDEQ8cwMdwBp7KFr33zWXzte6+LG4PNnPecOIZKtYSl1WXc+/DjeOjJT2JysYA//8YrmFzKw8z0SnJp1NCxd7Bb6tinz7yBhO5gYGQXctFBXCslsOlQgOrAiFkw2ERMx5NXR9gMIxTV4TGCg/d5iPkoGmoljuYqiEQ9DMd9HIkV8fbL38TK6iqGTtyFzPghrFV1LG65sP0oND0qzAQ1SUaYgWpV9VlpllQLcAxENkkjyybAXt3Dt90xspsQpBAxNBIvuM40DGq3GVFhQBo9YI3lh7oY9SuocaNGxJCoc9psqXEgyGHDL1kvJp2S1ud6xkLBaN2Dvr2GaHYVJw6O4d/+9r/A//T5/xqz01fw6GMP8qSL85cvYWV1RTbodDKJifFx5LMF3Li5jH/3+3+IubUt/NmXv47VvIu8r6FY08QGyhFoV8pCtOFIolJlsVRDJaRGpWKltsLQ/Apa3CKGDRcjMQ+ZUA7/J3nvHWTXeV8JnpteTp1zbjQaOQMECIJgpkSZVLBpj6UZ73i94x3XVs1Uzdqba3dr/tqara3aMGV7vR7bY0mUREmkSIpijmBATo3U3eiIzt3v9cv35a3z++4FHmHPlKdqWSNru0QhvQ7vvXu/73znd0IxvYKevi4Mb9+Glr4h5OHHrYUkzl2fw9itBaxs5GSt6OluwzNPncQzTx3H4p1NvPjiT3Dx/DlEggE8/eQT2L13n+Te3Lh5Ex+89y7mpidgaWWUCxnJD+rvbsNDh3Yj6POIkJPZGTMz0zh/7ixmp6fh91kYHRnGN77+dbS2tQmY4MiYWo/zFy7g6pUrwky1tbaK0LehuUnACvcaaj3sfB4eCqc1DXnqjdjsbHqlamJpeQXLK+tinCjkc0ojw1yjWgX79+5Gb0+nrKdkM12EKuuvMPBORoiTicX9giyLjGIcU4Ew4BSximDVg6rhQ9wGNqV93A/NF5Z1k3ko3BP53HiYJKNSKuQQ8GrY0tmAE9t7sa2nCZ3NUYkAyGZSyGWz6qxWwibg/V6lUvpXDQ0Nq0ePHrV/WbJB/q4gRN09X9IHGZFSzTxVKOQHDU3j+ybzZAY0hZzq7Uw2i4tnzuL7P/ghzp49LV0zHh+T/RgoRQ86FwMuDspmx4uIwklRN0u2iNJGqJGMEgmpqul76aL1QIS/d8cjLnvhsgv8t3qdx/26jbuajbrul/qRTb1Lh3/v9gu4398FLfWWXj4PF6i43/9+cCLPzrGDuW+VC1zELSSrKme+xl0GhF+XDZJUkg8PDuGxxx7DgydOYGBoWEYlt26NY2zsuoQBJVn6ZdvCQPH15TiHKJ7qfMaPs412bm4WPp8HO7aPSmV3jmwIBZUwkc+XEd9IoKGxAb39g5hZjOPzq5PYrJgoB6Pwx1pR1r1IJDcl4dHjVapzGak5GTIqR0bxPlQKiJjQeUyVQISlVIUcPEwTZVaApaE1qCNoFXDsyAEkNlN4+ZVXYXi8krnAa4YnHi4YVNBzflyghdLnkeAzWmcpkA1Homjt6hOQMDg0jOf/wW9jPV3En3/vZcyt51AJNCFPxbpXMXYy5sqyBZgtmoacuDjv1vJJaJkNdEZM/N5vPouje0dx9fxnOHv+DManZ7GRykgks1wX1ZIsxAwaoohz6/YdqHkDSG5msDy3CDvDGnVlRZeUCDaC8g+mit6WPEr2Kdkp9PUM4Hf+4A9xaS6DH5+6hbkMk8u8qLEkzizj0HAnDu/bCR4Cr16fwMTMKpLJNMrZBHqa/Xh4/xD6mkyUs2vo7WnH8kYcb31yFu++9yFO7NuDhx44hKXlOSyvLclr29E7iK6hnchUQnjn8+u4eHsNNX8MvkgDGhtiCBhl6LkEArWspPOuVSKYygbAs6puVeAN+GBUDdi5gpqlWzp0v4mqQQKc3AKdSiZAMFZktkMeLWYOW30F5DbmkKnY8LS0oBZtxnK6ivUUT6QRacOlpJKtv14/NU2EiMwdYfIku0U05TYg20a3j6P/cJkRl2F17y/FPCqdiNKqOumvMkJWvShqJKMEq6pk0wE3TuAix8oMpyLrY3lNpVFgSzQZXMdir9EumsvDYpGkVsVgaxRbWgKYv3kRxw7tgqFXcH38OoqVEppammXtWltbkbK5EycewatvfIDe4R3o27YPL7/xPm7OLqHiDaIimq4aOiJe9EdNILuGam4TvVu2YrHkxe3VLFY2eco34LPKaPFXMRAEurQcvNlFeEtxeIwKyqYBf7QZDR196BgcxcDWfbgwNo3v/uA13FlKyJryzK89jfb2Vlw4fx5vvvkuZqbn8cCRQ/ja048IyOCGGYlEsLq8jO/+1V/g/OlPEAlynKIjEIrJISDgNdDX3YFgOIKJydu4dfOG6LTIpPKF9Vo+jI4OY3T7NgwNbUFDUxPGxq7h0qXL2EzExR03PDSExsYGAXjc+GlnZjeOfAi4oJuJmhi1xtD+v7K6LlqtUqUsI1Y56FbYGl3B7l075GDC9ZDC/rvjH2dkp64JNcaj1oYuQHb/0F0osQry/bh1EYCQ9bMk+HDV1kU35Q82yPMV9pmARaspR1eVxYJZRLw6do/04/D2fuzqiSBKgF1gkWZZovrpFdQN8zqq+r8qF8ofPPXUU7+Utty/K7z40oAIGREL1gd2NrvFZBmnnCbLkmFBDUMwHJbUu1Q6jQunT+OFH76A8+fPwkOfuqTbcWZMZkQlXapkPybbUbypLHUKHKjRjMqJUGE5zi72hVwOd8OvZ0VcwFDvfKkHBu6C5YIS98/3Z43UA4/6kUw9K3M/EOGi4gKRv401ub9PhgCCr6H0wPCCdU5mvKHl+TuOHdoGU6mUCHiffvppPPnkkxgZ3YZgMILFpWVcuTqGqZkZJFNpOSFQjMnXWqX8MQadN50uAi86EeZmpqUDY3CgD01NTappky4nUc1zw7eRTiVELd/b04eWzm4sbKRw+to05hIFGKFmWMEYNIrIMkwuLUINYMgsyKoAjZZOyYPhe6qK9tThlJHZBbHQsi/Ey+dcKKCSS8NXyWJrVxRPPfIgPv74lGRlxGJRrK6tO3QoUwUZQw1xX5HipaCPwtRImFHwKSSSaXz7d39Pmkc/OzeGAq2pviiml9axkcmj6LSQ2hSjUrgrEd4VUbSb1CBQdGbnoGVXEaptYrS3BYd3bxO78tT4Ldy5My+MByPcCaSZKkw9DAWUDWRkDB2NDazv9ok2Z3l5Del0WgAZFfbSh+HYAHnBe7xsuOVIq4RSZhNPPf0M/vEf/Au8e2ES333nMmZyFqqeoBL7lnMwymm0NcckYj2VtpHKMstBRym1jsePbMd3nj0Kf3kVn7z3cyzemUM0HMHoth2YnZnDpbPnpBW2d6AbNLkkNjckEMq0/Hjg2OPoGNyDDy7exsRqHjNJhrqxa8REJOiDt2JLuFSyaCJR9qDIa9RTkVh1s2Ygn+GiT1GpBzUvxxm8dzlvZ7utDosamGIOpVISVjmDdp8On17h1AZFsgqGKaOzfNlAuUTUwXuAtlWOXd3wVse9IPeKcrw4cu271lwVCegGJToFV26ehkKCDtvq/p7QkGZV5mUoxwzvO0WduMSIcqdRo+TagDlyZD0BWVsvHURcx9hx4owQCYw91TI8lTyQXsOxfdtwZN8OnPrwXaysLCMai0kg39r6KoqlAro7O/Ff/tEf4dzVG/ir7/8E4cY+5KsWUsUSMiyULJcY2IuuqA/dVgmbM9dRSi1hx769qDb2YmItj+lFsXhisMnCs8d3YFtPGMvTV7E8fQ2p1TtoiITh84cxu7gBLdiEIw8/iUefegbnL43h5VdeR1NLB574yrMSCvfOex/i89NnJHfHZ+h48vFH8I1nH5MyuXfffBOTN68hubGKtZVFYUSpnWC3DvUgdqEow9hIOCKMxvLyIqanbsv4nu8XE265JnAkNbptKzq6uuVzVlZW5fVtbW5Gezsj8SNi2+caxlBLvl7iaOJoma48AfemABFuFpl8AXN3FrGxsSn3RyGXlfEMO378fi927dwhNmoengmIZAfivVihblEBHI5/CXjKpSqKTjYI828kbJGjba6RVkACAdcyBSTLGjR/gzjGyDoGaCVmCZ4UvPJyK8GqZCQP5+C2YRzYsRXtMR8CyKFipyV4MF9kaKeR0C3rHb/f/6cVf+X8I/se2fy7bvi/rI/70oDIxMREi9eovpLLpA96TMq2qOlgOZTKAPA6YMQXDCJLZuTs5/iLv/oLjI+Py1yTJ3TO/OWw7Cwh0kTIRYCzNt7sPL07FwWrwEV3Jr0FX0wcdbUc91ttXQBQz2zUg4K/zflSP6KpBxr/Lpvv3RGLg6TvZ0TqLwz339yfx2Vh6tkWjmFMS7ln+O/iGGLHg4QHKbHnli1bBIAceuABtLe0IL6ZxuTUDG7emsTS8qrK8CC9WWZxoClIm1Smm+TK94eAcW52BhtrK+jp7sJAf78IV+k+kBud1LqlwS6kkc1sin+do4eBoSEMbd+JlWQJL7/5GebW0wg2d8Dwh6SdlU5PmwJUOe2L+OHuf04fn4w8CDCr5bz8XsSsnLkXKHLkJluEv5ZHTM+hOeCR2Pjnnv0aLp4/K3NlXmtBv99xNLA7x4tgMCjXzPr6BtraO/D887+Jc5evwgw1orF7CGev3salW7OwuSGSVTB1+dEk1prKdaabkgmxDMkAYRSnncygls+g0VPAUJuFnpYQkusbWF5ckEwFUul06MgwQHY8Lmq2lKoN9PagtbFFQqrsHLNFTNE2pLJpyTnJ5G2x+vFUT7RmchOjuFOrCtvFL/ff/k//Eg+cfAo/evMUXnj/Mu7Y3NjDzr5IWtgWFopN1IUCn0dATEqwMxhoDeDkvh7s6AthfuIy3nrtZ+hpacUf/O5/ipamJvzs1Vdx6tNP0dLWLFqcaCQoFumlhSWsr23ikSefw+DuB/H+xUn82UvvoeBvQtkbhi8cpadSxZJXdMlBqDKJ01OFJ+CDXtGQS6VRY3uo3wv46BJS0g2jZsCqMJOC93EFhXJWNmzaFhmQRVAmiTAUJDNQjd0wZC6EOTXB3BEhMSRkjCJoPlmecAmyXTulk2xXZ8d3XWdfZEGVDu3uh0IsciiSdcYZxihWRDnZXNumMyxWaZsc42k1ydThAYKgo1awoREskOU1WU3P+mUb1XwKjX4Nfe2t8OkQgSrF+9RWMZWYPUqM62+MBHH8xDFky0W8/vZHqBkt8ISboPu9KNTKIvrn2KPZo6PHp6MWv4P8xiy6+ntEaEx9TTwF2Jsp7Gjz4Pd//SSOPzCK1fU5TE1eE8v6/Mw88pkyFpbjSJc82HXgKI48eII+N2EQwtEY1uJZfHjqAm6M30bfQA++81vfQHqd1Q+f4/HHHpJU4jdeeRnXLp2TQEOKTlvb2+REz1HN1cuXZC33R6Jip2XiMXUVqc2EMB25TE5YDY+lw+cLoLe/T8YfZJkikZgEkzFFmSBFvScKWtLqyoMb/Qs80CmWg/hDhQqSCdpMZTA+cRsra+tyuKOomOsp+3nooNu7dw+amhuUa1NsuUoXxIMIf68Onzws8GsyqEwxFVJuye/PTB2YKBoBEVYnijWYoQaEYi2qMZ45NDzoiM6PGSxFBI0iBlsDOLqjD3uGexHy6CjbFPdnJZdGYniq2lilZr6s1YxXfT7fxUceeUSdtv6ef3xpQGR+/lojStb/nU0nn7VMw+KLraLGHZeLrsmMPhyNCjPCyvfTn53Ciy/+CGfOnHM6TwgTHSuvOAdU9LB44aTITN3o6tiifnFgyN2oc/6dJNE5otR6+vX+9851wbjiz3/fY+/Xdbhfv94KfP/3lB+zLj1VNn6nZ8NNjRXrssQMczTl5BZq6rVSwITJn5ac8lXiPbMzFLvS1NSIw4cP49FHH8WBAweRLxQwdfs2JiZuY3p+CRvUQ8h8miBOBS/Jc2UMuaN/4KnN7/UKBTw7MyWn4pHhIfj8fmTzJWl+lGCncgE+L/UhSSQ34yqvRF7rGrbu2IXRHfvxydmr+PzydaznqoAvijKzCzw+FPWqCNhE6se0TlpQqkr0JydMShdrPMXkxaFAKSMXE/r0pdiQPTI8PSZXYZWyGBrsw8MPHcOnH76Lqp2FqVWRim+I9TASCsPrY26CgabWdknRnJyew7/4w/8K2SLw/ZdeR7II5GqWxCpnimXYtEyTxrMMlGxbri0GOjG22qjWYHI0aOdQyWbEaUCBaF+rB5X8JlLxpMyULeaAiJXPEPrZF2C5GXMM8sjn0mhraUFrUxv83hCWFjYkft4TMBEIeoUGpqJ/aX2Tz1TC2jwakxTViCFXKGD/sYfwz//r/x7Bpg78X//2Rbx86irWayFUvSzt08XVoxmscM+LPoJNslWOPai74oGglEGzt4StHUH4a2ksTY7hwLatePL4wzKHXt1cxq2Jm7g9OSEFYnt275ZQKM7lP/jwYwxu2YbHnn4O3oYuvHvuOsbmEkgZIVT8TchXWCCm+qSkToAWXQ/LeWk1qiGfyQj7obPjxMugq5psnGapDC9zRByLbUnX5aQqtl6eLpl7wSfGkYfHhMViOlOGeU6pNFk1JnfyWqRmjPdXUXQ2BAcy5q239Qv7phYPPv6uUca58SX3V9Cy+nDqZdTvZUdT39v1zPCLyaPJvlCLIJlC1EYyMI1LH8fKRXHc8PTOx4jls5CVzJyYV0NLyEIxl8faWkLlnnijqGheWee4Wfm1IiJWCeGALsLZ1XgWiUIIJTMEIxgQAM3qFgJ2T7mEFo8hQm+jnBExb6oMJJK0RVeg51N4aGcvfuuZ49i3awjZ/CbGJ25gbn5WXHTzc6sigi5WLPQOjOCB449gYGQb7EoNV65dx+lzFyV36PCRQ3js4WPobGvA+NgVfP7xRwK0KgUb6c0NxMIBGZ2QseT9yzV/Pb6OD95/G4lEXNgLvgeMAiALyEAxsinc8DnaIaikxkJCzGoaWtva0dXVjWiUmgk12qDOTECCIA5DhZS5wZbcI5x2cTIiHN1wLbxxa1wBESYwizaDmUQ5RKJh7Nu3T8bN0iFDByKzrBw2RHQiIlCtSPosDLZOV5AvFh22WEOpZiBbs5CsmIgzW8gXQnN7FyyvH/lyFXZV2b0NrSzZIB0hAyNtYezb0iXZIAGjgnw6Liwqw9cqNW29CvMzrWa+rOu1dx977JnZv+fY4ws//pcGROLx29FiVvuXm4nEPzENjWuooDplx1XaDt7+VDMzwIWOGh7XPvnoQ3zve9/HlStXBP1y1nw32px0uHNO4SYqY0ARnTkLhSQdKitXvfaj3gHjgo16tuN+lkPoPAf13g9GXADiggr+2Q0su/973s+u1H8tmVlK9LiiD+sdMXycO/4hACGFe0/T4vYYKL0LH8fT/sDAAI488AAePnkSHW1twnxMTkxgenoaS8trYp0tOA20SmzlsChSuU1goWbnpI554mYcP2/socFBNDc1CotSptCQKVZ8xUsZOXFyEUglU+IAYfDPwgKjmIMChNo7O7GayuGj8zewnq8hVfWi7AmgykRNeS85KlD/cZMQaCKCQMajswaeIISnWXWq5AxVyhJJlTIiuphD2KrBo1dgFnMigDu8bxfs5AZuj98Qy2Rrawv8/qDEpvcMDOObz38b7334KdbXEzL3/vzSTcytxFHlxhZkLoihumyc+S9tvbwufYYGjf0ndgEeLnIlG169jIBZRsAqwavnkU8nEA0GBdgxV0QNA1iaF0IkFkSsiSChgPX1JXmtmxvb0NHej/hGXmbjlqeGjs4WtDU3YXZmFjfGp1Es1RDy0xpchcdQYL67fwi/8wf/DPsePIGLN27jj//6RXx2awFp9vwYKj5dQrVKBFE1dfomQ8AodgJYvoYlBaY8pSyiZhE7+5rx7ee+htTaGt575xdoaPPi4KHdyCWSuHn1hsRFk6W5NTWFlfg6DMtCY0MzHnjwBLbuOoi5eAE3V/K4tVbAqs2TOUWiGkwPUyJNCUATa3a5ggrjwkV8y+A2ga/QC1noeaYp1MQVkmPwlHT28CmQSaDjgPZbRoNxFEuWoQLDYngfX2vVylwj4oEa70pIGTNKhBmpr0ZwJKmO0NSJgnBOM+7ARiEKtTbcAyxuqKDqVVHx9JKh6WoHBK3cSztmuB2fN9umqzWlW5IsEuekzQ0uoJXRFfHKf/bGIsKhMNbTJSwmS9isBVHQArJJcnNq9ZXQFSjDqqTh9WqwNQ9uLBSRqvpQ8XlRJQBiTg6DswoMByzBo5cR8lso59LgmLFmp+DJrWPvUBu+9ZWTeOjQHniNGm5P3MKlK5dwZ2ke127cxPTMAgKhRmzbtgfbd+5DZ+8WJDJlXLw+gfEpBoEVMbp9AP/g+a9j344teO+ttzF5cwzJ9VWMX7kMvVLBtm2jGN02KuJ2bvpkvzu7uuDxmkgm13F78qaEFDJ11/D4hQXkYTMY8ImwPEl2kI4YTZcwxK7uXqlkYDihBFGKwFQBEY5Q+LkM/XPXT1lzJbhOMeslCSMD1jc2cWtiEokkx9jOgYOw1bbR1NSA3Xv2CPCRbhgy70xNdeIkVMYMgYQprBybmFUAcFXWDkl9homc7kW65kXF9CHgDyEUCsl6kC9XwNWNADxsVdDX4MX+/lbs729Bd2NY1j87u4lKMQuNo8iacblY0d6Cbr3W1zV0cXR0NP2rBELUUeBL+lhbuxmuVQL/bGN17b+zTIPruGpFdZpRJejHiVP2mBZiDVGhbhky9cnHH+P73/8exq5dcyy7TF9Vmfxq1l4TNCq2KJ6qnfjzu9oN5zndr/1wN/h6a+/9IKSesagHHX/bSIZ/J9SfE7rGr18fF1/PmtzLC7m3wPGClhOTA3xcazE/T/1eh49AzPk+HH3IqbLGwq+cfB5tavv278ejjz6G7du3ywnlzuwMxsZuYHVlRQSrpAxpjaMqnWpzgjUGnAkYq9ZEWe7qXLhwTk6Oi+2tr7dXotL5wZNMWTNRrBpCebIfxc7ShRJALl9APJXGzPwilpfWxC3Q3BDDgf37sG3vPsxuZHF1dgVz6QqSHPSLfZZ+f3VqVlnhCoioxEqGdxXF5sfNRGVpKJEZ33PqURi/brJcrFpEtZBFYX0JDQ0hDHa3I7m+jExiAwG/F12dHZKYury+KUnhv/tP/gtsZmz8H//7v0bNF0Ig0iIpsNmSLedm3ce6bVPKqoiWReRYKaIl4EWIeSCb66gVaF1mOiozbzjayqCYTwlQ4AGfP1/QH0As1kiTC0LRMKLREPwSA19GNptAKplEONwAjzeCVKoCy8PXMQWD1QZ6DUsLC1haXBW7s9c0EPJZ8Po86O0bxFe//k08+szXkcgV8BcvvIjXP/ocy3kdOSuGDKvCLNaEe0RYSxAlIs5qHi1+DRECA6Zsl4BUpoRstoSg18KhHSP4jWeewM2LZ/CXf/a/oa3NxO//7m/j4I69uHzuMn7++lsyymJDsZcWZlSRS6fR0NCIf/SPfx8HTjyFn39+A7/4/CYWsyaqnpi4MiyfJVkhNnUtBQa3kZK2ZNMRUEmWtFyAv8JyuCJizDnTGHNdw0pRl+hruqtUeqsFXVPOLtUXU0SVibQ6nSlqo6nWlIharidR9jpAwaU0nHJ6dZ+L+dYRBvPtriuXvLs61o1nuNrQ0cdNyAUhIma9pxNRxyCKDp02Wsmd4EndKTH0qPEkWQ/G3lMn1OI3Mdzoh5ZcxsyVM6KF8DV1YWIth7m8JdkdvFejVhVDjQbajRQ2Zm6hrbUZsa4hXLqTx1yyhCw3QFZemAEYll9+BrZj11idoFdRyqZF2+QrJtGireMfff0knv+1pzE80IflpRV8+MHHOHf+nFj1aefnPf/ww4/ioZNPwBtsxOXr03j/1Dksr8WxffsoDh7YgZC/iq72Zmwd7MeH772PS+dOY3N9BR6tgq3DgxgaHoI/GBRh6M2J29IP09nZia0jI9IQvbwwi+tXLmBychLxpKpuUI2/ZEupWbPleQRDYfm81rYuYcQI9t0AR3EySfmp22dEMKpGNaocVOVU8Xpjxgvv7bW1DRnNkF3kOlqkC45jz5wtyay7du8WLRgzRAh03L2D6yUzRPhXHn8INqP3K2RACDBqyDJsjzkrFAyzxiAQgRkIy3onMfFSz8FDhYaQuGJi2DfchW3dzWgLW9JCXshnnMLQcrWsVc4Z/vCfe/3BVw4ffmT5S9qu/6N/2S8NiCwuLgb8Hu355aWlf22aRsDjtL7y/pewLecELpQjLYABnwT/+CNhObV9dopjmh/i0qWLkvUv8bpyElLiVdZUc8xA6pubv4hZRabsnGBcoPOFWbDa4Ov1HC7wuB901P/ZvQjdd6ueBeH35iLhjn9c5kLWvbvpjO7J6t5ohie6elaFn0+wQgZEARNFNTJjJeBldLUCPHJjoCang+07tuP4iYew/8BBRKMx2bzGrt/A1NQUCjZn0KacQCQrkaJUNhzfFVupoDi+1twUuR5zkV1dW8FmchPhcATt7e3CSHHEwFeWZXNpyN9YAAAgAElEQVTMSSCM0ItZQewUF6cyeWRsYO7OqggaK0XWeVcR8Hpw4vEncOKZ53B5bhlvnRvHWq4iFm3mo4hgV+hxVZmtDFDOzF0CoxQFyv9RDHbXp89TH0cP5SIqhZyc9kv5tASHeQ1aggvw6BoaG2MY2UKVfQtuTUzjxsRtNLV2SdPp+mYK6UxeFiofg7YMAzatevx5hHlxmoxLBXiLNo7s3ILDo71YnLyGualxpNIJ6BaDurhYKZEb7bZa1UY05EdLcxN6unsEbMUTSdHThEIeRCJeBAOG5Lok4vz7IJZXMtgyugPLyyuYm51GNrUpOS0W+08kOr6GhsYmSUP92jd+HfsPH0PaLuDU52fxyhtv4/r0HdhmCAVvDJuaD3krKH02NYqR8xno1RyavWXs6QpDz6yhmE3BsIJIVPxYybF9NYyAJ4CGoAU9u4jxKx/iwb19ePqhQwgxgbMIrG5s4uyly7h4bQxJaQ2uwGeY6Orpw7O//tvoGtmD7/7iY3x+YwEZRKAFGiXh1BPwwgz4kC3aKHEkw8p72istP+w8QaQNo5JHZ6CKLY0eRAxVWV8LxDC2amM5U6SPWeYiHM9Q5EcqnQGGTFgp1wrCxoldlyxAjfZwpiw7Gg8BIgxec9CsYAaX9XDrFZRQVZEarp5HbWTqLnUHOOLfc8TzSlDtnKXusSeiIVGjYxVuRcGlIRoRWSeqJZRYnkfHHGO7DQNtfhO9QR0LY6exfOO86C0G9hzEasnCZKqKzSq1CBqafMBwTEcwu4Arn3yEzo5e7D72OKayBm4sbSJZYP+PDzWwjsEDw8dSO7IFOVRzKdF9sSTQYyewo1PDf/LNR/D0w8fR2tSMuYUVnPr8PC5fHsP66hpWlhfF/fLEk09hNZnDa299hLOXJpDKctzpw9OPHsevP/cUcskVfP7JKXE4riwu4vzpzzDQ14WR0X60tzeL8JOHhzsLSzhz7gImbk+jvaMDv/7Nb2GwsxeJtVXpnbl67SquXL+OeDIpYnlXi0F2orW5BbHGBsn9YSqvGlE7bLij2ZB6AJXGL+ucrPGuQ8pJpBbg6xyAFpZWcPPWuOjkuJ4zOE3XawJEWlqbsWPHdll7eUiTQ6QLUp1QfwlGYxqr4UHF8KFQ05HKl5DKl1HRLHhDYQTCUcmNsatkoxmHp0Z9Aa0igXGjHTEJJxvsaoXP0mHb7InJsPqhWimVUrUyLgUCkf+15Al9dPz48V85FqQe/XxpQKRWq3mTyfjDywuzPzENI0TkT2SrBJX0Yqub39Up8JQeDgUF1cZaWmQTPXf6M3z3r/8tLl66KDM/bg7csCR1lYIgiicl8MxyInqVAdQFAPWiTxdY1AMR9+/uF63eGx/ds+3VMyIuMOHj7u+pcfNE6pkVF5R84YV3RjL14xv19ThXdsYfNVrXPAiz6Mm2USjYsul1dnXgyaeewlNPP4X2ri5srG/gxtg1XB0bw/zCotxYpM2z2Zw8niwSRyF8zXiTs95eoosp/pTm3aL0dKxtxHH58hXsP3hA5rD5fMGJ4Negs6WUN6ZtK3FdIS0LEhmdtY1NlKoWZueXpRejWrThMw10d3ZJGNaRJ76CN85cxU8/OI+cxtOdii2Xsi3RzKuNQU6Wzsm1WlKR38ygkqA7ef95mmYOgCmxyay5FidLmW4Uqtqr0pTLxNYyrb6micaGRmmuZdV3Mp1BOlOQ6y7a1CLvXS5HB0dFmobldeLpiZa9Qo4BqrJoGLlNbO/rwPH9o5iZGMP4zWtIZTmOIjWrUoCZF2FZZKhiaGtrklMPX9+W5jYJRGIWC3+m1vYGdHS1ynPaWI/D0C1YehDpnC10N/MiaPPk9yYL4vN4hFnZf/hBPPnMc+gfHsXs7B1cv3kDN27dxtj4JFYTGRk9lTxBZLxRxBFAzQqhxqZ1O4dqYRN7BloxHKth4sLHWL0zh46+QUR7d2ATjVhJV7G6nhKHUjkxje5WH/6bf/od6JkE3n31dWiVCo4eO4rG5iacuXAWH5z6SEDEkYNH8K3f/IeIdQ/ixTc+wiufXMByBqh5GwFPCIbXC18oAN3nQUbcTllShgiE2DtioZBm4mUNYbOCna1e9Pny2LwzLpqj9pHdiPs6cHVuHXlhUTwiYOeJXp1weUol00fxKjclSpQpbjfFCiymMskWUhuUIkdUBPvde1mYDefsLKNS9yDjgg8nCt4ZvQjXwT1JyjUJqJ2hDdkZp5FXUTMq6ozhjRLOqLEGoKBykmhJlSZtxZqwBiHmMdBOzUdmA/mNeYRDPvgaWrBeBBbSZWThkVEYx5Bt3jKilSQ2FubFwdTcO4L1SgCLqTyyPN0zuAw+lAleDA2Wt4KgWYRZ2ESAxZOaD5VcCu0x4NHje/DYg4fR0tAgjAVHgTOzCwh4QtixaydGt47g1Kef4C+/9yLurK5j34HD4m6xM3HsGO7B4yeOis36lZdewks/eUlAc3dHB3bt2Y6WjiaVn+LhqLeIsbExnP78DFbE3daIrz/7HJ776rNYWVyW+4+lf5MzU7hw8QLiGxtS1dDW2oKO9jalBTEtZPO2OFXcSHWyIqp/iCnNit2lrkeN7hQQkQ/GEghDxdOWan6fm7uDW+OTAmDlgMeDBMXppTK6uzsxvGVI1p98LudkzqiQR2kPNiwZx+RKNZQl3deCTTdY1USFKcL+kAAR0+sX91Se9yCzbfUy/EYVgy0RHBzqwI6eRrRH/BKpz7F2XkSxLFgqzlSLlU9amtv+xwPHEwua9rzzRP6jExdf2g/wZQIRK59P7Z+fmXrbMIwww3xomeTMzx/wIxaLyabLD0HAlSrsLCva+W9sHlSakWtXLuOHP/ohTn1yCrZDo3HmTyYkxwjxIilPZoyYzsVGhKuYBxeIuCV6rhbD3fxdRkKu1bp0VRdguLqN+lffXcTqwU49+1H/tdSM+d5nuz+PfA3JQVF6D1cz435txhJLWqfAe2phGBFeFNvzoUOH8I1vfRPbdu+WmSjFqBcvXMTkxKRoakj/Sc6FxZh3hoh5nehzloGZcpoUAMiyiGoNmUwKjY1NOHr0KL73gx/g008/x/5DB9HR2SULuizw0kaqZt/su7Ck+j0nam/eYDk7JzkZa6sbmLh1S8R4J44xwfXr6Bnahrc+vYTv/vw9LORNpMsEpLpytMjYhVZeZed10y2F/eKBk+8p2ZgStTRcVC3V6Ema385L1TpHOYbX7yQnOo3OjmiQnyNZIpZHBLhcVNjLwOuN9lI28OqWjnw+K+I+n+UBiX02h0Y9QHvYB+Tj6GgMYH76psTRF4uMZGd3j6loX01D0OtDwDQRa4iha6BHxhCBUAD5bFY0Fs0NzSgVytJizHTR7oF+oXezmQzSiQTmxidF6Jah+C3gldk42R1uqUNDA3j2G7+BE49/FYmUjYuXx/DZZ58hFonAtsuYnF2Q0Vs5r4Ky4loIcwUf8kZECYsLJVTTG9g91AEzv4rJ8x8jnU2jd2QbWnpHkChaWEzkYfM1lxyDLHpaIvjPvvUcqpvr+Mlf/xvkN1fxlScewiMnj6JSzEshomX48fDJr+DORh4/evczfHpzFqsVE7YRgG5ydGNCY7ZN0IuaZSBLnycFgR5T3iteV0W2HpdraPRUsbNZh3fzNm6eeV/s4AN7j6D1wFOYTFSxkWMcvF/akTmi5TpQpv5FNBeOm6VC7kx6ink0UTcd2RC9Ao2CVhmfOH/tViQ4glIFHBT4cOLM7v357g2sQtzZ+CsOQKbeSuw79UTc/Nx7XRexLDctQ8IGTZQKRRTJ8tQqksdCQC/KGLsg4yqC+YDHRGdLDLUSO3JqEjKYzpdQMVl+qFwWfFYBE4h6yK7xNaxgbTONdMkUbQjF3RytaoYfZWq5SgX49Bw6/EWMNAJVpitH2pEraJjdWIXm0fDA3u3YOdwrYuFctoC29m5sHdkp3/PHP3sdL738Cgp2Dr29Hfinv/872Dbch1I+JdLh+ZkZ/OCFH+DWtTEEPYZY5JmRQgfJwPAwmpqbhF1lJ8707dtyPzB4ka8gE1a/+Y1voae/Hx7Lj5xt486dWYxduyrs4tBAP/p6e8Ruz3WTAISt24FgWDn+ikWlA5GEW2f8IkhBlMIq5t+JdiBMoYuGBzHT45X7ZWJyChO3p5SepFIRkSqJNzJV/b096OvrkfHb3Xh3uuCKZYl5Fy2L4UXNE0Q8XUCcIn7DBw9HrZEmaJ6AlEsWOMbRAK9egb+aQcwoYldPIx7YOYDBzkYOUVHjSJgFpHaJK56tmZ6bAX/0f3jg+MOvf2m7/i/hF/4ygYiZycS3Lt2Z+9Q0jIjf78PG2hpWV5bF3dFGG1fBRjaTloWFSDTo9aCtrVU2b54k/LGobNRXL1/ECy98D++//4FclAzIMSgESmeRzdGfL9J050Sj6DmCHFe/4Y496gvpXMZC2BlnYXJHLvw7d+TiWmjrH18PPL5o+buXuio6DwnScVgczm7vj5I3lKZEiV2dzAvLAl8rWcCKJbl5CdIGhwbx/PPP4/GvflVml7O3p3D+wnmcPXdeKH02c0r5GM+JUgClxjr82vyV+hKfxyu2Vr7pyWQSmUwSvb19ePbZZ3HtxnX86Z/8GW5OTmLLlhFs27kbHl9AqFA1PlE+ejIQvHEtOl9Yde6lK4TFdTVYHi88Xj+GtoziwMFDSGympfTqo3PXZHQQr3hR4EmtyHTQKiyDXSBlyRahJVACuHmDmz6UqSWRjV6HxnIzlqZpNWEVZO7NrAwTArQojuUiygWC1r0aA9fI+nBhJBjh2sRCRZ6MqC+p1lDcTELzmeJmIcFSpDujUICvWkbErCHKTpHsBnraorA0tgevYiMRh8nsC7GQG/IzWbqOsM+H9sYWSUq1wgFUjBpWlpewc+d2FFJZxFfW0BhrgccbxPJGAgkC6EoZ83OzchpiyBkXUCaoaqYmP2NbUxNOnnhQOoF6Brbgyq0ZvPn+x1hdWUdzc7OMMRlZn80V0dnRhmo2idRmUsDe5ZUSVkpeVDwh5NM5Ebo2+HU0eEqIBAw5BdpVFgXr0oyazJfEW+KLsO/Ci2ImjfJGHFEUJSNl13AnHntwH3o6mgVE9PQMoqYH8epbp/DBuWsyDlrKlhCvaCgbfmEEyBIxSdX0qhr4PIEIGQAv30uPgFEKA6mTCOsV9AUraKgmxGbK9zjQ0oNibADja3nk9QDKNUuxHFwcuGNIixixBkcPFDfr0HltVXk/8dJRImPxAlNDonwzTubHXUSiKHcnUO/unEUp6b9o33U0B5L5TGBOJsbRL8k2yLEH72+OGWsaLINR5rqMoZlsLD+jTueQBQ+7b8jq1qrIFmxVasivmc9C9/tQzTMZWFIMYdHxRcs8M2voouNjpQSTeUpK70ABrxqtFuFhgR3bWgtVBagNGwORChpLy5i6cgFHjj6BSGsvri3GsZZMIru5AL9m49CeffjW138D23fswqenr+IFJqRevY7t27fhsZPH0d4cglXLYbC7FZGAF2+/+SZeeOGHAsZ7OtuR2lgRppRAi/0+3PApKKXQ9PbtScQ31oUl5T3MtyKbKyMQtHDk6DG0tHTgzsICFhbm0dTYiG2jI2hva5X1hl+T6ztrESR4zEkvpXWWIlO+2byOKCrlWNvy0AbPIjy+D857RTcMwSvdSj4/MvkiLl+/hVsTU9LI6wr3vQad7Sl0tbWiv69XknDJsvA94xqYyRVR5LUdiKBi+pGwK8gyPNfgfR+F4QujBDIkOmqSHUSNmY0AVLnfkW29OLl3C5qD1KQw5k8dMO18vmbUjA2v5X+tqafnf962bd/MLyFW+FJ/pC8NiLz//vvmgQM7B5fuzJ8lEGH8cqloI5mIy9wwHA4hl80gnUrJJuz3ebCxtoylpUUMD+5Ae2cPAiGHGTE03Lo+hh+/+EO8/9570DVDxH0MPGOaHU+CZAJE/8ANR3QWtMASBdPG5TTTltXmzItUxK8CEnjDk5Wg7kCJKCVy3Cllc199JWS793KpDd/5/LpU1nush6o1pxWTCwpxO39ulwERkOQI2ESZXWVniaJyDdOAzZbOTFYcK089/hS+8w+/g6b2dmxuxHHh4mWcPXMO07NzyLMHQW44XcYrPO0TGHC84PWxXItxwUWEgwE0xphkWEYysYlQMCgWNbZdXr56Ba+89nPkcwXcnJhAX/8gtu3YCZ+fdlMlChbaWucKXxIKkydesiMBP0GOhlQiiZFtO3HoxGMo+4L47PxlfH72AlYTaRHQrSXzKNZYaqahPeiBWUqhlN1AW0sDGpsaMDV7BzenF6GF2lE0wihoPtGjyGzGYpgXVaDsqSETUoHm1WD61etvcNMt8p9VNXmVDg2zCpgEOqTTSeUQiJjS7koLaIGFiRTvGWVEfDq8KKKYTqC3JYaHD+2BTyvhnTdekTr5Ii3BpnSSKqBXqyDg86GjvV06Mvy+AIqFMtLpDFKZTXR2t0kfD4F2LBiSOH0CpZbWThEMX756HevxDVS1mqQJhwIelKs8FRXEgbF311587WvP4oEjD0pT5/unTuP0xasw/UG0dXQhk8kgm02hVMhj28gwHji4D8uzk7h1axIreS/OL+RxbmYNxWAERV6jRRtm2UaDpcHvsVA0LORhIF9hgjGvUw0W9VlBFgKWUcrkUE6mUUutYXtHAP/8934LvS0RnDt9Gsl8Da39u3BhYh5vn72EsjeAQGMMdrmKeDorGTMsdaOl0fBY0qZdpG2VBz5ep5YCxKS9qRNjVXutaMOvV9DgNxEleDE0ZOwyErkyknYVVdMrGh6x8jNDRAIiKEZ13Xek5ZULjxoO1QnC/U6N/6S7SKGYu+BCWTAV03d3Ing3nExZcxV4qfuQT7/nkLkLbhw25e4vIrhmqCb1QAFhTuxMRllEWb9geWEw8ttkLgpTfstsUFQp83KoUn0n8iuzJti+WqVbjOwotWOcuRHYEWSZ0L0BGRewNsD5IqrLSYBICd0RQEvOYeLKBQwPbcPIzv1YSuQxMz+LxnANTzz8AH7tK1+Fz9uEn73yCd54+x3kChkcO74f3/n2t8BBREdTA/RyEe++8Tpef+1nmJudkgPlnt175F7YWF+TriICMrpDyBC5NRkcf1I4n9xktUFNNvhAwAs/G6/9rFpg6rCOgYF+STMNh0JKQFrk81RAgPc5m9rvMd1KMCw5UvJeOgm4LKZzk3CLKo9IEkud9mSm823aJYzfWcbUnRWUyNCKRo326IpUSbTGwujv6YKP7bpMZS6S9S1I35MZboJtqmyQdEmH7gsgFIvBFwhJU3aebyWziDQdgUoGrXoCW9rD2LV1EFuH+tDEni6K68mQUUwshzhc9Hu8/6c/hx8e+NrXGNF+34X3pWKAX4ov/qUBkVqtZtiJRNfC6p2rpokIxUDLywuIr62gt6cLgwP9kuKZy6aRz2UxPn4D7737JqamZnDy5JN4/Iln0NHZA28gCG8oKM6J2alJvPXaa3jl1VeloI2WMJ8vKFTdejwhIISzVNUD4NJ3bEZ1RkAMkWZ4jWN7vasbkThnpZonGOFiI64VJ0beIXTvApG7Ix8nzdQVq7ouGmXNZRofNR90qPBnMsXhw2OcEtdWkU6nRKTL39OCSzDCWSl1GH6fH4cOHsTzv/Wb2Lp1FNFwFBcuEYCcxfLKmsSabybTwnxwceMoh0wJN27e+Er0ysWriGDAD49homjn4fN6sWXLMEZHt8nTunDxIqanZ6RQamV1A7ccILJz5x74g2EZfTHNliyLaDqqRbmpWdVOUV7Iz3GPiUwyi67+EQQ6B3D1ziou35pCOmsjm88hFOZGXRRND2urn3hgH/qaQ1iYGpO48+GRYSTSefzi/bO4tZBGNdiBDIGIhHlRnq5L9D/7isp5ni6rMPwmjABUD0SGdmJqa3yy8VU9GqoGBYw8CfO0TAtrVRZzsd9I5LgPWqWAUnINYaOExoABv1HBSE8bBrubMT1+DbeuXxWBn4yGJS2zJotmU3Oj6JmioRAaolHZIJl6yHHLjWtXJPOktaVR3k8KVsPhKO7MLyGRSErOCgEmT8OGh+BGFdsxvbanswNPP/kUTj78GGINLbh2fQKnz11BIpVFINKAaGOTAJiVtSW0NDeIS+fRh45h7+7tmBi7gjNnLmKjHMT4po5XPruMcrQRJQIonirtPMwS+4RMlC2fBI3RMs2Tm8kiNYLwKk9nNqp2ET6C53wSvY0eHNszDCaFL88vIJWroGCGMbuZx0KuiJJhIdLSImwcLb5MvSzyWqEWJByRsCgCp1K+oLQRZOcYwuc03ooAme8hRetOmRjfL1olmflQI7PiD6jNxM3gUf5YV5Yum5ACFs5G/gXsoFgQeXQ9y3F3ZOokrzpma0Wa3AMsLhN6d3Tjds24qMN5rIAZV+xKMSWzZqhtkdGgqcaBLFfj5spVgOMZD4WOvK64BDjlegI2SoDFsZIDrmhtp57FjZEXxFIVTQZZUz4/rjFc+2Tt4diCoXelPLy1PBqsCrrClgjM5T4wDKyuJzG0ZQDPPfMY9uwcxe3bi3j5p+/gzLmrsvm2tEbwR3/4n+Pkif348z/5YyTX15j8grHLl5FKbGDb6Bb09/eK9oUbanNTi4jkL/PfUymnhNCnkkOZ/yO1EwVhYhkPwLWKwWHiBopE0dPbi7aWVuUSrM96cVgNeYkcTZ4amSs3Uj0jLYy2WKW5uWuolWVgpq4dNQlmZDHWcyXcWFjG7PIGqlWPOlDWivBUi9DTHMVGZDxDETuZvDRF1YYXvkgTCroXy2kb2ZqBYEMb4CHrxyZEJrgS+PAg7GFOH9q9RRzoDmLPUCfaW5vVqJ0legVbDoemaWQ8pueHpun9s4qWvn78+HO/0oLUfx/i+TKBiJ7NrrWuLq7c0PVaLJdO4bPPTuHalUvo6erA8ePHxJUR31jD2JXLuDV+XUJ+GCNOdEkQMjC0FbGGJuimD/5QGB6fBwszM3j7zdfx4xd/JIFd3IBz+ZLMj2kLFJupCGIdKxcV6xTKiuVKxT67o0Sh7QkXpOVW0XjSkMj0CimPc+hWuTHuvVSOHv9uOZyrJXHHPHzB5STG/AmOmAJ+WeZUf45C7lxE+H28tDda/Bk1mafya4xsGcEjJ0/i+EMPoa2zQ8Son376KW7fnsLmZkqSZ7N2QerU+XNxcyTQ4c8r+ZG6CnGT8DNDlwAtsgK04+7euQuNTU3Y2FjHnfk72IjHZeHIF2wsrayJt57jmt279wsjxTRVlcJaViMaiZOvymjFQAX+gC4Ctngii2zFi7WqH5NxWxgQMhdE/x4tD69RQCmdhL0ZR0c4gmcePYFdW3vh9dUQjPjEGnz68gQ+H5vD+GIGm1W/0J+SxiHhVZbQ22UuClx4/V4YAQtF0tjCj+rwsI+F4UQS6kQgIvwFhS3S9EsnjSV2YeUYUot1DlYlh4hPQ09bAyKeGhKr84ivLsr4h6ci0sxkO1jRTQshF2CGjHFRIbTka10scdHThIpmiWMg6EcgEERPbx9isQZMTc9gZWVFlRTqZK9Yx85uirKA0QP790sGzL6Dh7GyksDnpy9g/PY8oHvR3NImmhQCkLXVRUTDPvR2dWBkqA/79+xCZ3cXzp85jYmJOVSC7fhsYg1//YsPoTW1o2RxDFKFwXvCtlVMNaOpdQqYTeiWJa4OthxT/MtrhsAy4GGQmqpl0KtF+KocodQQ9XmkI4fW4fUSsJGvQfc1Sd6Eaflgs77czqCkV+FnjQPHe4UCCnlbgqq4uzLa3T3lqjgObr6q5JC/qqAwMiuk2n0ySlLxHAo9uNlBrqJD/eX9h8i6pU3utXoh6n1Lopt67Dq36v75/pGsMHR/gyZxzDbumJdsDGvhaVfmOmLS5q1GohSscrQormGPX4lLhTHl3skiSAKY0t20VgWhFBh2D0SqyEK9JnQPkfEieJF8Ek2560QfUaZAOCXtuI0+E/5qAdVkXHpMnnriMTz2xDEpgPv4k7N44633sbGexOjIVnS1tyK+vohHHj6E3/jm1/CXf/6neOnFF5FObKK/pxf79u1BY0NUWqXtQk7Aa1trOzo6OnD9+nUBI9RdcYwnYynmE3kZaR6QA9dGfA2Li4vC4LKUkhEEHLf7mH8iQnZlOKgX/Cs3vXpP3biE+kiEeu2erOVSPOe8doaphMX8P92DpXQO12bvYCWegtcMoFIqAOUsfDUb2uYq2hsi6OkbQFmzkCxUUWJBXaABZTOIzXxZMm5CDY3wBSPQvT4UqpqIzyV4rWqj0Qds7W7EgS3dGG6Pwm/UZB/gBwPa8vkcR+k3fB7r//Fbnp9FW3vvbNmyhYv5/28/vlQgksksN60vrY9Xa+UYd2CyHmOXLyKbSaKzo102Rs7RNlZXhXpn9gKj34tllSbnD0TR0taJaLQJwWAUkRh7M3Qszk/jzZ//DC+9/BLinPXrHng99GozUY+9DhQyqfAgKcuru4D5TlO0JAte3cXN39fHr9c7Z9zPd5kQPtYFH/Xx8fXiVtH+sUGVddsMkeK2Tf2CE6KkC+XIbYyFdTrsQl6SB48dfRAnH31UdBpcnm5NjOPS5cuYmZ2VtVZubAn9gdCF0oHC5lJuJtS2EjBw49V1ZLOKDu5oa8WunTvR2d4up9Pl5WVhTcSgWGNNfQKpbAZLSysYn7yNzo4u7N13AKFoTFgMMiICRnhEZY6CJHPaqFXysDxVqd7O2sDUcgZTySqWCyZydkXClAJGCYXkHKxqGmYpC43OgWwJve3t+NY3n8GxBw8g2hxDtLkV66kSfvLGJ/jR6x9gNadJBwxP1tyQuBHLcyuQkdGhcQzl94rgD3ZRWGyyPlyMS9TnyMalMiQImMxaCRZPPJI0WpGsClHKi5q9gpBXR4gt9Pkk7PSGZJQQbKjryBTLYVMzT/5eaUBVZtEqfJbS+JD5YXePzxtAPJnGzVsT8rpFog0iTiTTxeuSwJAMnfRo6Lq4Ap5gzflDD2rqs+kAACAASURBVEn2w9Ubt3CJabSJNMKRJoQjDZIFs7GxhmqJ1kkLna0NaG9txINHD6O9o1Po+vfefhepXBn+ti145dNrIiDVGtqR52KsGxD7PJ8Lr3/GUpPKF3dJVYSKKKoEWW4ezF+RrBjDQMpmm21Z+mMa9CL6Yxa6Yz6UybxpfiwkSphZr6CsheAPN6JmGshV8ihUKcLUBUjQvcQTbCGfFzDC11Pz0lrKcaXywCo3C0GIa4lVo0y3ykHuOXXD3g0wlL9TdMjdQLG7K7nLeDj3/t8FiEimyN8CQtz7XX0fN8n5vse64wHpoXFyRMolYUbkJC/ZPaaAvnK5IGNqsqO64RV2hBdEGZwvlhUTy0OTOIFYNcCofEXmSYVFlawtT/9l6BS2M4G4zH2MD6DEWY2mGCdPEIl8Blo6gZBewf7hXnzra09g5/ZR3J6ewvunzkghYjDkx/Gjh3Dk4B7EgqwwyOD2+ATWlhZw8fwZrK8uyRhy586daIg1IJncRDy+jlw+LREBXR3dsmaRzb158yYmJsYlNZXjFTcficCDY2iudQQlfX19aGhokDWS152Yk8TyrNYlF5Co91m93q6Oz/0393FuqKSs4wRnotWhf05HWULHVJs7xytLqSyuzy1gI5lHwBdCma6WYgr+mo1afAmtDVG0dfXJeDhdtVC0giLCLrAd2vLB4/fBH1CGCS7ycvgt2fBoRXSETezoacC+4U4MdjZLLUM+qzKf+LPmcrmyoWuv+T2eF/xa4KNDJ0+u/H1sy/3/GjF9mUBEw+ZmdHrtznSplI95WctcsrG2siQsCDcIzgLZ6sqNjcxAmWmKxYJ0bpDtKJY1BIIRtLX2oLGhRcRPscaoxN4uLc/jtZ/+GK++/gupf69J2BHtlyrFUOLR+ezYUeFsuJLQqoh50TyIHfhuwJHjtKHXX4RlrpL+Xkri/TeBAjVODLvzeBelMzCM//Gv+X05yiza1FcYclLmgkYdCBcl6kB27NiGo8cfxP69++R1YanT5Pg4JqempX8kk2MbqSVWOMP0CgChPkTi1nkjlBmDbAoNmuW4K5+TrBFWaA8PD8tCuLS4JKdyumkCTC70UwBWEUaE/y0sLGLy9hQaG5uxd/9+NDQ2q7EMPfOVKoplsk01CduhwFLTSMPbCEQbUNH8uLOex9SGjbW8Wq+7IiFs72/B5vI4rp7/WEYhFHcWcqwzj+CBBw7jgQePYcee/ege2ILb82v4N99/GZ9euoF4voYqaVqPJU4LbkAUNFc4iuJJnnNxD6vWbYDdHRo7jAjGCC10aT6V1ACpf7cV62FW0RL2oa0xItHt05NTMqsnECRzU7UzQCknSa1BnykbPJkNKvaHR0aESRIqnBs6g84oVVCGX9kk8oUS/D7mB8Tw1tvvC0jm12dZHVkvujgoxCQIam9rw77de/HIiYcxNLhF3A/nr41j7NaktIQyF4Z2VWqoUptxeEwNjbEQerva0NHWgK1bBtDd2SHuslvXruPzU5+irXsQelM//uSn7+HdC+Oo+GPIFasANQliF1cbNssKyYbIfcH7pFIW3Q8PAYygpqyJgE/SIlkEiCq81RwGojq2xjRoiTnEV5fROrAN5UArxhaLWMnqkkdS9XgBv4ESBch0uVWZrqr6gPgecpTGuHk1prGEkVEdLs5sQwosVa4M81PIkjjYXda+uonKF9fCu+4WZ8NS6OHe59ybnfyNNdRdBOvj3O8/pMjPVw94JMHZ+YlcMOTwpm73jIi76bywqYMpStotX2NulARk8jrQ7eMxRU9DbZOYT8k20g3GJ84CUF77Bh+qrMGqJFIBbWpFGBMuW60TmFUz/KjpXrajQSvk4C1sosUq4MTBnXjs4QfR1NSKS1du4v0PT2N6dlGcWV/7ylHsGu1AfHUJ8aU5jPR249Wf/hwfvPsuOtubMbJlCL39vYhEI7J+EHwsLi3g6pVLArAfOn4CDz10QgTU6+vrctBhbxiTnTmOccfWBB3RWBQ93d0y4pRMqUpF2BGXtHI3bYlscHR49etxPUARdsQNjxM3It8TQmyKkLkC6CjrDByrCRtd0TxYzRcwvriOtZQNyxMUoMBMJMbnVxPLaIqG0dw5gLIVlOoH9k8VKT4ORGREyrGuE3MkBZRGKYuwWUJ/sx87+1sw2tuM9sagOIRsHuTIhFdrNV3XzpdL5VeDweA7hhG8+queDfIfAla+NCAit+j8vH+2kJ7N59PNQZ+Xbj4U7Zz0yvDi5WldhGRSFFRUCvNiQTbHAptTNQ+CoZioqsMhOmh00TsEQl4YPguLc7N46Sc/xQcffITl5bjYeCl0c9GxbBEM8XLS8NzyPNpCVVmzOzZWfnQVD19X5+3GNrudBc6/uXZgd7FyUbka7Sg7rrKRKXQvQldq0cpV2Sy5RdIGStp/69ZhHDywHwcPH0BPb4+4ZOiI4bx1eWVVbJ2m14dMPq+YHEkKNASQqOdFi1lJFge+fmQ8SKf39vbI6SUWDSObyWJ2Zgarq2siFuOoKBIOIRgMyGvFz1laWkIqncLU9Cx8Xj92790rWSKSRsi5NdXppYoqvisVVe+JUUXKTsnpmkBkdbMoKarr2aLYYLd3tuCRw7vg13M48+kHUt3NFNbewS0Y3blbBHbUKrR1DUpy49Wb0zh3+SZyFFFyoyQA8RhsPJPFpkLxGcuiGNbkpTrfEFskSHUbTGRUIjFJa+VZkgLgahEhq4KOiAf9bTF0NYVF9Z/LpDA5OY2NRBapdBb5TAqmVpZESKZQRkNBsZGzb4IWv1AorO4rMlkc8Rg1MP5dnfAhqcCpTA7VioF8oYyrYzcEmEixFbNNSH6hLNfv8OAgDh86gsOHHkA0FMOtm5O4ePWWZEHoviCikYjoOpLxDRTtDCJBL7o72tDX24XurlZxtlBnxaRVjure+sUbsLN57D/6EKY2q/hf/upnuDqfQEmngM6UtFhqheBEoaudnVeh0vlIyaGwTpaAOC6cGoEzV1s/QXMZVimJLY0W+rwFrF0/jeX5GQzu3Ie2kX2YTFmY2awgUzZRNjzwR8OyqdoUFvNrkf0hGKNji5kazphGxnwEKNSnyM3opJw61nu51tmDVHcoENHhFyFJHRtybzmTO9AFIkIP/LtzpJ1swbv5Q+4Cek8Y6ebb1LXs3n3QPT2Je324QESNX3nfFwWISKcTrx0CMKaDchPm/UQnDJNEfarIT35c6kucxFBZx5hxIUFpXEsIzJU9GRUmy1I6zgh/MoMc2Xilc4fxuYFaGSMdYTx3cj92be3H6mYCH5+9hrNXprC2kZcSwsN7tuE3njuGnVtjuHHlDH7+4gvw1IDFqWUszS9idNsIdu7agfaudtW/VC7L2sS29CuXLokz7djRY/j2t78tAIUsCBmP+fl5nD59WtYyvhc8GHEMw7I6ClrF/OwCDVp0mccjBysntMwdw9WtwwIz7qbWUjjuJtgq9lm0XGXWzSk3lKxfWk2V0QkQsbBeqGJyLYWVFAWofnGeVSsF0XUgExfGM9rahSJt0Dz0eHzQfX4JJzN8QZRr1L1IihDMcgadgRpGO0LY3hXFYEcUTVEVyU9xLSsaiqWSrevWG7qufd/na/hgeXk5/vzzv/rZIL80QOTcuXNWe1N4Ip1J9gS8lk4xMO2f3IQpUCU9SeqbMzomjfLvpQugosHrDyEaa0E01iSiVNkISWdKDbsXseYmmd3PTk3jtZdfwVtvv4ONjbhaVJ1AMBkpkPlwqql4UXIhpNaBHxSQKRpVNSpykSBdruLHVXqfo4CrE1A5MfXOHPIuemdSoqaJK8e1DctJWYbgTFc073Yj8LkzsOfRRx7GiUcfxo6RYeTtLFaWFrG2soz1tXVsbiaR44JdA4qSCKgL+FAMCBXpvFlr4v7g33Nkw0WACwB7Z4a3DMv3m5mewuzsnAgkafGVMZGuCRsSi0aFGYnHE5ifn5MFnosHSZ6du3ehs5Px7vTgc9xDNqSqvPTlErwMikIZuUIW5RqTAw2spQqYXU9hI5ND2GNgR2eLJAf2dlLc6ccbb30sltGRvUcQaGrH5Mw8JmfvIFusIJOvYG0jJW2zuoc3PAWVXIBVC65YsAlOuUhL1D01MZDMAWpAWEtqUkfi9Jlw/GJVbTR4dQx1NmJHfwd622LwoCQuGLaZzs4v4tbEPOLxlMzkacwx9ZqwDy1NjRgYHBDhMzMI2PbJ0CEyGrTO+shwMHuIZW1yovVidn4BKyvs08jDZrItmQiTaZ9lmF5Dem8OHNgv47fWtk5kMwVcunQNE7emUda9EmJlsRcnnRQ7pFEtor0lhqH+bgwP9AgQ4QiTYjdqqXhtn/7sDG7euIEdO3ais38EL526hD9+6T0sZTTUjCh0bwgQpiwPzaCOgCwROUGydRwVUFulHEHCdvFcQMORcxJny22N4KycR3tQR6tRQH5xEtlkHE2dnYj0DGE6pWEtV4NNgbHpgy/I021FAAcFg4qGpObDFDsq9TkUOZbJFDgjIPa9E1jKm+p8KBbCDf93caCK/P9CQM99bAgfqcDFvbRUiQqpP3bdpVbuHUgE5NQF/wgQkW+rgK38W70URf6xHojc+6IKJ6jPcdt6yeixQVraVsnEEXRUlHhRou49Xui04NN1IeJKVXUgv/L7C5NFbQ9F3HxtqLlRRaK8fql/IpPCvBajaKMl7MXB7cM4un8bhvv6JUn0tfc+xPXZFWQ1P0wrAE+xjPaAgcO7O3FoTwfSa7fx8vf/ConlVbTFumBqHlheL9o629De3YFAJIB4IoGxq2O4PnYd2XRKRk6NjQ04duwYRkdHBWzwcLO6uoobN24IS0INSFtbGxobG2WNUro8NusqRoyHKLqJyEpxLXMByt3wsjrAQqDC9VnYPTcOUbJGVEQCLb9kHSWDScxIPKQ5a5jmwVoBuJ3IYiVTRQFBcbrwnaODzSrlJeLAZF6JNB8H1CFEtxQw17h+EtNTM1VER0TDrt4YtnU3oi3sRdCjy/vK+8jmBqTp63ax/LrPF/4zXfec+VVpy/0PARl/l8d+uYxIrWYuzd0+k0wldlq6ZtFKytm6nc8in8vISaFSUcwIPfGFIkOZePN6MTC8Da1t3ULD20UGl9koSYYEL9IKGqINCMcahC1Yml/Aj3/8Q3zw/ruIr61JWyipPG6avHg0ui94gXJao3ERVHNbbshyapEFTzEiXAfdzV5CceoU3M5SKIuAO9KpF1a5Jyi3/I5/FgsbxZWS4FeRyuqBgT4cPXoEX/nKk4jEwlhfmsf4jWtIJROiQeDXTyXTSKUyyNgFFFmZbnphUxMigIyCNjr06JDJC2DhB3s/RkZGRDcwd2dOhGPiWGB2hkYgpMCQnMosQ5ppqUvhWGZ1dUU2+4WFBdGekE3p6+uXTYNOCAIf5kFIV0OxAE+5KBslXTT8vKxdQSJXxGo2j2y5jJZIAKMdTZLJQdr4wRMnsbBqo2BEsFYwcWFiDrfnF7GZzUoiJDdV9qPwZ6S4j5kkNk+MXEh46iE6kpGZyvBg/LnOa0lyGGoyvhHKrcqCt7LYQZt9GvqbwhjpbsVAWxPCXo4GsrALWSyuLOPClTEsLCaEeWOzLkcuks7qs8Tq3MWeHV0XarmtvUPoY1rO2dUS8Fqiu2AgXDLFjgxIY+7qyqqIhwn65DowdYQiIYxu34bDDxyRnAbL48fYNWp/biCeyCASaUIo1oxssYxkJo1cKo6ABfR3tWLrcC+2DPSgp7sdpqkJ5c33gyJDfr/rN8bR1dWDoeERiXr/i9fewztXZ5FDBB5fMwwP+zDo6ClIz42yKfK6Z2cQ2TlD+j0YQV3ik+AmyPTIWllyMvjBjYg6j4CpI2jU4KnYMmYzfQYytRqW0iWUdC+0YCNqBF/cVAs2KkUVrsf3VDYegn3m5HAjYtWDPEZVFogtlyBZWqWV+0FhAtXKXP/xN4HIPWBy95EuS+/gCNmwXJ+u88Xu++MXAZCDMb7wnaV+wFkFVL6fi44cS0YdEHFU8dxYeeDhAUdeg2JJuZi4JvDQwnRAntYpYuXrb3gBijad9GCtyjFoUdKCCUSqmgcVjl2EOiC4JPBgzqfOAHzU2B5by2NLewgPHRjFsYM7JMDrnY+v4oPPLmMpmQMCERSp0alVEC4VESomEdGTaAzZ8GtZ5OIrMDgCLfHg4kOOuRyWB7GWGHwhH+7cmcf4rXHkUlnRUXHczNM/DwdHjhzBjh07MDs7K1o0AjEyIBSyEozwoCbVDmWGLdK2q2onFABUOgo398kVrLqPcV0z0kzuuJfq9XsqlZpfj6MZKchS7blsn6YwnMF/sLBa0jCdKmGjaCKvRVDUCaA5PrXgq/HnYkIqywP/X/beNEay67wSPG9/sUdGRO57VmVl7SySVeKujZLZlmRJdsuy3Pa4baAbYwwwaMyPxgA9fwz0z5lGzxgz0+5ur2NLtkVJFiWZskxK3Ckute9rZlZWLpWZkUtsb4l4EW/mfDeiWKLdA8NosgFbZaeqKpkZlRHx3r3nnu8sFpLULbLfLOJ4mmsZSzYjyeTZUzRwaLKAmaEMcg6ZRQOmbomYpxXFYTvuzBum/t1svvSfjh9/4tbfZUP+x/o1HygQYZbIodmpb5W3N55OWFbSsQ2xkIYhKewWmqEHz6sLayq2UC2SXJBksohDxx5BNlOUv9cJWtoUYLLEibNniro0sUVm8jmYiQTW7izgW9/4Ol7+4YvYLW/dO+Xx3M65N0/zDKQRj3lvc+sKzBQHoiyagp8FbbOeXKWz9gCIWhjVCUeFF1EFr+x4yguvXAYEKUK/MtCICy1P2zY3txweeuhBfO7zn8ORwwdQre9g8eol3Lp5RcROzFZhSBbFifVaTfpiOONvaTaCkHXUtDRS8MQiKBb/dWRTIqXOWuzJ6WlB/mfPnMOtxXk5eRDY+LRkxgRnykEkC6OhycbKJFvOrDfv3hUHDUc0TGglEJmZ2SuUPQWrfP3oXmAuBeu9E1T3SyqgJ8DODyIpfeq4Cbi5NIopG+O5JHIJW1iWfP8YCmOHcen2Dt68tIBb6zvwGQFgkKEiQoxhcoQg/TrqREg7qAh8CRr5ia74V54DXQES3NaSbA6KHLjpoxPC1UIUExoOTw5hT38OKbSR4aJicyTH66CK+ZUFnDp3Hg2PoxZXLSLMplAZmaJdIrDr53iq0xEwIpRyKiXV9BSp5jIp3F1bxcVLV+X9UcFLtmiUpLRL0yUu+tjDD+FTn34Gw2MTuLWwhDfefBdXrt9EIplH/8Ao0pk+bMhsfUOA+vBAERPjw9g/O4V9MxPoy6dFC+A3KoryDUJcv3kbVS/E+NQ+DI5N4vr8Mr774iv44dkruN2I0bELsM0+SdishQ0J9tItHv1aKp6iC0Io/GX2B2foKsOCmR1kBllGx2vLFtG4phMIczFvCXNkGzyV+qizANBMQsvkEbsZGTfEvKfFvs6UTzpzbAHjci/QFs8xkKNAJxklHkSEOeQ9xdArbsLK3CSbPfOChHfoajTeh0vU7dllOXujVQKGnxCZd9/X7tROvuX9i989Mfr9vTPvZ07uAyL3t9Eole19OhIeanq24l4bb2/0K5ZlAmhauC04zDZi4ZqvwBvvM+p6yAbQVmpQB8Kfl43Kuo0WG4bp8CG4pG6VImiuYYGPDCI8NDuCZ546jsNz01hZXcJXv/nXOHNjFb6WhJHKqgMFN1w0ke/4SIcVwFtHQm9gdqKEyaESIt/H1Us34fmRhHi1uXY4jK0nGK5ju1wWF007VGV+XJdSmRQKfX3I9/XJ+sVDD3OKKEoVDYiUljKoUQlYKeKmAJ2jHoIASVHu2XXvKxLtsc5ca/mYPSByf2eYME/SbKzGfLI6d63QrXZT1mkWSEaajXKkY8nrYKftomnl0XGyiE1HHtuJlVjYSLhS2kgbecxrnrIAS4fT9tBnRTgwnpPahMG8haSlsqf4r1J8rGnWbiuKz4dh8+ua4f7uZz7zmX/Ujpi/C7j6QIEIs0Tq25v/bv72jV9PWlYulXJlDMPsEI5luPkSlDBJUpoPW74I9Wwrh0NHjiNfHJICI9WxEqBFOxpn8kTNTVJtkcwdc6USuAdtbqzhu9/+C/z1958XOlAsrcxJsF0pN6o1QlHqc0PvHni6o5MeGyJRSDJqYEy0bJAcitzHjPQEa8KmdPNKuID1bhZhVWSWqzZQ2roc28Ghgwfxxc//HJ7+5CfQ0iKs3ryGS5fOSGLn8HC/vBYsQusptiiKJAnAtluvSfGlDb/hy5iASYu1ekMAAOPZ9zFnJNeHS1ev4/SZs+KCGRweESBCtoOMCYGIaToqaZSo3jK6QIRef6Cys4Pr12/IKYZppTzVTE3PiD1aThjsYWESpE8nTojYC7By5zZ2K9vo7x9ANlcUR42RTiFTyCFjayhYkO4JjlrubHm4sR7hpXevouy34UlVtopiJrKj+p8nEa7BZCyoBWHqZi/unbQ+HVMKFzKgrAWdOQExHUcqtC6RtBFHNWh+GcVEB8fnpjA3OgQaJ402kzxDNEIP27UdVPwd3F65g3qNDBtbVRUQkXl8pyMAjB/MUslmM1hbu4tcLouDc3OiL6lXGM4USWHg9nZFhNJSVUA3jamJ/mZqekqSUR/+yCNiMX/ttbfw47dPw292pCwuX+hHzfOxdndDQHkxZWFmfATTM1OY3jOF8fExJFwLjdqOFAlyvOU3arh86QpgupiZOwIz3Yez15fw7e+/hMsLq9iNdaxx5m1kEXo6GvUIJoPK2gE6JsEBqXxumHwtSWWT6lf2UDlksi7B0OAagYjtXDuDdsdBze/QnNQdnzDhk+LptgS9GW4amunCb7bRZv8P2PaqMn00hpfJ6Z6j16aMY4TZsm3YLnt66CajGyqU0ZtsIhxbdHUU3OCkJ0nSUu9zx/TST3ubexeI3L/5/ySL8t4I5f7xy/1fc+/Q0R0JvX8B5aXHjeknAM49ZuQ+e3CXZeU6Jaf6+0GRuKUoEo5UmFuLwMxEMsGU3lg0T2GD5YBkpgjAODZmUqgmqaAUojbbjHRXLihbvseTduUBN8InThzEZz71JFKJFH748kl858U3sFppwEjnEXBzNg35HjcKkYp9JFsVaF4ZQ1kXxw7MYmywgCioIZtKYm1tA+cvX8XaZkWASKvTQiduwXWZAwPsbmxja52HPh2JlCvjQt47HK0w/ZcjYoJ3OmLud8H01lMZsXTF/pJkzSuHgvTu5/g9/HPv9eb1Y7sU6quvuZ+tFn2eyTWCibU8EMZSNcGxexiFYn6IWkwvtrHdNrDsdbAd2Wg7BbmHdLJ+dHm1QwF91DPxSMn1luxgSm+hZLUwmdVwdDyHg5NDcHUNKQIWJq+yoiRsRlG7vW1azou5XOk/feQjj7/yd9mEf/o1f/NQ8F/1NYnjWG/slv/VwuLNf2PreimRsKSgLAxoZWQJlI+ATZ5RW8R8YaToM11P4eCRh1AaGEEHptIocLGi0pwOiZjsQBMhcxF0XSi/DIuRLBPV3TKe/8638eyzz6Jc3kIqnRVbpdDNuiVjB54oRZDOAKWuMO6eUJV6EQafJVzRRfRG1vdsaBK6xG9+76ikOmNMcapwJi5WNC7tnVhmp5/45Cfw81/8ooxkattlXL50FhfOn6asAQP9eZnfb29viAo+lU7Khkhmg5tsBzbqPjcIdQPy8wzGooByemYv+vqKspFduXJdfid9m8nlRezLsYyaxXJMxfmmEtLyx+dohmOiZMqV9NdqbRfzNxeEUqWr58CB/QJEbJuvA089hpS6daIQgefh5Fvv4Oatm0hkUpjdfwDF4pDkSFiplLgAWO50cGJUYs6dbBHnF9bxvVcv4e1L86gRZAnDQXDEKGQmonIEQ42CmovLztiJZCygc/GUuWuEkAJnnn7IklAE2OIqz5h3C6ZOi24dSVSQjGsYySUxOzqKYqaIRrWJlZV11LwGsqUU0nkbp8+eRKvFkxRBlhLBqXGKOoHTrSyfM0x53ScnxjA9OYnd7W0sLS7Aq9dEc2NI6xrD8ly00cLQ8AAee+Jx/MIvfkmuv3PnL+L57/8QS3fWhQEZGpmU90+Fk63LRjQ7NYq9Q32YHBvG3P45lAYHZDRFPRFhAsEf3WZhQP1JE7MHjiGMbTz/ylt47oXXsFSuQ0vmpTNmvVZFtcFzb0ZemzTFr3obrY4vowCVPKrC9XpLANNihRRhVLrWhmtFUrhHwqPm8STJcYGLmFUEPInbmlgTM+kMmh0du1u7SkjtEpBR8qoEmAxME6aj6zCTQwcH6PL+UyRrwjYVA0aXDd1McnJ2HekI4obLt1gaRXoajp524363TZff+LsAEYGy92lBhB25x3z27MDqR/wbX9djXnoj2/sbet8/6+lmm9z/acn5Ed2IKtwjwxuHvrxezPdIG6RrafPmqMpAzQtR88MuaKdIOyU5SxQCW8x4ESGsj70T/fjVX/gZfOShWdGCfOO5F3D68jwCPYOOm5KOFLoW064JI6wh2awjGdWQ1OrYM1rEw4cPoz9fxMbKMjbWlmU8efCBw6jUPPzgh69hq1KVcRodiwy+o2PMJvvQVACTVmKCBB7OqAMZH5+Qdbn3nr2/XkPEut1k0Xt6EJ1shwInPXaq1ynD+4yAh/fl/dbd3oYlY3EeBDQOgpmcTVu6AixB1JKcJN7rBCIV2NiITFQ6LlpmFnDSkoJLNpKhZlnG7Et/ALVStP77KNghjo5n8diBSUzkbfjlDZiGjWy+KIxgPWgGUbu9YBnmH+SLg1996KGHVv+rbqb/wB/sg2ZE9Pr29pdu3775f9imMUQkHUcEEHWETV9ibn2/rsRWtD96oSoVMm0cOPwA+ofGAJ019LTbUqDZBSIdsgVkB5Q+gSe5TCaPXLEE29HhVcp46YUX8Ed/9MdYWr4jWQ5sblS6EJ7AOiKKvRds1gUjP3E66oagvTen7FofewpuXqXd5sdeXwwBCKnrWrUmBRh8PQAAIABJREFUtk8mo37ly1/CI48/Jm6g+YsXcO3aZfiNKvryKTA+YGenjMCviKOCoIDsidhxiebFAWIg6nCzTmJ3l4yJhmwmj3yhgHas49b8Im7cXEDQ5PdnYLGWnuxPnc27TYknDsJI6WOoESEgk1GSIeVqDNbiCZ5aBwKRmzdvCss0OzuLPXv2IpXOiBiWz2u4v4DHTzyAt956C//Xf/xd+CzVy+XRNzCE/tIwbCcNzXalTG6k0Ic9w/3Yt28WFxeW8Ht//hzWQhctO8ktB4begaVbcNhWqTPdUKe4S0ZNgkKkT4SbIlMqVSIoAQnBCulcGRtQR8DeGs0WXUirXsZYKYGHDwyjP6OhvrWOxm4DQQMol33FnFgG+odyePjEPrz80g8QtTjqiOSaIxtC0Cuhdpom2SBklXiN8T0eGRoW1oNBTjVSz7ompVwmx15M2zZ0HHngMH7tN/45jj/xOK5cu4av/dk3cPrMRaTSReybPSR6kLt3N0QczOKygcECSsUc5vaM48ShWQyPj4Bjf9p2I54RDQM7lYowfPy5JsankcrlcfXWHfw/f/YcXnj9JMzcAJKlEewGETaru/BDH1HHQq4wLv02tH6zATTWWpIyySwFBjsxhl0CxjgWI5NDsTYj0rtVLgTwZEFo9VWFeHRlhCCzmc/l0e6YqDRCNJq02cYA80cSZD9aPHjLtUqnlWCO3j0mdQFtxHyfedq0LDhuAg7n8tw0mDXSjfKmoJPsSIdBXdz0ukCkR9+r/JFu5Hr3xPB3BSJ/27r+E1Hv9xdW3gdaFKR6D6Qo3cn7o+C7h5R7LM1P/nddwB4PMx2lkws8aKGPlNHBaMbGUMZCUNuQ4kQ704+1aoQ7ZQ/1JgXFbaVRSLnQGr6EBH7u00/hK7/0BRG7PveDH+J7L76Eld0K9ExOhaaZFqJ6gKwGFPQAzfIy0noAVw+wf2YAB/ZOIJfMIwqAzfVNLC0tSMP38PggigOD2K0HeOnVN3Dt5k2xeafI3nCT5oGN1xEgzGiuL4uxsTFhQciqSkRCD9yLtf6+FNturkZPDyJAkCCiy5L0nFLCokXRvSZj5pTcnzOi8KzqFROLv+idVKQBx1z8Xobs+c1QHCwtmKjqDjbbtgCRyMpJXhEZur58Bg6rFuoMODXh6B2UEi3sHbBxdLqAuZEc8q6OuBmiHUTIpFiZwRgjLdbdxJ+7icT/+tGPfvT0P3DM8IE8vQ8aiGhBZeuTC4vzf6TFndEEe0mkuIw6EV8SPz2vJk4E6TJRUYFyW8/uP4j+oQnoRgLtDuu9DckGidsttCMPUashYRUcF/CEyJ4RziHzfVk4SRvV3S288fLL+OM/+RMsLC4JSufmwfVSnDMimFKaC5kodiOne7QhQ9Wor6AGgc4eznF5U/m+LwsiNRaMpJYm0W6xXJ0187UqHnvsUXzpn/4CPvLEI+JJX7u9iEsXL2B3qyxZDtyE25EPx9bhNariZEimeJpQ5Ux8LaTy3CZIcIDYxubWjmyKxdKAgLI7y6tYXrkrFtGIaUeaKd0wjFXnKYaLOAFIpVoTRoSghVS8sEAUq5q62IfZ6Ms1vN6oYnF+Abdu3ZL0w+npPdg3Nyd5FgQiLCfMp1188slHcfXqFfzf//n3sFGpwkxnMHvgCPoHx9Fqm1iveNINMjU6hr6Ei/n5W7i1ugLftFFvWogTKViODtfSYXJDYleQzxluhDZTIXmCdglWOsKsSIIr32eKzkivskZdBD2q4p1naTs20WY0/vYyDu4dwGc/cRzTo30YKvZhdXkDz3//VVy+uiIV8VG7heGhHH7zN38JL//oBzh75gIMZgTopHSVPZq2aJ6u1LiN4weycq2uNVDNs/mhosM5xrAx3D+Iz3z2M/jsFz6P/NAAfvu3/0+cu3ARfjPG0Ogk0pkCKrsNaShm6mYum8TIYBGzeydx6PAs9k6MIElW0K+LvsmwHFTrDdzd3BTQ3D8wLOF+DIp79rnn8bVnv4O1HQ8DE3vQMpLY8SPsNHz4rQBWwkGSVHyLoJt6jxhBow5db0swFsXPdLeA15ZYy6m3UaWLiiehWJQjEVPEkzIeiUO4dox82kHCMqRUre53JMgu4nvGmGue5okZOEIjcLlnN+dpleMvgh6GqFGc2RThJmcuUlFAQEIBJcEgATSZEYIMSzlJJJiQWoT7rJ2ioeixFl2G4u8DRHqsx08CkXto4ycW3h4QeY+d6WpD7v+qHnD5W4CIEt725jkUSYUqTC4MkNbamMy4GC+6uHrmFeTyGYzvewCVKIGba3VsNwjqIrggcGlgOJXBf//r/xyf+OQhvHN+EX/8rR/g3K0lBIaJNjuFWKbYjmRMlmy3UWLJZm0DTljBwZlRzEww0ZSJxBoSVgatUMeli1dx9doVPPjwUZx49AQDi2UdqdV8XLx8BRcunJPxYCaVgEHdj98UZjXbl5XGWh5iVIijGuly/ZRIfwYSdt+7HgPVy2Xqvf7cArgu9/Qeoj2RaAdCcgU4etbd+y28PSBC1pavEA80dIDFLRXE6DWb8Fg90AMiRhLbmotKx0EQJ6ElGMaXlq4eM/RQyibFFVNKWzg80SejmOGMJsmr1IqowyIPLTF0M1G17MT/YifMb/s+7v7UFfP3wykfOBBp7O4+sHTn1nNauz1BRkSPmUXBPpW65Ikw0IsLoZw6dRMNz0c98DF38DAmZuag6d1Ka00VZfGgHLU8BGFVLhxu3qThmgE3ESCZtJHNpWTGXKvs4vS77+IPfv/3ML+w0HWMmBJJLLZekhxdJK6KHZS9V9wuzVByGqSvpRs5LJsghadUVzuubExkOvzAx872Dkb/v4jjL3/5F/HMMz+DselJrK8u4ubl82JxoyWMs96tLVJ6yppnGuwuYUZG656nns9BJaVSo2DLaITrWjqdFSp7c4PW3lpXqEoGgWyHhmZbkz97BCYdzkh1GUnVvUBCdWJu2TxZyg1Nm7EpQER0GTGkiXd5eQWLi4siFt27ZxZz+w+Iw4HBaXyvWAE/VMyi0JfF7/zOf4aZcDEwOoLR6b0o9k9gsxLh6loFWwGdLQ7aQShMSwshzIQN2Ak5jWusa6eDIqh3b25lsG6bJmodDaHE9SdgsQLdY0MrI5i77gqh+7lRNiWoTA7erRgaxX/1TeybKOJnPnoM+6aGMThQQhB0cPL0Nbz+1gUs3bkr455SMYlf/5Wfw8hgH37/d/9ANB7c6CiakwWsO5JRKvz3Au2Uul/1FSl1fxv5fAFPPvYEPvfZz2JsYkKi3L/5ne/g9vIaBodG0VcalPh39gPVqw2kk0mMDA1gfGQAE2ODOHxgL8bHBhE0auIgYc0Bm3k3ypsCIpluOzQ6gVbHwMWrt/DN5/4KL71xEoWhSbjZEipBhPVKHR4j5mldp7U4k0Er1rBbbSBqNGDFkSyuhXQSrU4bu22gDgY1OZKTIDmUBNdkYHhfRLF0rlFTRIaSNkvHhaS6Uqga1huoVTy0Ywcd3UbAVYRdQLYm7cG0YXKzZXYDpb8KMKiRIF06PED0rK3smSEw41cwa4S6Ed6SBOQtpuZ2wYjWtULz7RaQJHOkbspq98/3URV/Q4iqrJ7/hS6xLmD4G0vo+8Y3/PfEvfK+Ppr3vk8B0561WJQ39zttxHJLgNateWAxY7uByPOgtdrIWgaGUxYG3Bjzl38s9tw9Bx5E7BSwtOGhXFHi8GJOx0ePH8Fv/vJXkExk8Efffh4/ePUdrDdj+AbfEzIPEUy0kNZbSMQ+TH8XureLJCLsHRnE0dm9GB0swE3qYgmv10OcP3sVr73+YyyvLsto9pd/5cvI9uUkqyaby4ve7OzZs7h+9aro/DhSY73D8NAABtiloquDGUGHsKiMPe+6puR96+Z/9DR1zLFR2hEFPhhFQFtu7zAozIe8nF0WrduKzr1CVVioTBnRDt1Lxlbid+pBmK/ENbEehvCoKWQ7tO6ibiZRtVJoOnnAySNgcF+7iYSjI8sMIaOJvYMpPDw3jpmhfrgML4wC5BwLCYtVHTwstjtBHJ1zncz/bCeNU8vL1cpPs0H+fiBEcacf4K84jjXf3x5burXwigFMk36lWK7FsUzQEEBCIEIlPSlZqrG3tndQ8wI8/JHHsf/IwzDMBJQxhcI6QyKyJQy5yeAcXxYqOkia1OAxByEKkXBIS/dJimFtZwdn3n0bf/iHf4jzZ8/JHF+yJrrBV6IDUF4YoQY5vhBsEjMzw1dtuIZqw+Xn08mUnADkxvF9CQEjg3DixAn87D95Bg+eOIF0IoEb1y/j5rXzQmXz9MDFtkGRI3UFzOgyCaia4rLgaERuRhoHmOtg0oFDy66NBMcnriX6k42NstCstuVKMFitHsALWgijGEErhh8SxVhS5FmtBvC7AWQ7lZp8no/NjZTgjZ57ClY5olFApCqCzMXFBVkIZufmsHfvrPyZmhpp9Q3r6IQ1PHLimCjQH3viCZw+fw4Xr95AMjOIzVqMc8u7WPF46rbl/SD4imOf25LK+rActCNTmJC0FmI4YyDnsryuBj+OUemYskG2+UE5QbUKk7oRcVa0oPPUnGB7BkV8zF9QFCyZEz2sYSBr4eFDUzgwM4ZCX14cH5s7AV798Rlcvnyd0x44ZhuHZ0fxr/+n/wGnT57CN579BjY3y9JWrBqYe5ud6j9xE66c0tWJWQnYMtkcjjxwDE9/6mfw8MPHpZLglddfx2uvvgHbSWJwZEzGTesbZQmU4wJN19TwQAmze6dwcG6PJFbaekcaks2ki7YfSvYCywwJKPqKJVhuCgt37uIHL76MF19+E1W/g1RuAHaqD5HhSoOu347hcRFn9odhouYHknkilsROiOGEjn0j/bCanjgyNpqM4Y9FtOeB7hUHDq87OkJZcthjKtjKa9pwEw4o4+DrHQV1dAIPejtGkjkUjotq1ESDDiZG4guQt8VeHIvLo5s83t2g1WtIO3vXasmfm04bcZtxWmSLPoQgkD8H25alFY73BO2e3SqDnvT0nobjfRqP9y9sEh//E+Hw9y18ciLpZsv3Pv23gBB597sR73+74PW9kYxy4b0nVpURb/exe7U4DATU2oGMZjhidBAj7xgokGCKG7J2EAxyPMY4ci9sY2RkCF/47CfwiSePYGt1C9/63gt4/coydtqW2FDbYhXuIKFFSMYBEq0KjGALVqsmox9bws+YMJzBwX2z6B8soRH6uHDxKk6dOovy1rZE+lNsPTE5hsNHDuLwwYPy+mxt7eDWzXks37kjgvzhkSHJxmEWEQG0ZBRJTIEqDVW6uo44CpUo+b0Uahm9UAPX/VrpayJwkQJPdWCSrJDui9YbkfPre2ms8hhd1qSnKxH7bjfioNEIUfdaqLXaksUUs3XHTMBz0giTeYDjKI2vL9eWEA7Xo5SJI+NFnNg3hNG8A4c6Ns2Co3McpUmSc7vdqlq2+R+C2Hs2k8Hlxx77RTbm3uev+gA31X+gD/2BAhFZcnZ28jdWFk6i097DMR5HM5rG8jeWttWkd8anXbVeQaWyJdbUsKXhxKNP4cADj0joDjMsBCjISIS+dVUFpcrGAtVB0i3Moo6Emwdp3kw2g2TCFUbi9Ltv42t//FVcvnRJ0XxShMRMERa6KYEqOzC4WZMcYWNmrV5R7bmkOunS0HQBIdyUyYSQEZmemsJTTz2FT37qUxgbH5Ob9Na1qyhvrsEyWvJBgadU1wu6Jy3NOafcaiKypECVZ0UR+xGAsM/A5tycote2bNKtli+lTalMFvW6h2qNM39LnAo7u3XUG00E4iBzJPmvUg1Qqfsy8mCOABkSCrkULcrYBlLlKjeFz4MaAhZRkRHh85zZsxcTExMqCZNaENpVUwYOzg7jn3z6k0i4WdxZuYtvf/d72NyuwXbyKHsxrpU9LPuAH1N/wMEJI7pbwvzIc5abORJwMZLUMZGzAW8Xayu3JU0VuRKQzEkbL+2MnGtPD/ZDiwLcXVvGTr2GmGJgJ4FADpimvC7UVWgcd7HvIZfASCkn6ah8P6uNJlbWtyXvQzEoPuyOj1/5pZ/H5z/7DM6dPYkXXngBN+fnJb9ChMcEntTSCDBRGwqD8jhCGBufwGNPPIVHH3scxf5B3Lx9B6++9Rbubm6L2DObKSDwQ2yVt0XDwBRbsiAzU2MyipmaGEEhnxF2kAubLJ5xjEathoYXwHRTSPUVseuFeOvkefzw5ddx9foioo6BQmkEqXQfsgw/S2UROylsVGpYWF3DFhNiCUxaHURS7NdBQg/x6NQA+s0I1995QxZ5d3QSFTeHtaaOnY6NjubCYBYuJwW0jxIBGhxBGUg5KdHyBGEo2T9am1qGCEVHx1jGlQRdI5nEhhdicddHheMgPQnDTgGM4De6+R33jSt4HfAaUwHEqmNGmksJgHin09rLPB1eK0FTQKucFmivphOnZ+9931jmfkak9+d75vtuSmn3xvvJfKD7rb/3L/T3h5upO0eVKHZ/vQdGep7e3l7UPaH32JBeY28vFVYAirIccxDN8L0OIw2avjg3Uo4Nh+GIcQQtrEv3EUWmJx5+EJ/81KdRHByQDJwXXn0dN1Y3UEcKHTMlawdtvG7UUELUVgWJqIasE6PD9YPBkcyMo5A4CjBQKgljt7lVwaUrV3B3fU0YrJ6In+vC4UP78dEnHsXO1hbmby1iZ7si7OzY+DhKgyXYdNBIfk8PXL6XBaLWGrWu9QSpvawlYTsYwd4VrMoIpkPTgurmUiJ74dPuCYYJZsiU9dgQZdclY6cYE349LxQ6Kz2vhUo9RD2M4WkswkxCM1MS2+5bSUTJDKx0Tg5LjeoWHD3AVH8SxyaKODY1hNGsLZkiAhqZQ2Uw/ySut5rRyYSt/1HS0l/+wStvL/3Wb/3Wf4Fm+weKGD6gp/XBA5E4dm5dPnc+agX7SO8zUIqtpswFoVCVLAg3eRX73pA6cQrt5g4cw565o5zBqchuCappqybdDovimAppyveFTUGpYgPkRR81WzKD5tihry8PN5VE2Gjg/Kl38bWv/SkuXLiomnhNlZbH4DMyI0Qg3Ky5MFIDIuMCCiNF3MmRAhM+ecKPJT3w+MPH8cRTT+DoAw9IYBF7FW5ev4ryxoY8R9tkcVoblqkyBUhNm6aOkCeguINUwlEhOtSZSIyDcpHQfWKz80M34HlVaJ0Ats3enbTc2BzNUGBJEZ8XRNjermGXG3fEwDETYQRUagGqFLO1qHng6YKKcwVE1DLJ+GMuqrG8pmSXCETuLC3B0E0RnTHEi+8HNRPcpUYGs/jczzyOvVPjuHT+Gk6fvYAbtxZl44SRRqNjY77SxEK1KQVRIjIUOroFozsKkvbRwIfVaYkwbzxjo7mzibU7S7CTaVh9RXhRjFrDhxFHGMul8dCBvZJYyIVyZWMDGzUP22GkRgu6Kxs0bZDc2BwGbsWhLOK0GJJm4pyYGhlJtyWADXyYnRaGB/rwm//i1/Doow/jztJt/PitH0tZV7VakdEcr0uGcDETJJFIIpXJYHJqGk889TFMTO1BpVLHmfMXcfL8BazvVpDK5pFJZuHXPDSqdbH2DRSLmJudweyeSYlnLxUzSKcYEMZ+mya8hqei+RuesG9OMotGW8Pl+SW89vZpibzf2qkjkaCNuICkm0KhOIBC/yCcTB7LGzu4cnsJSxtbqHghQs1Cx3JF7GuYHUl/PFxwYVbXcPG1H8F1LIwdfhCtwgjuRhZ2Og7C2EKnpSkHEtOHLQ2JlCFf2/baaHl0OSnKW4vqKLoR5vqTmHDauHHhDEanZ6DlB3Fpw8NqDfAiloMlAddGx+RARCWkdtURXRCg8lqY7sprmjHnHZbv0VXDzdAyhQFhwmuHtmCWPUrkq/o8740uQaUkF7LpqwOKau99L3xMLoNeMioPHPfafPlVqoiSv8vn790g3Tj37mNKRAj/nXvIphsb0h2/vJew2vv3u+mu7z1gNxeFp/wuO9PRQeGqZIB0VJwBD1QSOBdb0NhgG9WwdzSHp594ECeOH4Xf0vHSO+fx2ukruFPZRtNgJksacZvABUgjgt3YglVfR8EMMdGfRX9fRk79ZNu2drdhcYQWs4aeurK8rBt0b61vrKJBsCnFfSqhev/sDIZKBexsb0lkQj5fwvDIKEr9A3BTLD9kgzT7bgzpdyFYUGNLlTQt75M0n99vt+3V9rxXbidg4l7j7nvAhQJwZdflKNtU4z4m1hLc3Mu17YJZOivbkbj6al4Lu40W/I6NlpsVR5luZxEZCTSYksrQRMuEEQVwEWD/RB8e3jeCyayJftdAxtBhc6TIPSLW0Yjat8Mo/nYb2nf6EhkmpNY/oD35H+XDfhhARJ+/cu5CJwoPhEFNW7p9C6ury3LCJkggM9GjPNmCSnqcjMjQ8CSmZg/CtFMCEmSUwv6FrmBJAqgEidPSyk2DM0lSbOqiZ7kWnR7UQeRI0SeSAlZOvvWW9NOcOnVKTvoUx5IREbU2lyMZ6/L3tszzKU5VmQYGGg1P2iIPHT6MjzzyCI6fOI7+UlHCrq5evoT5mzdlnCOqf2E+fOkFyefT4v7gQkOAwwE8J0wU18ps3LTEMkvdiQAEybHgKIqdNJ64FTjeSWeyqNbqCHx2mFgImm3Jp2A+ym7dQ4P5HEFHBI11BoxRPxKxopo3Kmf0pryW1AnwxCyJpQK6mMvYkc14aWFBtDqsu2dCayKVlZyNFgvgEgb2zQyL5mDpxi1lD9Y0JLIFaHYOtbaLG5se5rc9NGn15CJEESTzDlwLlstQLBZM+dCjUGjoUsKGwVFdrSIpjQRozNRI2roELhUdE1OjgxgfH0GuUMCOF+DGnbtYvLuF5XINW14bIRzVJAtqJnXoBLqhJ3UCEo7P5yh2Q01GM5Jy2absJMCxwwfxpS99EUcPHxJgfPHSOVy/ekmcTeLwCgNphabdlkm+s/sPYWJ6Fqtrm3j7nTO4ev0m6j4Foq5oI/geksJN2Db2TI/jwNxe7N+3B0ODBaQS3EDVZsksidAPxYotGQgS753C7bUy3jx1Aa++fRq3ljegWyn09TFILYOEk5BrcmJyGo2whY2dGi7cWMByeRtNDr90EyFbdTl+NDQRjbpxE/1owg52Ub+7hHTSRbo0goaRQrmlow4bVBNQF0JBqeNYAhoJWblJ+tUAUZPAgO4VlrE1MJCIsK/PhrO7gpNvvoKh6WlMPHACy00bi1sB6h5PkUlx0cSOapBl2iT3X+XZ4nWnMn1oLxZRrNCFdEjRzkqhagTNMuAmGHmuDh8t5qOELWgypnHV96sYGrn/TdYOsIyRJX5xW0ZN1L7cO5nToKlUjzLGEuc31x/LViJJfiEfrJemRuB1PxDhdUO6tMvO8vSgdCDqIxaAQds+vw/C0qlf1DSpPGblslEHAApXDZYCyuBZ9W3xGzmiY09Mn2Pi+P4pPP34UUyMlHB7eRUvv3UGp66vYJt2fL6+PNzEMexOC6k4gtuqw/K2UbLb2DtSlFwQggqmFzMccnl1FduVsjDJXEsdOwUnkULYCrG+cRfl8qaMxPjfWExZ6suJ2JlW7sGBYQwODomTjswgX4qo05LvZVS7dMVIPQZZNRVCqBiQbtpBN/JeMRgEHkoPx1eEmj1+g6QcyZiaBwuOabjuk/ludus5OI3n60kBftevRPdRmw5BX9yRjSBCjesgWWArCz3bDzNTQMdiyrAOj8AGERJaC4NJ4PBEEScOTGA450JvenA4gmfhprpewo6unQ3a8bNVP/jLL/3cl67+o0QKH/CT/sCBCH/+xevnTkdB46iht43r1y7h0uWLyGSyOHz4qOQskJFgxDHFVdy4Go0mcoUB7Dl4FE4yIxZUMhVy0XJh4EhBBHCkA9ViQDcNgQhvIjV3jER5T0aD4xSm/dnc+OMYp955B9949lmcOnNGOlj4eNyUhfLrxrfzNMAXhwJGXvAECwODg3jqox+TMQzDenhzLM7fwsKtW3Ja5wiIGw07JUSYp1GDYUoAEDUhcYfiu6aMKZjMSbRPKj+XzQnDwlEJ6e+YlfW2ugm5aPkNnogTSCXToh/gqJWNsA0/RMNvCuCo1jmKoW6kKXHrQaSJbkSN+5VAjmCKEfo+80gIRGRh7MgYih/zN65h8dYtWcDHRscwPjGNZDonI3rp7ZHXt4646SFraLLpGwkbqcIAYiuP5e0Wrq5UsFaP0LYYvqRJdT2BQCLhQHOY4+LL55gBwlm1a+pI6DGcuCULQylhwuo0YAQVGG0PVrsltfQTM3swuWefPK5PB5Xu4K0zF/HSW2fQtLKAm1asEjcjPllJ9mT9eiwKeDMKxJXiGBCB3XaVAXkdpBMpHDl0CEePHsLw8AC8RgVLt2+iulOWYjvZlwhypGDCQq6vH4adRHm7inK5IgsqAbGc5jt8nq4U1HH8snfvJPbNTqHYl5XMGL4JBMnMymmGvM59GQdyYa94TZy5Oo8XXnsLpy9eQy1oI5MfRL4wgHQyI2LnQi6PdDopJ8frC0tYuVtGjXkJbAPlCCpsosqodsuUplYyidyQ7VaItK2LbiBhmQhbMao+S+pYLmjLqIOgxXIMOCZP5zH8Oi8cAhSCBZYT8gTahG00UUp0MOJ2oG2u4M7SLZh9eQzMHcKOmcTaro/A4z1piZMmZpEb9UlMA23TWMMNh/dUIHqPDlwRUpMNlD1eaqp9+WCYF9momAwIO29aMToeDx1ENNRQqTJB2rhZd++aMVw9lgRMmwk8Yq/mjdfNcOOYkR0gUQTKqRrNFuqkDxl4KBlvBjqGqeQiwowogMGzg1xcpikhVwJEBHOwt0cJrQVc0cPNJ0nBJSPcZeSjaBTeawJiunZftTnH0GgXp/OLQYNtMnBkhQKMFnJ48vhhPHniIdhaBydPncbLb53G/Po2mlYaupuUtdKIm0hpkYxjUm0PdlhFKaHj6OwU9k6OShfT+mZZ0of7SiURsC/eXsTtO7dF98Z1xXaYaKziETiCY/If0LlaAAAgAElEQVQpRyDZdFpe/2KhTwLKCn0FWUtVE26PheBYWwlMOVbpAS9V9Nm176rw9q7VuvvSUc/HgyWLL2m5bVIfopyIalynQgqZ+ix9ZKI146FK5SIxX4mp2eTVWh2K9uuocrzvh/BjMqVJxFYSeiIPI1OE5mbQjA0RxHaiAAmjhbG8jWNTJRydGsRQxpZGcY5qyEpT19KOOhth1HxDi7U/S2VLLz7++OPbH/B+/I/24T8UILK6cOXlyu7Go+mk7ezubGL+1k24bgL7Dx6WjY4K/GptB3FYkwTVnd2afH7uyIPIFwfEdcDRAhdtrmOM8lZpymqj4emSwjBerDJDlBtaie6aEgffEZEqEzLddFqWkvPnzuHZr38dJ999FzXqDqgS6VKzBBLsGNje3pYK80w6iwMHDwkAeeyJJ0WoyL4FFjotLMwL+0KtEk/YtCLL6cBixDstx6Qo+e/zZ2R7LNN+20jYFnK5HPqyeWFtqGnhz0xkb1s8mXJhVgshFwZFRypAQAEbDxC7lTrqfqiU4V4TDbIjPp0zHfhN2u6UiJdqcXH+iG2Z6vQIrW4zJYFSIkndC3DtykUs314Ujc3w0DBm9swiny8K8FHlgXyVWmj5daQNDblsCmY6gchMYLPWwc2VXdzZpnDRliCr2OCpj6FLTGO05QTX8DxJTJVmUQY3kUqOW9JfMllK46mHDiKFAPOXTqO+synCY7F1WkloThL5/mE89OhTmJk7hOf+6kX87//x9xEnS+iwKM9xZSFnaJ6AUzJLjMTj40ee9EG4WlvKtzZ3PVQbITKZPgwPj8ipjUCUugieWkOCJZ1OYlfaaLmUtqhtMUzkcwX0lwbEMUPmqtMMoLNojGWCKReze6dx6PB+DA2WkKTNhJknTDSNCY4pyg4QcOezEnBSeays7+KFV97ED988icXVDSQzeYyMTCCdzsuCyGCoUl+fXCe1yg6uXr2KMIqQzOaRGxpBy7CxvLkrYxqGxdFfFEokP0OxuLC3pQSMYkg6kAL2NVEsYNDFRGGpDYuMFUF0UJeRUUiZCOOqObZhYxz/3+C110ZSj5DT20gzu4XBhAw+cxOoxIaK+adamrou7sEEEWYCBvs8ZL9mT06MttZtXu3yAdJsSGpfGCtu5kxh9RDROWO5whip2oQYkc/PN2DGbaQtHXnXRiHpIOPoyCUcFMlA8rrjf08lZfQYUjjZdclRfE0XxW7dx8ZOVUZh9SbgdQwEMY9DOmIKu3sHH8EkDLaj60LZdbW2JgyPJhQLsQZfb/mEGg1RMyEASVl1BYjQzSLMj0piJuiKm4EwOeSlbNpUgyoO7p3B00+dwIG5Pdgs7+KFl17Hu+cuot7soGMlpLFaXHuRJ+2vKYQiTC1YHfQndEwNlbB/z5RUECzduYMbN+fhpDIYGRtFKp2G5/u4dvUK5hfmuyMUAiQ1fuZ4kOsgc2yklqJQkJ4YKfPsCknJRvNJ9UbhvYRp1e6nKiQMAoxOW6Vm8/XoJk3LhiO2eFWuyDWdDQ1s9WYfl0onBiJa9nmI4N/JsMiYVDkjxXnEzBGCp3YbjWaIqudh1/PkvWw7WZjpIkwKUu0UImpDCAajFqw4RJ8TYaro4OBEP/aNDyBrG7JmpMlqmqYUVnagX4eu/UDXrT/+2MeePvlTMeoHi5E+FCCyfufm18rrK59NJswsDyjlzQ1RNo+MjAstWKs2JCSq5W+Le2OnUhXB5dyBI5jesw8uS5roAW+xwE41LIqCg10NpDVNZQ1kup8SrjJrhK2+CpgwhZCbDKun+/J5OEz/tExcOn8e33vuObz22ivY2t6614fAFlvaDPm9bKD93Oc/j2d+9jMo9Q+KpfLW/DwuXbqElZVlJWhkf0IrlIAwbtVE9dSnNMNANCXUiFBgyyAvlrYSaKSTCcxM87RcwMb6GpqBB+ascCOUG5eBXxZjxw1x1PCkQvZGZ0GbnZCEWIpUAzpjWh2psqZIUUBIGKPRHdHI68Y9n/S1VJKTsaGgi6c2TUZC7IggxXrp4lmsrS5LLD03632z+9BfKIn1UkZe3IxsUq8R0pYtiZ31doSFtTIWVndRrnfgxwk06XjhImxJojT00Jd8l4a4cxpSGsqTMQVzNr35HR8pLcTceD8++djDGBvIY7d8F6dPnhQKmGLl9e0qql4T+w8dwxd+4cvoGxrCH3z1T/HVb34XSJfQouWZIjcKLWUkw5AtxYyYWoSM2UHOiiWwaG52Lyr1ALduLyNbHJRrjKOr1bV1EfhqbkKsxPVmKG2xkgrZ7iBtWehLJuT3dMJBLpcWR5OjxSikEmJh3DM7g7n9+8T2SOcVE2A7rChoVIQJoquLINBM5dHUkzh1aR5/8fyrePPkBdF2DA6Por/YD8dgvLolroRikVkuATbX17F65zbazRCz3GiKBXRsB4vrO7i4sIZyNUTMrJQmx3JNdKjR4Jglk0TQCGASlNJ9pEfS62NYKcRkKsSRpoKaOg1P1S2wP0OK21T+DG3cBJNkHlscr/menPidhGop9Zi/4pC5sGQ0xmwMxtJT18E0UI6Y6Ohoa0E3rERuWBnBMLJTb1vQOmQOGWXOvUq50oJaQ0owCUaZU2LbbRgd5mhUkOyEGGeh4MgQJksFZOnKkjGCCa/poeHVxIruJmzR4VBgzjEk7ffcebnh8H7ZatACHWC1wtLGNnYjQ8TWLPJr66bSSPFObweATQaEPwOBiAIV6jMa4i5IUeMZ9d7LeEZEqpqwSmLw5ShKbLxtOUhZehN6UEG/o+PI9Ch+8QtfQF9fAq+8eRbPv/RjzG9sgv5pne20oinRYLCbSqPo2kOzuoXRYgZz40OYHi6iL52Qgw7XkcXbS1L70D88hIOHDiGTTiOTSolJ4MzZs7g1vyD2/F6kvtJEWaIfKRQIiEcEoNwft871joy0ijXosiHSfmsJeyqx6N0YBOrQmJzd01uR9RAgQyGyYDiWLsbSH2ZLB5aBZqeNBoEH11bbhqWb8t+bni9jYwI8HjoJqBvNJmphG1UGi3HdYdt0ggxpBoabQUzXZWwIkMkYEYaTbewfcnB0PI/BvrSwxO3YgJXkgdBlxHu9Ua0uaLrxu66Z/ObjTz+98sFuwT99dDW8/BB+ba4t/uvNtTv/qt0ORjknZ4Mpi9h4okyms5JzwYTRRmUduztloc/8ZoRS/zD27TuIkfEpmFZCmBElLFOzRF7MFLOpeOaeBU8hdQIAYRhEQe3Bb3iy2KaSSaTSjPjOS+HUjStX8e1vfgM/eumHqOzuCkDiTZdwkjh69AH84i/9Eh449iAM25Wwr9NnzuDOnWVpvaXwkvNX13GkQrovy0htwKvXJbCtw3ZanoYlzImJoCHy2RQOHZjDwEBBNpTy5rpoI1gISDqyJ7olLc2bki2uqkGyI3oCdpqQEaG7wvObMusm2CAbQtrZb8XwSLv7Eep+W6LdufFFOm98NqDytMrjP3MjOBbKIp3JwPPruHz1IhaXFmTkNDE5Lv043BQJ+ygO44LBGQOdO66TwtpmGRdu3sCd9S20NBdmoohIT8ATgSw3mABxs4aCY6CvkEc5CLHbaEJrO9C4YgWMmA4w0mdjIMXFtY7xwT7MzU7jxPET+PE7J3H+4hVxvHDu22rrGBmbwtFjD6EZd/D9H72Eu9tVNM2EjCakobfbD6Qm8ooSNhnbbHUwkDLhRD72TI3DcZM4e/4yjEQWc0ce4hAAqxvbqPhskrXhx5rkC/C1I2vEtt+0qWMgm0LONuQ0SjFtyjXRn0vhwOwMPvrRJ7HvwJxK1+U4zWFqrI6tjXU0qrvCmrEvRLMSWNuu4cU3T+M7f/0a7mxUURqZxvDIuDh26JzgdTJYKorra3d3C0u3F1DZLksh3oF9M5i/cQXlrU0J/NoNWmh0LMJcREFLUh9ZkxZYDioEp12rJNh4mk6LPVaCA7lAtykUpZ64gzYrE/g1rommq9wuum7DNBykE2nZxEn1M3a+GTRFc9RhSR4LIlkaluJmyRFDAK3DwDIfbWo6NFecOTGBCh8XrFjoSg3F6WBA6zjQO4bEy1NkS9aTuhUWLnY8aq4iJfzWPAxlDUwUXEwX0pgu5DCQSqBALUnURK1eFVaVY0G+3gSDcnLnvSX5Ey2Vf5HOCMO4tVNBR0/ASOax5ceYX6/i1mYVq7UmahR+6w6aTA8lwxfz2vWhS4ZN135KrUJ37KKyypRYVT4EiIhCRn5RhSKFdsKmqEhyhhuiVUNGa+EzH38Mv/LFz2J3Ywtf/9ZzeOPUOey0OjBYKMiCQArwdSBtxMKAJFs1tCobSDsG5mYmMDc9jkyCBxWuG5ZkDr31zjs4c/Y8BoYG8cUvfgF7Z6YlLybhmMLqnpKCzEVhSbimkhEZHBgUAKxKOG3RyanWbgaMKe2HdAzJiEaNyPm//Foyrh5H4t0SOgEw3ded74PUYUhnFK8/Nabhmkv2OmFawor4URM+WW2dhwvq5nR0QrJHLehkjagHCTzUfA81rn1tQ42r0iVY2SLavMfcJDxOuaIIjmEigRATWR0P7ynhyHgeObOJTtSEncwK2+q3zbjV6pS1dvRmKpX893v3Zt8dGTlOtdNPf30Ir8CHAkTW128/USuv/04z8A5zQ97ZLqNWq6N/YFBYBm6qW9vr8OplVCrbSLgJmafqho18XxHDQ2PoHxyFm0jJwsTxBE8UpP94gyhfvkLmQhl26J5R1C/BCE+TAd0JMkJhOZorlKObSgntt3z7Nr77ne/gG9/8BrZ2tjA5MYWf/+I/xed/7vPIFEpYXJjHzRs3sbS8IqcHshPVSlVuyl6Aj8nuFseVNluqtlVOCgFJXRqHmdkxMzWJI4cOw3UMLM7fQL22g2SC+gwuSJxNUndBYaxSigsLQQV6K5L8jQqZojafpyWWXBFtaazgpkiV4xZdWJG6F6HaiASohE3S9DFaOgFJJIu7GTOxVIetEzzlkE6nsFPZxrUbV7GwNC809tT0JA4dOoiBUr+o5wkAmXyaKw2iY1i4Mb+CU+cu4m51V0rtWHrXVxhCpdHExtYOBxnQ23Wk9CbmRvtlc9huRbi766MRct6vwYmbGOuzcXi6iKGMjvLKLZTXV7Bn31488sTHcPkmnSNnSVqj2ebPQN2Ogd1qFZu721KoZqUyaIQRDIqRSXVTqyEOCCWU4+ZktAMplBvrS8D0KzgwM4GB/n4sLa9hq9LCwPheVJodLG/tot7ShZ5vNPk6u9LrwdM5QUWnydRFFzMjRfSnbBQTFiaGSji4fwZ7988gnXJlfMPMGMe0BYxW6hV4vif2v1SuKJvemYs38bVvfQ8vvfkOEuk8Zg8dRDqbh1fxBeANDfWjf6hftBAL88xtuC32zZnJYRSyNs6ffRuLN29Kiq9lJ0RE66SSGBkdQdp14NU8jMzsh2fk8fW/fAmN2IGVy8LIOOgYFOpaaDEjjkfSLp2uMSWSbJ7BEUMLbT2CnUwgwVMlwUqLoYGqfFJakC0HiWQGHgWkNLroqvSPmg2CEZ22Xc72aY0PNbR9HTp1TjkLrXYNkRagrROUUEPCADSe4PnWtWQsI02msRoHaK0G9LAKrbGFybyDx/ZP4LGDUxjNJ5iuJmm0u5VdYQmpA5PAOaYTk/2QNFeyH/zZ2YpMW7khKctXr1yTkcCRow/ATqRgJNLwYWKl4uPaahlXVrewXG3CN5JoGaRpGPxGTQcD2Si+7YomxRCrpCMyr7kPiIhgtutTU1MaAiT6S3TZUI12CFtjqZqGf/Ebv4Zmo4E//dpXsbGzjWS+IG2xQdSRw4xrAC5CpNCAGe7CrG1D54hK62B8fBiH9s9hoL8kG/v65qYk+546fV5E9lzoP/KR43jm6Y+LaJoiVIJcxra/+fY7WFpaFv3H+Pi4OOaoHemlx9KtqEY2dNdRi8caBAV2CLRlYMtxq6T/qWRs6j6YC8K1S7WaqwOiSK0EJNLhx1VbWZmFOeYoUaQ3BCGx6HVCBjP6LcQRbc0WPDLnIQMtW/Co89FchGYWHTcnYNJI5aAz94fveZOjyDoGnDYOjWbx4EQfZgaSSDLbkaMotv9KuJwRBUGwFba0fxdXgv/4mV/91eqHsPf+9J+47xX4UICI55VHb1y48G3XtY+Tel1ZuSOFdCMjYxibmJRxBxNH43aD0iMkuChI8yRPazEs0xW72MDAsMRxM/tDNG8MH+vlb/AGFxW+TGyVyJAC1FZTNBx0azCXgn8nKmdgTy5DzUhKKP215WX81fPfw9vvvoOvfOWf4eOfegZtz8e7776LC5cvC3CioIpfyxROMiL8IGjiSUBoSXlsXbEvWge1+ibq9R2MDg3hsUcexdTEhICaC+fPiIhwaLiApMPFTDU80tIpFfddJoTPjSpwKvpN20Gj7skYRqnGxQ+CJkFIyDAgzkuBRthWIT4eBVxshGyjSReRFqPFREtKE9jxotsSTU5lPAEUuyKuXL2MG/M3pFjuwKEDOHbsQdEn8DkxWdFN57BTb+Hk2Ss4f+WWpHk62TQK1Evk+sQ1srVdlUUwjjz05yw8uG8SQXkZ8/M34Zb60YhdrJRbkniaMdvYO5TG0ZkBDOdMtINdif+/Nj8PnyMDN48r82toG0kkM0Wk6PuP2qLdqdRr6Ji60rrQUSVLuwKgfN8lfZOrDIFIp4VS1sGeoT401hZwbP8MnvjIcenp2a61Ua41sVnnCdhAo2OiEZvQrIyc5Dn6kkh3jRtQE/1ZB/vGSjg2O4kTB2dxcIYtumlEOpX+kbg62KzaqFSxXdmVUQU3lExpFFcX7uJP/+Kv8PwLr0tOyp59c5iamRC3BK/NUq4foyMTEsa3un4X586dw+7OFvZMjGDPxBBqO6s49farKG/cEQDM900ocLIbtEOPDmJ2ZlIivWtBjLt1A+9cWkKgpZHsH4VnGeC5l6YU9jdxBqIzPZh3EXVUNjM62uIe0nQGudEu7sL3mtJcLOJMI5YqeBEnykJOds0QJob9MZpjw0qR9eH1GYlWghrtqK5EsA5/griGRLqDlgkE7PrQ04hp9RZVKMUDnCHxVnZgazHSpgetehcz+QQ+fnQ/5gYyGM1YyDpAtVLG2sZd1MImUnnG2jNIq4WUkxAA7RoG+vv6ZFmgvZ6FcKtrG7h45QpuLy3jU08/jS987mflPSYTG7Nl2klhvdHCtbu7uLJWwZWVbTTNDIxkWhwi0qZLATjZWbkPVcKnWnu4MEk0r1yHPdeO0pGo5ZbXpU6hJoc6UQid97f0sHQPT1y/ur1K3OgZ1ucwoEyPgHAHUXUdGaOF9nYZe8ZGEDQaMpYulkoYmxiXaoB3T5/BzfkleY+44fJHaoU+RgdK+NgTj+HYof0yOj559ixuLt6WaICZ6RkBIVzPCNzkPe4GhhE4UJjNw13vl2Ic1XMS5lcyd6jdIINLYWlbQBHXNKVdVW3mfE5kq5gg3CszlNTiqC2Nz2RbWMLYJFPSIePbQRhQ5N1CvVqTdZi6IT2ZQ8fNI3Lykg/CHpmAjLYVw2bMQzPAcMbBYwdGcXgsj5LdQcKIpNaCBzjGvsdR3PT8xsVUsu+/+9Hr71z9aS7Ifxt89KEAEbbwnnrzpX9v2/ov25bZv7OzLTYxjmZYYc+LvVrfhe9Xxd4q80c5VXRFTV0lc5bivFyfsvxqpEpJ64kfTwnjejG/Kq29i64pmOJCqsYzvt8QJThRPS3EVINTwMXN7fYiY+A1zB04ILqEv/7BC7h7965QiIzzphdfCH+ZjxLhExTEIrzlTebVPdGhcB59d+0OSsU0Tpx4ADNTU6juVHD54iUsLy2JtXeglGVHFWyjjWwuIWcqAhECJG6pXoOjH2adUG7JGTQXElr8SDeqG50iQpbEUQ/QjDRxQ9DW2fBa4pyhdZejGQFujKrvsgQiSjNsWAbrx5NizatVd6XMTtGrHWTyORw6+gD27J9DIsXitAC3Fldw+txV7FZbqHoRErkcSkODyGRScvLk4+1WPaysrqHpVzE2mMHRvWM4/doLuHbtCkb2zaEwtger223UGy0YrQYG0xqeemgfHj22F/mkhaPHjuJP/vxZrNdCzK/uYOFuBTsexwUERJbE84dByFxVdAzV1stxBmlrgj/pHxKFvhrV8dRGR0VKa+HI3jFo1Q0YwS5+/rOfwqWLl3D0kSeRKo3gh2+cwhunL8PXEkLx1ukYsahtcETzwwIss1VDKaHh+Nwkfvap43jkwQPIJR3JsWGNuOiU/AZ2yhvwanUUioNI5AewutPEX77yLp574Q1cWVyDmylg7759KDLfwduF2QkxMjyEifEZVKo+Ll+7hZXVu0i4JsaG80jbEcrLN7B08xIsLtCBLxsVXVfcPEnx86RPijyddDA83A87kcTmjo9KU8Pnf/lf4uz1Nbz09k3sNHVEjtUNDUtCE1EhB4FUpzITS2kXTJ74Y0uuwYhWUcbHJy2YNl9bD+022UX+uzYMWGgGLTR5cuWBgBHvfDFE3Ao4zJhoatCqVaB8F2MFG1PTfdiNAiw0Ymx2EpKHwS/muMdocxRIe6Yp+iG3No+PHpzCM48+hAHXRKIdIvYr0tdEFmLH81DxA/l3ObqkDoq6sNHRYZQKfbh4/ixOvfOWMDos2FtcXsfSyiqOPvgQvvKVL0tORm23LAJYskysS4jtNFp2Hrd3Wnjl9DXc3vIR2imETAaWUWV3wZF1quuW6dpye1nNyiDTS+15bxIu1ymLHGMNCTOpWCPq23RKa3xoSY6Z2khqMRJ8/lEVZrgNLdhBJqFjz+Q4RksF3L50CatLi+LUkjGPybFpGqabkLHp9ZvzqNY9mLYlDBG7mob7i5jbMwUL3NwDGCx76+/H0Miw9EoJlJKag1i6rfirV0zHtU51Valhk3yeoEqcQQqwMyrAZxkpp6TC/lCQqsY3Kt2WVnqu8dQzq5h2eSwZz4QqH8pyVNBkM5TvI/hhVEC56sPrWAj0JJxsP9xsP2IrgUhnXo0rAYdBM4BrxXDbNRwZSeOxg9MYL6bFOcefMyHiZUMMAO1OtOMH4XcM0/43lpXd+GlPzH8bEPLenfEh/PsXLrwyHtXb/9a0jS+0ms18ebMsN86hI0dQHBgQoEBHAEWfVKj3onx5nVI4pcIJdclToN2Rs3bOIylaF/ZEWnV5Q3dzAyQsicIoUTgI+m9UKyKG5edE6KprKinVMLC+vi7x5rSo8r7ieGJ3p4p0WpU4Edk3gkA6FFSaHwQssB5eBE8seApbkinCsc/hw/sxt28SzaCGq5cvY3lpRZ5XzF6c0EMu68JkeqXZQT7vIulaInyU0J4mI+wpuGT6K08WgEc2Rjz3htCScjqRPo9Y/s723aDZEa2I6EWaZEjU93KUFXdTCMkasXZe2mylc4b9IZawLXdXVuXxy9vbyOQKeOTJJzE+swerm2WcPX8R124uSicFm4DzxWEUhwbhsEOG4WFxR6hVlu4tr21IENtAMY3BfBJobGNpaRFxMgU734/13UgeR2/VkdR8HJoewscfPYaRgT4kU0m0Yh1HHvko/u3/9tt4++x1lQfADg3p0CHroTIHJNaZUTJ+nZhVotJFFEc6XE5nXO2a0KX+XMfsaBEP7RnF/IV30Z/SxUX1wONP4ZOf+aJEpz//4qt46c3TWN5qIGRQmu4gpLDU0FDgAhbUsH9yAL/wzMfxsY8cRTHjAu1Q5uE0wTCGv75TlhN9f/8QTCeDkxcW8Oz3XsKrp6+h0XHQP7EHpeFhtXm1QwyVMhgpMggtgcXbd3Br/ra4xvpLJfQXs2hU17B2+4o0C7s8ETMbh2FMjo0yQ6aYWcFTPNNlGUNt6ejLJVVhYaEI3UljcPowvv39N3Hu2rZsrnqhgMgh5c/rXOXnwOwKR3mwp0tFapV4XbPbRxAzNJvWeeo1PBFT81rmNSkCclLyJKDYoE3gQgDIbzMjsXqXDAvJwEeysYWnHpzD8Y/sx8p2Gd985V1c2WygYSXRNFwWsQMdVUVAcoEJoQ8Pavj8Ew/g4NQYbGo9/IYIf3mo8MJA2BSyYpadRK3WkIPAVrmMTDaLodFBXL92BYvXr6OUZ2Mw8PIbP0a6UMRX/tmvYHCwHwu3ruONl19EwgBmJsdlzOimCzAz/Qj1HNYqLbx86hKuru2gmSkiIHvTS9OSUz5ZOHXal+1X9C+91FgCN3V4kYtUvobsGuPdSVOolGeuL/w/BrlRW+YQCMQBMu0azMY67OYOxvvTOHRwTqz+Td9HfzqHv/7+89gsb8JNElRqkrtiOi7qQYD18jbWNzaxW1FdV0MDg5Knw74U/k5H0dDoCIZGRmWD5v3ED1ZI9Mrq1NNQwEQlpKrgt16UOzVnMhDvKFBBkCbZLLohsQzUaEirs7i3VNCcuBxFG0Ibt9L9iU5EGBIJZRCRNGP/OYapNmqoByF83UG1k0TLyiFRGIWd7JMaC2raqPejqwkdH4MZG0eninhwPI+BBMW9FP4zHycl1zLX9lYzPOfY5n9otXa/++lPf2Xtp66YDwEE/P/8Ex8KI6Iu5t/SL57+xFwriP5Hy7G+1Gw2+7d3dsR5cezBh2RDrPM0wouEiwvFkTLv7876u/Xh5PjSqTSSmax0sYillPe2ePRVOE6XKBULJ58gZ8RcAMJGXdw51IXI48ZKiEjqcHt7C/VGHcViUYqdLl68KJZfClvFpcPcAs5EWU3OQXiXJSEQ4c3DYqhKZRcD/UN48qknJchs5c4tMMCNVjjmhZi0nAm9uCOdO65L9wyteEAqySI92hNpV+NzVtHlfrMlqaAUivLHpo2Zu7AQu10LHGet1IwwjZTMBTtneDJh30ej3j2lcrFWXIFsYlTJ8+8yCqJlzQ/gNULMLy7jzso6sn1FzB48ikQmhzur67iztqaYknRGnmMmW5DFVTe5GdGi25aRD/Mv7mxsYbtagWEZyCQdDGSSkqC7w2Zh00KNcfQNH2Y7hBOHyNoxJoaKmJkYQ2mghImpvfAiHfEVRvUAACAASURBVN978RXRiYRcmGhZ5mvOxYpvOEFdd9mKo0A5GeRC43LepcHlRMo00CbMToChnIOnju1Hol3H/Pl3MDQ4iC//xr/Ek598Rtpql1fW8dx3v4/vfv+v0aBl17TlpEamJ5twxR1z/NghfO6ZpzExPAjXIaNEBinCTnUXQRjIgsfXZuXuNn7wo9fxo9dOY355G25uAIPjM3DSGWGm2CFULGRRLObQDnzcvHYdd27flsCx0eESDC3C5todbKzdQehXxeaccnVkkxaSNjd+oFahNqKuACc3bo70yCrwujYtjI2Ni/2dxXjXF+6ib2gShfE53Cp7mC/XUCeu4fXGmT03CjJ8AROBLdiSucFBegaR7aLjGIjZrqv5gMSnKQuriEKkiKYjWSTtZgsxVb7NFkyjhVwqxoARoc+r4aGpQTxyaBqDxSSC1v/L3ntGSXae54HPjXXr3spVnXs6TU/OAyKDyEwQIYkURSWSJmWa9Nn1sblnvd5k2bJ81meDrGNZ69VKPpZp0SIpgUEmCRACkQgMkTjAYDCY3D2dc6gcbtUNu897qwCc/bk/JEBE8/QZcKZD1b33+773fd4n1KRrX1rfweXFTVzbbGLTi6NuJOHqllxHvd3CZFLD5+87hWOjfN4CtD2mqJIAy/UQiJKCCyHOpGrGNnCdIMDi6rLI8nOFPHLZNBKWhaW5BbHyL1Zq+OjDH0f/4CBeePEFXL96GYP9BWytrSDpJHDq1AewZ3waHSWGdhgHzCQWNyv43o9fxlJHFc4IxyzcoySIk9dPzlnaDMhMSRRvtA4QryDinRLx8LZxmwx0Qj7LUSMjOVMirOsgrvpI6W3YfhWoriOptLB/fAjHDx2QuIDllVUhC++b2ovdnR1cv34ds3Oz3XDCGBR6r8i4MhqP0LixWqmKMZ9YEwUhhgf6MTQ0iETSEcSk5wHSswnojWV6BUlUpMhGK42ZICfdhlFGkozA4N+TNC6mZhFyK80C9xnxCInWJ1klEdIR/UxBthkgSi6bTLY4KoxSmGsNFyXuTfy9qQI8M4mWYiMw0wg0Zn4p4gtiqm0Ukhr25CycmhoUX5BM3IjIu2xkuXcEvCb6sh+G3+8E/iM69DcefPDBnb/ZI/j93/7Xioh0K2v1jReePaxZsS9ruv4rHd/r4+bNccaesXFYli2EUsLaJPrJw0qCkzzANOciWhElebIDYOYBoUVCyz2LdHnEo2mNMOb5f6Q8oSSxXkepXIy07V1VhUjRNEUIrVxYhCPp00B/EA5WxQeRwWpciDzkoh8pc3luIJxH05iKpFtms/A1sTNeEJXDlriicjzA3BhS1AgJ1iolNOoVCgjhOAbiMQXxeJSGy9ejsQgJVRkPkRNCV0tufB75IeJBEPFnIjIrSV+hhK5RjkiXWKpoWLBwySu0/ObXED0SK0PuFYyZZ9fCg4QIiYGYncDV63N45bULqDbYYTiwkznpjtk1M2yvUMihP5+L1CDM5OGRr3ETasnBY2gmmp6Kxa0ilrZ24ZKPYhpIWpbcuxa/nlJrXlOmrtL9tB3ZrSdiOrLplHRu5IJslaoo1V1RrhBUJfIjqh9BhQmHsBiJrOdJQiCJUO53l8MfjdC6hQgNzYK2MOdHsnHcengaU30JrCzNY+/hE7jj7vtw5OhxubGPP/ZDfOMb38D6xoZA1cwB4thHYgU0Dbd84GZ8+CMfQi6TkUMvbsfl9xASjieScGnPfm0ejz91BmfPX0aroyNXGMLo+N5Iqi7zfB+ZbBqpNBVjrhS+ROuGCxlkbA2eW8HOxhIqu5sR70j8FRQEvotcJg4t8BE3NEHgWg0P9VZHOkOSiVnI8tqQ6EpjpsGhERw5dhw75SpGJ8bQUGL48WszuL7ZgGul0NEMdETZoYo/bcbUEFMJJLXR9BQ0VQcuYxb4PsmWJCqDtgTRKSGfQw2hSM5JRKR3iw+VTqxNF6pXQ8ZsYdIJ8YG+JO49Pom9k3ksLl3H+ta2BEAyU7vlari60cH51RbmmyqaTlIOx2To4hN3ncanbj6MuF9HpdVApd2SWHeuOx7cNj1QeEj5fmT2xgJVA2puU5ACrum+vgL68wXsbm7j4uVLgkCMjI1jfnEeTzzxhBAzf/7hn8MLzz+P7a0tfOjDHxUzv63dClTTQSJdgBZL4Zmzb+CbT72EgHbh3RENSZn0YSFvTIqT7v9ERi7ohmTby1ixa6/aRfRYuHEX8sQMjwo2MwjgKBwrNKE1t2CHdYzm45geG8TY8DAyqYwglzMzM/IeCoV+HD58GMXSLs6efQVXrl4WLlyMRTPzmMjxEFWhis3NLWmo8rm8WBgMDQ6KglBIpOSOSfxEZP7GNHNx++0G1fV4IhHY3LXIF4Qk2hfJbZG0X36/SgkvR6b8t2g8+pbtvpi/9VREUQES/Qzy1xR0FB2tTtc3SULwQtQ9RQpmN2bDKQyhrZlwGemgc91FqInJYMe0gUPjOewfJH9IQ4zeTXGqfuKC1pE0G4Z4GoryF36oP9tqteYfeughmjq9//EuuAJ/bYhI772SL3Lx3CvHFF39ommYv6bpap4GQywuRkb2iK8FCxEuZDr9MUuGBYFk7oq7Hv9kOJIqtu1xJyFeE5GNcmThzMedm3ePsMpNkhuk26hLWi4LERELSPhdlALKTx7s9BAhakLyJosTjkjIV2Exwm5MAviiSkSKEhJWuehuveU2cYu9PjOLmZlZlEolcR7NZkgGpf5fEfIcO/RWo47i7hYq5U0pQJKJmHwtSVoxw4xi1LsugtzopKAQa/uoACIEL++162/A45dcAW7OYoct8dok+qpIZ3KCjpQqNbQYIEYXR8OAyWAxXYfpOBEJtdHCY08/i2s3lqHZKai6La6sikpCaxYF2cBSSCVtkb0pZNIzuVcnB6cFnWRHJoV6CuY3d3FjfRs1ykNZsNG7hHAOo+LpAhnTpDPrtJjm2hSyHmWO4gmj6tLxkv/CJFbminiKIoRbIgniePVWIcJCg4RIGqSR8CvpJd0Dofto82AMOiK1VTt1GF4DhyeG8Hc++RDGh/Io7hSli83ksqIeWl1dwUsvvoC5mVnxW6ClOjdbequYcUsUFjfdfAuSySR8IbLGBJ2j0yWlxGdefB0v/vQNNDwdps3QxSSy+TwK+ZzM6emjwueMRnnsFWfm5zC/vITRwTz64yE6lU3sbKygToO/gAZrnJnrkohKNI1GcCnHEQUByYemTnllW5ARomLiaEmInGhaJ0QhP4ATRw8LL0oxgXX64KyXUNNTqMfy2HZ1MbyjSLIvBkzlTATtihQC5TawVAZ2OjG04w5CuuMS06csNlBghHRFVdAms1TjiIj3ghpyD0qtBd2tIKVUcfNEFp994BaMZTVsb81gc2tZjKg4XlCaVAql4eqDmCsbOL9WxZWtEjrwxHDqy7/6C9hj+lBaVdTdFtwgQKvjifw/6HhI2w5yqRTcOkmMXIuemLPRJ4VjGqISIi01mGRtCXGzUqvhJy+8iPmFBUE1NjbWhcdVLZcwPrYHQ8ND2Nzalt8zOb0fmQKzfYZQ91X8x29+H8u7NSBmo94JUHXJVbIAnWOlaBzICQzxOvK+2LywMCQuYnQPTnIlFKpCpIhmfhbApyFjKGLRbvkNJFQPI7kkJseGMdCfF4SLP6pcquDylauCNkwfOIibbroJrtsQbgvVVedeO4ut7Q1R7/F7JDWaaEPHQy6XlT3WcRKwYpE/jpiF9dQsOhFZRfhw3ON6yEcvNZfP1tvFQ4R29ILmiFDJz5MxNcfCUSp61DZGSIiQdEVSHRFXI7JvZJbIBHFfMeSacgxDpZBP2bSZREePi0eI6iTlujOigsR0EngTuofhVEzs7KeGcsjbKhy1A8eOQyH/JiAfhNBS8D0o+Kbvay++j4K8CyqP/89L+GsvRHrIyPmzL54wLetLTsL+ZcM08zuSXApM7d0v5EAaJ4ns1m2IdXvkHhLlyAhKQcidCZUMI3McIc3xsWc1zmKkl+4pqIpHTgWVCQ3Ua1XZ0Ik8yOJgDgl9IgxDNq1SqYxqvSLJwJQq8nCXOGrZ3IMok0a8RiJiPGeg7DyHhkexu1OUIqRSrUevTfJ0UrAZaifplIQnI2JXpbyDne1NdDoNOIzRZggKxya6jpi4GEYwLrczIhJEMIiUcBxFREQ6CbFI1uTQ4Ouq1evyPZblcPFB02m6lUWz1cFOuSIzW3JD5OdT+swxQr4fvhbDUy+8jOfPnUeDElmaARksOFQ4VgID+QHkkimxy5aajxuBGLVxOs45MC2TNaQdqgpC3Fhex8z6NiqBDl+PiWeVFJMxGgvVxVmT3iu8iAwoDMhhaXuiNrEp0ZasnigsTcYsrFpoo94NN+s+ClECGaFtQUSicZsAv+IVHmWXCEoixUpkh624TcTDJh64/RT+wRc/g8GUg+LWKhaX5sWXg6FfW1uboqJi128w/MqkmZYOO53CnokJjIyOIZcrIJVIIWbaaPjAzOo2fvLKBZy/cB2mnRHjtXS2IBsu7yIDDklSprSWmR/iChkCl65dRUheh61CqSyhubWMZq0m95WmePRc4LUjRC5Jys22KLWSji2FIJ+lBpG+Ip9rvyuhVaHHbLjMxg0iR9VMOoFUNoGAzxGt4kenMFtS8Or1bTFB64uZGE9r6FdLWJp9A2PTU2ibKVzfDLDU0FFT4/CZ70LuBz0lQg26b0qB3AldwOSh2xSVUlj3oLk+9FYFBbONh+86hn/4mY8jrK3h24/8CQK/juGhfrknXrWKRDyL3PARBM4evDq7hb985gzKjSo+9fMP4uEH70RzYxFBq95FID2sra6hWqkh4TiS9ZROJwWdK5a2pZEgIsAxDV07+Yy0mk1B5Ih2MuqB6/PJp54RVVIqmUajVkU2lcLkxBgK+YwovGZvzEi20eHjxzG8ZxyDo3swte8Qvvvdx/D4M2eQKAyhAQPrFReVNouxmPi4cIwq8ALvTZs2FFyjCkDpMJ2ghSdB08W2NCjZdFZiBfz6LkbzNoLSuowrD4yPYXpiXPhwvN5E3+q1uhiUnX/9ghRit3/wgzhx8rg0VRxt25aJSxcv4Pz514RvJ0ZqgvI6Qj5nTkw21yf7JHlognoIkTRCQPh7RFbLqItuIUI0pKegkRRykl7FF4QNWoT/RLwYTga5RoncMfSuNzqNVM2CjHQ9VThSYyHKZ5NrlSgubQfagYqq66FEpZ9miumfmciLdLrWChEwpI9yeqUN3a9gIKmK6m5vfwp9CRuOocsoRkbc3RyjjhfOuK3OdzQNfx6PVy7fccenOVt8/+NddgX+RgoRXoO/+Iu/0A4d2ntE17UvObb9KV03BjZW1iUHhGFrQij1GXbkCilNEh6pWY+E32/BgtwIY1ZMNmd2pyStyShT8qsIIxKm7sDvuJG9dr0qUkQiApL9EQTiqMfcCi5ujll2i9siYaS5GA8AFhssWKKwJi7EKLKahx0PdkoYa42GIA70+qAJFAlR/B52JnQzpDSyR9bi4UYr8nq9ho21FZl3S/CcGJ9F7oJ8PZHdMQmapCuY0v0SkqUPQa9L4eiDrpeEV8uViqBDqRQ3V+ZIJIR41mi1JfSKCz5mxKRwokTCSWZkkb92eQaP/fgnaJAQajlo0MohZB5OHMP9gxjI5GHQy4ybKyFcvl4hjXZQdZuo1CqwdR1jw0MwNR0LS8u4trKOTW4eVgLCWpSOiciUi47nShHEokp+IBVAVPa027BsR+5xu9GQrBF2XCSkCiGT140VoIzcIvEg7yG9GMgR6aEh4rfLjVVgYRJrIkkvvVpoiORXd2GrbXzyI/fgobtvw6HJEdQrLCKvYX1tBfVaRUzEaLzHIoKFCDOPGHyXKwzCSWWFQxO3E2Ktf2V+Fa9emsPGbg2ZdB5Hj59Ef9+AFBuc5dOsifeJz2GtWhXHXm70lILOzt2QsY5X20FfvA2jU4uKZXrUxGKwab9PqaPbEJ4BN/hKlfC7g3Qmi0ajLoZ99HFgP857ZMVj8u/lpi9FKGNueGiPjg4h3dcHNZ2Ha2dwabWKy0u7MlLLmiqmcjE0F97Am6/+BIc/cBqpkWks1+JYrKoo+wZCPjtxCwaRPTrz+iyEFIQag+hYEO3Ke1TpkEqvGq+JrNHBPaem8dmP3wuluYs//ZN/BzPWxtTkIApZB4OpLLLJfoR6ChUvhgtzm/jhMy+Ihf0/+crfx+RoHzZX56RooffN5Tcv4eKFN1HcLWJiahI33XwTUpmUNCb0oiAEz7VBOJ5Qg2EyndlDrVpGcWdLVGapdE4QowsXL2N7Ywvje0YxPjQsYYzXr18WBVk6m0Yml4OTSotPCw3FRkb3YHl+CV/9s2+gb3waRnYQa5U21qsemr7BJB5JguZhTFJ44DXlmaPviMroB46E2w2RgQ8O5nHqxEnkUmn85NmnsLF0A8N9CSitMsJOA5Ojo9g7tVeyuAwjjmqtLlyQy5cvihEZ9yTKv48fO4aJyQlk0mlxay6XdnH+9XOYvX5Vnl2OYgoFevzkYJgx6JRsC1ISuU/39hvuPREhlQ1OtzBhkUI0koq0rpSXex9/tzSE3dMjUsNEWVYcT4kKq4uqsPh4azzTVTjzGeb9DTg+Vqj8ok27L/sORzGuaiC0EtCcDFQrLde16UbJ605MgWN0MJAKcHgsh72DaeQtTYrtmGoIOim5S7W6F9P0l4Iw+LZlKl+/444Pb71PSH2XVR/veDl/Y4VI7zWcP//ypKoq/6hQ6Pu06mOI6a/ZbE5yEbh5ExJnAUF7Zpm3dp1PxVlVCFNst5mvZYrhGY2WhMctkdJRj8wxD1ERuvHVCOHSKVBcDaO4a2FU01q40xFTpG2RX9KwzHuLzc4DMSJXRTHUPCj4yX7ApZlYxxMpJBEVShDF/4MaNgDJVEKQkZ7LI23PqZfnRrC+siYkVxY4tLFmF8yX3TP+EXKYwlEKeRldlKS7A3CUw4OKeSjcbDniYn4Ni596rQnLtGXz4V7gCmLSlG68UWPgmIW+4XHMrGzjW48+iZVKE/1TB7DbaKPKrAWfI4AExoeHkLVthJQ+EsWgfI+yWN9HtVHDZq2K7VJZlBxHpqeE51Ap7uD60ipmtyvCdGfeg3RM9JDQQvEB4LVjccHQK6IzvA8cxfXCxEDXWpIfSYSjkkrUHPS5IH+mK8/l/JsFRkBvB3IkIvWEVC6EhIUYF4WSyTStO/dmoJpf2UI2BhyfHMLNh/ZhtL8gB7mYJbWqaNKQznPhUkUFBYlUVq6bYSYEhm95IYrVOpY3d7FebECzcti7bz/GRgcl44NeCSxsSQAmSY6z83qD178uxnU07drZWsXczHVsra5CD5q47cQ+FDJxSafe2NyQZziTTEiXxxEWvWZYiDEnpUk3SZ+QOwtkXlsflkkVGMnXVFMFQgqOWQlkcgWZlaeSSVHRLNd9zGxXUfI1WKksdEOV1NHxrI3KzCVsry2hf2IMqZF92Gg7WK+pklqqW+w29SjduOnCokW8rIUW/KCFdqsih7+qORJ0x85f7VSR1QKcGBtEwTEwd+1NWFYb2ZyC/ZMjuO34KRihgauz89goVlFuAZdmFmQN/cv/6Z+Ij8jcypwUEq1KFY//4DGxuud66xvoxwfvvweT+/bJ2uVDEjMseU08CHdKRbgeeVNtlEvbWJq/IQ6iR46dwt7pA+hQ7l6tCcG2uLWFN147K9lGN3/gNA4eOCDjsLmFRcwtLWN2flGMEO+580782SOPoKlZyIxOo+Tp2KoHEjfvhaZ09YLISTKtixipIfWyOPJODwygvrWOhKXgtpuPSx7M4o1ZPPHYo8In0+kqq/CAbktj0tfXL2aOqWQWy0urOPvqWayvr8h4U0Y7gYqxsT245ZZbcPLkSVTKZSwvL4tFAIupfDYrBmXJhCNrt2c/wCKVa4h7K9cbydjcD4ly8Dpye4kKj7cVM739WtAQUbdEH5GiRv6ry117u0nkfZAihchz15yR38hns8WCpkuypiFjjZ++BiWeRCyZRahbqFMlp9rQzHh0b1UffbaP4YyGQ2NZ7BvNw6FEnEnpZkz2O081/Jqv7labrZeNoPWHlpF4+r777mu9e4/g918Zr8DfeCHCF3HhwksDqmr840I6+4VapZjb2tpSGLRU6O8XHgPhP3aV9UY9sijvmhhKqqZA36QO0NWRssZ4xC0QvXs0RhBWN+OqaQlMC2iqNxhwRs16N7smMuNRpPMoFoto1qsiJZbuSovSeXlQEiHhYSCSXaaUtkhyjQK7yE4nfN4jjfLfG80W6Lqaz5MrQtfUyLeJGw3dKivlKtbW1mVDZOdNq3jhkOqEW/n6IhfGWCwe5YEwl4O+ETTKYqR7whbyaYeETE1FLpeXDYVFCb8zmUwjZsbQloTKDuYXlvH6+cso1TtI949hZnUHF2ZWkRzcAzM3jOXNHZmNk3hWyCTRl0kiFWOHGwVXiYVRyIRTDcvrm1goViTrgfkd+8dGcXBsEHE9wNLmFi4srIsxlKfZUWx4UBXybqgY6LSj0RLfLK99RJSjUiryxaDEj79HIOA2E3u9iHxnEHKn4VGkjGGRoXPkQh6PpMQSDekVIoyCj7o+CfxjCB4VIJ0mONEvWArsTgNhrYzAbcoIjfkxMQbAxXTEEnG0mM0SshDJYHNjB42GJ4d/rUlmhIpEJofB4XHsGd+HPhJ5DYad0aAqRKVSFeKvHkuI5f5WkWm9TBPWEXTqKK7PY3n2KrKWAa9Zxk3HD6KQS2BldQUb62uo12rigeNYpoy9WETzGtipJBpuiJX1jSi5VtShPhyboxJF1F+E0TOpnJiSVZrUiFrIF4aw0wxwbbOCUmDAzGRh2Lbk36h+B/0JCzm57gE6tHNXLGzWVdQ7mnBMLLUDtVNBp74rpPJEIodEMi3p0K1GWRRSTioFRhlW3AB1pjxzVFOrwXZdTAwUUEjbKO0uwXHaODg1hNMHprE8O4OlpSVMHzyMvQePYmZhBeWdIv6rL3xefs/VhUX81ZNPYHdjA7NXrsgBm06n0HRbsJwEpg8exLGTp6NE6kpdOucrly9hc3MdWzsbQh4XZMswJeDw4KFDSCRTqNUa6O/vx8riMp568ilUKhU8/HM/h5tOnxaPjStXr+Ls2Vfx+vnX5V4eOnIUn/+7X8RfPfMcXnjzMqz8MOpKHJW2inZIfxHzrdGMR3dY8qEMwC1t4djeKXz83nuFB9KfMhG0Snjhx0/h3NmXJRdmaLAfWxvrKJaLUQilocvewVFlJpNFqVjG3I05VKoldDotKTY5AkmnbUxP78e+/ftFubexsSlNGaW6HFvRpp3j4IgDFwVXigGeABURX4PEc+4pRD44wuL6i1Q0UdwF/61HTCXyJBkz3SIkSuHljtwlSlMBI+Nr7rvcuaOxdg9p4bplIGOzzWIkUsrQhK7GTCzTgZHKSSESkC/SoluQJgozx1CQtUIcGE1g/1AKg2kTjhbCMjTYlg1DpdFl0Gh2ghlXi/3YTiR+966bblp6HwV5bxQ674pChJfq+ksvpQIb/yqTSf2K5/u55eVlldDo0MhoF9Ym5Bqg1YxgbYEGu7kHUQReZIdOMxxC6JTZcrGGYYSGEEkhslKtlUUFQTUCN2uZJTOzRuefKsrVmniBtBo1KWDIvXgnGkLbYkKXImXjQaiqYnPNcQeVCuyCqVBhB9xodSTAj12wZelIJePiFxKLGcJpIdmxWXclQ4YbDTkxorM3WXjosPi1dLukSihmS/HD18iCxXHiQq50EkycZdKwK2ZodNxkNgThf36fYzsRiSwMxVfhytUb+O6jT+DN2WWEsTSqnonCngNI9O1BqQmsbu/KWIlFUC5tI5e0kE3E4MQ0IfnKA+N76M8VcG1hGZfWdtCEKbye/lQCRxipnbGxsr2NC0sb0i26iEPl+/ArUlQYhhO5w7KLlZC6yIRMEvKIeolvTETCYQHDURZHD16L14du6cz+0OEJ4ThK1yVK4ym6oCIiKRUzeHo1kJisSHHKAiJKoAlhaEwqjWEqn4bptSXAcLO4I5ZU7PdYgNDN1k4mpTCjKoKFHBGchJNCOpkR2Ht4cBCDff1w6EdDLorfRkyPMpCYNFwlQViPRcjJVlFGbkzkDZpl1DfnYXTK+PJvfBIXX38Fs7NXUamUhYvDw5aFyObmphRR/L18rsmJ2t7eljEEixrykHiaRHkqEUeGSBO5D048gUa9je3dKpzcIIquCtdMSkpugwObeAKqGZPnVvFCxDQV6W5aLe9ItdFC29PEpZJyUr2xgU5xAZ3aloxKFSuFfN8QnJgtKceTo8PYMzYmKbYXFtZwfXMXlQ7TcjuwvRAF28bYcD9qlU2x/9/TZ2EoGaK8MY9MMolbb78TR0+eRiqXR6NahSkooYWZ5U388Ikn8ewzTwmS2JfPyLPONbi6siEd9id++ddw7OQpWZtPP/Uj/OiHP4CuBjhx5AAO7d+PoeExGLEkNjc2sDA3K8Twvv489u2fRq0ejS1bfgDTsqVYnb0+gxeeP4P52WvotOpIxOO4494H8OFP/Dqe+enr+NFLZ0Vm3AhM1FzmOBHdYwMUrbWQvBktQuu0ThOG28LxqSl87pd+Hn51Cz/41texMHsZ+/dN4uCBaXmOd3Z2sL6xhd1SWUa/bLrYZDBskPeXo9xKtYaNjR1Z8zZl/04M2WxBns1kKiuxGQP9g8hm6HQcKXWiUNCogRNEV1SElPbSfp2mdNQuKdJkcb+TkEca5vJ5liKGo2SaKUZ7oTBDuqPqCBphc8JdmA6/EYckGh1Hfj8Sr8P9l54fLEK4T9J0zldByxn6BrUUHUoyi45uwQNRUjrj6qLgcowAQ2kTB8YzODLeh4TKHSVAnMnhfIa1WNDuoNL2lJc84A/uv//+x94bx+/7r7J3Bd41hUgX5lOuXXjxDxKp1K/4fpBf39hQSDAbpSw2mZBUURJK2eEQmpUFQxUN1SKE6CnFVTUpl5eIoQAAIABJREFUQsgbIeIR5V20hUtASTAd+jy3Fenbu6RGsfA2TSlkyPPY2dlGrVIWIysuPh7qRF5IgOLX0AJdRjFRKyrsb24Evbh4rj46nzbavoxoiuUyGixGJB1UEY8RylSJdKghkRsd1VoD2zvbMvPXDUW6ZsuM7I5NzRRps4wwVE2cFFOphBgSxWLkttREbslgOdkWGK3t0ackCoyifbjf8UTSd3X2Bp5/6Sy2Kk0EsSRWtlvIDu2HkxvD8m4d68VqJFP2PSQsDSMDOeRS8Si+nWMuhgjWatg3OS2H6+tzq6gxepvplpaBw5PDkscys7Qi4WE+FRFqPOJpoCkcPoXKRsFruDmyUIxmzuzUhMTGcozcG86meW+oOuImSW9yGbmRnS958RH3RNCaKAuHKh2Bxjm24bEsCo+IVmLGLPkaemYwgDAWeDgwUMDR6WkpPK4vLWFxfRMNP8r2Eb4BSXs6Ja4M9UzCMEyRjI4U+rBnoB9ZJy4HOF+DQZv+qFKD22ihymBEFgdGDHMrG1hYWZeu06KbuVuGX1zCA7ccxv/9r38bT/7gO/hn/+KfY25+CSePHcMdt90pxfH16zO4sbCIcq2BbKFfilwpdjscE7HLZbxdT75uCO/HiDuSxqxpFhyRYCfx5uwCmqaDtmnDj0XEU0pTidaQ40RXVCkC2QnzekpYY4CkZcLoVKGWV6CUl6C42zCJjBgGmqEuzr37xyYwPTGBm286jZtvvRO1MIavP/o0vvf8i9hlZo8eg8FD1Q+QSSSQti3Ymofy6jVMDWi47dgEpsdHsWd4DNMHDqEwMIRKsYhOsy7I16WrSwLlX7t2WTheVy5dlOdlcGAQlUoNW9s78j4ZZHnfA/eLiuSJH/4A1y5fwD233oz77rkH2fwA5pfW8aMfPYnnnnkKhXwWv/zpT+HU6VOoNehUy9yiBK7dmMfLL/8U518/j9LuNlK2BUPxRSX20Cd/Gbd/7JfwjR88hTPnL6LUCtDWbAn0k6wcFnciqKN0moV2FUGzgnRMgdFuQWnU0efExC02pnSwf2oMJ44fQczifb6GiYkJsTN/7rkzWF3fgEkr8oCNT0eQUhrwWVZCDO9KO9swxBCRhHn6EDnYO30Q+b4B6KJ+ibhmEShMFIP7JflmEb+t15wQYe0VT9zrxI6GxHAJDiUyyp/B9R2hHLLfSWHBZy7y7GERIu6qQUR0JQoWGZ9FSDVROvEyabbR6oQix20EClzFgKfFJFA0JJeHY7WuO27ITCy/g0LCxPRQGvvHMpgeSUPv1MXlOJ9KwY7ZdP71yzXmxOAbhaGR//306dOr7x/v770r8K4qRKJi5LfVC+c+8m+ymeyvQQkLVDCwUGAxwqTYTrMhhwbJViwG+OBz/sk/ezNLFggsQmhdzs6eHTEVMM0G/UlcOdD4J3NjePj1EBGNboBuB5tb6yhub0VohBbNTns2xzwkI9Jq1CGwO4h8Rqh/92XUwK6AShcywRnIVmm0UKmR59IRc52UbSOmQSSHNqOnWTglSOpUUa6U0GxUYJmAE+PG5kMXg6c4jC6fgt1ZKu2IGVa7TVvqsoxpKB8OKMW0nagj0VRUK2W4TRflnRrseAK1dg3X52dQrTcQdzLY2GlivQQMTh/H6/NbWCnx+kaFiKPrGMxn0JfLwtTZQTVktELYfHRgDJ1AkwO20qqLDLm/kEEhlxIVx/XFVWw2AlEW0IJZ0A6vjhjvja9Ao8lY2Iah0v+DZ1803iIznnCtp5tCwpR8DqaJWrooqTzXk/RSQaMkPItbIOmYEbGO15BJw1KMCLGEPCCakLPzI+ckED+S0IpDDTxMZhzsHx2S0LPVUhVzm9vYqZMoS/ttog2BFCMBN2c1klcPJFOYyGUxnLSRoJ8XXw43eSozKKvtdDBzfUHyLNL9A6gHAWYWl7G0uiZmfYZYztdxeNjGw/ecxrGRAp549C+xvL4kz4/nqUg6OfGAYdHBz83tbUk1JVTNQphFJQnKnXZD7lUmnUNfYVDeX7lWRyI7AC1egIsEvFgCVxYX0VADuPT6oL8FJeCIQVUT0IwkQJtsPtchU5PbkmtiukWYjW0o5VUolTXEwpYU50Rc0rmC5PysrSzD6LQwuWcMX/lv/3ucvutBPPr8efz7P38Uby6uIozHocQ0aFpENuw0AzgxEwOODa+8jI/ecQBf+NSHMZCIY3VhCW4rQDyeEan00Ei/FNPnL1zC9vau5B7NXr+OH3z/v0jRTodRji5439+8eBnLqyu488478dnPfla8Qb73l98VWfjdH7wTE1NTeOPNN/H8mTMyll1eWhbX5M9/4QvoGxiUscaPnz+DF198SVRTXPtMsaU0ncTyfC6HT3/uNzF10134v772CF69NIMyw/zMNELGTQQko0dFHBsWcuH92jbUZgn5uAqH3ivNEhSviQN7J3HowD4k4lbk10J/lEpJfIgGBgbE0fnCxTdlNMTGSTw+qFgzY2JZkEyn4dYbKO1uiHEaeWFjY+NRFpceKVukQoh2RFFe9UYvRGu4n0bE1Mg8TEbcdDQJffmUAQ4LcPl3jlgotacMmE2eIeuHnLOwu85kzN2d8wu5X4wou8ZnMm4NJJSzxnGdr6KhWGioMVRDklJtySYicZ0vm3u2RTJ8hynLBk4fHMPx6WGkDB9ubRfZlB1Z2kMXInbHxxVA/72+wT3/6ciRI5ED5vsf77kr8K4rRHpjmorm/YtcJverhq4P7u7QGMzH+OQEUtmMdMok/vGg4qLin0RBZEUJg7s3+9QQs0w5PGi6w0KEX8sDQ7gIIouL7hm7Ty5ipvtytsyOo1eISNHRlbQJ/N0tRCIzn1A6jJ68soeSCCGrHQjbmwuw1vIlE4adBY9NkwOATlN4HexgQmZtUCrKFF+DybhUCZAAq0pMteQ2BKGE1LHT6S9kxdPD81qSdEqlDMdMXJy8BLQ83i3uiDlbrVyVtNuEnUBuIIvt8pYw7/fvP4LJfSfw6FOv4uLSLip6BsvlJhr0owDgaBoKCRt5EmAtkmV5TtLGvoLQVTE4NCpIwU5pB0HYRjrjCB9lu1jB7Mom1mttdAwTvhYhU2bQhsVDjnJWPYDXKksmTcJyMDI4Jt1cteHi2tIyNioNWJkcNCeBCrlBHL+Qkd8OENAwi4WIScdbKouMt2bWHJXR3THsBnAJn0YJoLWbCDstpBIJVFkkanEYpo6JVBwjuSw8RcN6uY6NBl0cu/HmhJg5oomZ8NnhqkwcVTEYtzGRTmNPykY2xtk4D3DC6Lr8ub65g+uza/BVA5m+PlH7bBepwqnCb9bQLm0h5pVw074B/N7v/A9YvnQBn//cF/Bbv/UVPPixj+APfv/f4VuPfE867BMnT+D0ydPCRWIgo4zdiCApiox+qMhi7AEN88hPariU0tIJNYli00QTcfhWBhUieA5Z0nTp9aSgoVeMolBxFRnk0QOCJEgjdBH3qhiyfLSWLsHdmEFScZFgQRh3YKUL4lFCz5WkbaBT2hFlz95DJ+BqlPy62GLCsp1BYMXg0WNE68hIjb/PVExkTAsJrYUHbj+A209OwQ491LdLqJfqqBYbYiR3/4N3Ymx8CPM35rC6uCxrlw0Es6ro/XH58mXJgmJQGwsWrtHFpSVZy/ff94AUKjy0yPmamb2GxYV5kbiLdLrtYWJyCnd/8F4hcb7y8is4+9OzEgFB91LuF7xfYdARXhfVKV/6yj/Gjh/DH3/927g8uyzy6I5GHhGvnSlkdY6BWeKZFPS2a8hYgNGuwC1vYiifxNGD+zA5MS7cNN5LFpGlYhHFEj1MKAvPiNHYTrGE118/L0oZNjYsPEWAQjs5Nl1ELG0LU5PjyGQy0owx84oFQESop/IlCtHkB9cL9yianPQ4HzJ2EUSXe1jQDauLRjdU8kWesJzR8HrRWC/aq6QQ4ehIPIsit2MqqVr1miCjVM7xg80ixzF+qKHpKyi1QvED8c0EQjuJgMnOMVt8gppuU1axGXhImcDkYBrHpoawbyiNtMnE8BYMlTL0rCifWu3Q1XTjP6gwvrpbbV58+OGHqZV+/+M9egXelYUIr+UrrzwzaOuJryQS9m9oujraIEzreSjQHKpQkIPZa7sSCc+PKBWSXXFkHUz9PJcgDaEogyRZi+ZoXPwyT+8qXrg4uRDJu+AiI8lze2sDlVJRvpewYi+DQWa/3Ryr3t/xd/PwEaKXjIgIzaqRqQ8PvFZExKp3QrFrpwEau2KacCGkoyI3CUqQ6RTrCGHS0mkwRX+MtmSdMFkylrAlXyMRj8lnNpmUgoRdHcMDKe/lzJc+CiQ1riwvoVwswVBVbG5solwqYWJyHNP79qJcq2B1bU2s1A+duB3PvzorHaybGMBuW3wzBcq1Qg85K4a+ZApJk7LNAKapiLrHbYZouB2J6mYXTx4Mrw29S8oNFwvkRNSb0BgnroZol3eR1XxkNKaINuE1dwG/IR0XjdDGhidw4MARmfev7VZwdXEdW00PLc1BVbJL6H8SkzhwjhF4lIrTp2SgRBtfdH+IhDBannkgHMu0YQYNJPUWUnFdkLJWEMNyhWRgG0OOieFCDoFqYrPaxFbLRT2MXGkZSi6bNrtF/lj5dSH6DAN7ko585uKUVXebYcPETr2FmeUt3Fgpoe3rSGfoFqtDcasizewUN2G0Kjg43oe9I1mgXcfO+jquX7mK//G/+2+QyyTxzT//z3jzzTeEJDu6ZwLjU9OCiLCw3NrakC6ZqhL6ZBAF4bhGFFq6gWLTxQZVUXYelbYB2Dl4WgIBoW9xCmbuEL1ZmBFDomtUhESnHN+1D8Nvwm6X0ae1sMcJ0Vi/gdrmsni10PIf8RR2ynVBKEcGc6htr2Fpfk5cZT1GstsDaOlZuLThjicl0l01mMJqot2m6slCKpGBrvvIJAOk7AC2FsIh4tfy4ZZqmBgq4Iuf/xRuOj6O5cVlrK8to7i720UmfeH0MKSRibrj4+OYmpqSpuTs2bN4/swLuOP22/GJT3xCkJFLly7ixvysEDCz2ayY0Y2MjKJ/YAiXLl3GE08w3HIjiqknX0yk9BxpdIRPlskk8Yu/+Iu488GP4cVLS/juXz2L1a2iqJZUMy4GgkQ7hdjJ57LdFHtxC20Ercief3J0QIqQoYE+IWHzYO9l4ly9dg2l4q64pO7bt1eeUSbp8j6/9trruHbtGhrNhoxl2QRxPN3XX8Do8BBGhwff4YDa9RdiaCHziIhedNFc2adExk6n1Qi17UlyOWLhSPQtkqkUKOSVRM8/+Vp8vfyIXFajooU/RwojjnG6/iKSJMxHyYucnutsxii/VeOoaxY6qgEtbsO0E/BJIOcqM+3IYLJTRd5RcWBsCAfGh9CfNBAPo3WbSyVE5VivU6Glvgwof6h4+rOZwcG195GQ92j18Y6X/a4tRPgaX/vJT8adjP2FmGl8VtXUKTLZyaLv6+8XRQ0XPglcLALeGp30EJHoZJLOnhsLOwP6U3B+ya/tLUZ2WdJxUB7bLUR2aGwlHJEo1fetTIV3FCI9Frn4ZnWTKMWFtcsol66EzPAWvTa8qBDhqKblyphICdideEKy5IInokGzJY5uqGAwQ0+ki20qc1S2VRp0pSMSzYFCTiR3umqirzAg7qmR9LgBaKH4JVy+eBHF7W0E7QjNSWWSmJyaQF9fXootqnUS6TzGDpzA9dUafvePv4kNz0LZ1+AJF6YDM+ggFzMwkEgjF0/AMXUkk7Eun0bHyuYGWuyyVAWtRjUiD5O9HqjYabaxXKmh3qaLcgeW30K/FiAR1oHWNnSliZiliJ8LUQ6vFWCwfwhHDx/B6dvuQsVT8B8eeRRvLNCh1YRmOxJqpvgkrnLOHSA0FWr6oJiRX0zUMRIet6QyIIXEDF3kTBcTBR1JI8D2zg70RB9WG0nUXSBtGhgs5OUQ36zWsdVwUROHXhYitP8n5ZXjDBWBSjQrQJ+hYzSZwHAygbTIZfkOQ9R8DxvlOtbLDazuttFuerCdOHIpC0F1B35xA3anhaPjQ/i5+2+Hrbfxu//r/4KVlVV86Td/E3/vC5/Bv/29f431tXl8+MP3ygz+8b96Atdm5mA5SUzv24d0JomrV68iFMt+Pp/M4NFE/UKN4kqphlJHhZYsoOWbMBI5tEITihGXUYqU64S25LmNjKgkHZXFO/1YOJILW4jVNnHHoTHceWQK7s4qXnvpjPiskJFiJLKSw8NDPpOyoLTrgiCyjOHvqnrsenNQkv3SAdfdJlSVBx15xGkYVg7tQIeZsBEabfhhHaHngoB73Athd3wcGR/Alz/78/jQ3cdktLi2sojFxQUh6rJI5jNNNIRyVRJ65+fnZaxBTpnIphtNHDhwAPv375fDs+N3RL3GNS6FtNvBa+dexyuvvIKdnd0u+TVqYvjzefASFeGoYN/0Xvzmb/5dmOk+PPPqNfyXJ57FbinyeqGa78DBAxjo78f8jRlsri5jpD8Px1SxuboA320gk7IxMjiAo0cOYmCgX/akSqmEleUVQTxo2c41OT42ijvuuA3T09MybqFR4+bmtkQAENmsUn3kOCjkCxgaHEAuFyGVLGj4HkmYj5BZkuffLkQECek2aySU9hCRyAUgQnQl80XktlHCboTssliNOB58nzKK5uiGRS8LDvI/KLsPA7SCSJbvk8fl0cmYa0hDtaOg2AZqShwhgwQTKQn2I9E6ykTSxUnaMhSM9Dk4MNGPPQMZUclYSoCsY8KWPYL7Jbkmwb8NgG+nUuYbJ0/eW1HeShh87x/GP8vv4F1diPDGXDl/flI38Ou6rn9W09UD3ChYPPT39QkkycVEMibn5lyA7GpkPhn5u0cBaez5upbuwvZmAJVI0nwpZMg1ITufi4LpumJoVqtGgZndGGqSr6Jl2/3sjme68QtvscV7MjUSaDn0JARMX44aOwNKezvsSih2k7YhsltnwJfJAz4moWViRdpx5dDj31GWykKDYhFV8dHfl5fgP001sb6+JUjI5N4pKTaWVuYxM3NFpMp8n81qE4WBAYyM7xH1keL50LhpNJlaamD84HGsVoH/44++jjU3js16gJZIUyD8jaSuoi+ewHA6j/5sVkLe6MXQ8BiyVxNXVa9dh8WjuNUQQjENzJqKidV6C2tFdrEtJBQfuaCFjNZB6FVhmPQRIb8thN8J0a63ZSZ9+tQJ/M///HewWmrgd/7Nv8cLV1fQNNNi76zoJK0qCFv0dImkv+JdplLNw/seRvC4GnWppqYgqbYxlgwxkfaxvXQNC4sLyI7uhzlyCku7lOw6GBocgmbGsFOtY6NWR6Xjo0MSH4g60HSJoy7+SRNvD32xGPak0+hLODAJSXc8FFstFBs11Ny6KG+K1Q7cugsnEUcumYBbKqK5vY2452OqP4eje4fRKs7jhWcfl9yYhz78II4dOYKvf+1r2Dc1gs/8xi9hc3MFX/3qf8TFi5cxODqOW2+7A46TwpkXX8LOThlxJw3VSqIZAPUAqHhBVEjGklDMhJhrabTE9umvQoYsCxI+RCw0ifP44k1CVEoQOrHu7yDh19EfVPBb//UXcOuxfbjw0xfwwo+fATv3Fcq7Q01Mvugjo6k+hvsyUGUtNVFtdFCs+/B0B3179sLOFLC6vopScTNSVShJ+HoSmtMP34rDj6sIDB6GHowgQBoKMmGA/f1J/OIDN+HjD96GTDKNVrOB5aVFQUDouxN15zyY2rgxewOPPvaYjDROnjwloxpmyLDAuOuuD4rHBlOdOYpltPy1a9cFJbnw5kVBEMWunw69PHh56Eq0AxHLEKMjI3joYx/DLbfeistza3j50hLO/PQNGQ2PjgxL559M2Dh+9BASloHt9WVkEjauXHwdK4tzwmti88NHdXhkWGS2RJKI8ly8eBHr62sRD4ToLU0B94zggQcekFEQ/35+fgFXr12NZLlWDMNDw2LTLtJ+MT2MCPX8fq6Jt+zYWSR0T7YeWhx9XRQl0RvfCC9EzAmjcTaRENJTI3PA7rPPiAGiQ1RqeR2ETBynGqdr386sojpluCS0tluyn3L9sNhkIcoka0pzYWegWI6o0khQYR4M0bc+R8e+PX2YHu9Hf9ZG3FRh6SpsusXGOO4KPddtr6ih/n8Gmvb91dXtuU9/+tPv80H+FlUu7/pCRIqRK+cndeBTqqp+ztD1o6RWVUpl8QDIcQbv+5J8ysOaG0i08Lo5vAKXRsiInP1dP4wIVgykEGHxQTktxzMkWjFrht4IXJlvIR/diqPL7Xqrw5Df1XUl7C1u/p10VOL0yEAyklZ9CSejBbrYrJMoS6jbsqRLi8RuXSiUmwO9AhgFzrESkxWE0wJYcQsDgwPIZPLY3tnF9773KNbWVqWDPnz4AC5dPi8SZW7GkesrkMrkkMhmom6pWoVCKSyvk6JiaOogFksefv9PvoWmOYDViocqNzR6MimecFnSmo6hRAZD+QLiMQsVztnp7srDX3EBr4p4UEdx+QYaxTLSqTximUGUQgM31jZQrpZheE0k3LJEdOuaD91U0A49tMiwJ3k10IUc2p9L4ba7PohyR8H3nzuLlZaJjlOQmbIYlrm+FCJCWI2SDYW3oijRLJ9W7J5KEzcNhhIiZQSYSCro16qYu/hTrG9uoH/qIFIHbsdSuQNoNgb6hyUGnRkX2/UaSi1XzJZUBgZyMyb/w2SGSCC5NflYDIOpNNJxR7wcmNOzVWui0W5AUV3EdBWVCt1OO0jTkMy2US9V0a426IQu0kOHiJC3jRP7h3Hr8UOYu34Fb56/IDymL37+Mzh8cBJPP/kYbsxcxeTkBIqlCtY3iqjWfazvVtGBCTOVRS0IUWp7Uoi0NQttFiAGw8w4diEqRCWZKbLJgE62jEIQVRHXA9UgbXGm1QPexzba9Sq06gZODjj4w3/1T1FIWvjz//yneOP1c6JE2q3WsLK1K2nQLbqFGirSSUtUQxwZEEmqNz2B5DOFQfQPjaBaLWFzk5ykQ9i77xReuzSH2fUqmkYcvm1BScZFrcMC2fI8JL0Wpgs27r9pGvfcegKnT5wSBJCuoYuLi4KEVKtVaRJ4qNL/gygRURLHTogM9tlnn8XGxgbuvvsePPDAg5IlRDSMyMK5c+ck1JByeXEmtuJSoLDz4DiWa5eKKaYz33bLrZLnQvXOq29ex+WFIhbWdlAqlnD8+DEcObgfmxsrQqK8+eQxeM0a3jj3U7z60xdFMktyb7lakfUbKiH6KK3NZiUO4saNGyiViqJqoU+LEO8NHXfccYcUpXyf9FehnJ5E3YHBQRQKfZIVE6XiRv4eRDG495A/ww+iu72gOuFSySeLsOjsJloS5Sd5UgDyU3hlLFJ4HySrirwnRYrwgOpB7knkJtEKgd5KPsmsDPSLzMkqbR+hQYv7UCTrZddHKzSgxNOCyml2Eh02VD4Qi8dFWk9b+8m+OG7aO4SxfFzSpRNxE0nHEiSK8J3veRU/wBkvDP/MaGqPP/HSS6Xf/u3ffouK+7foLP6ZfivviUKEd2j24tkx1w9/VVO1L1lWbG/Pfj2XzUmapMzxOx1ZtPwkMiJFh+S79FqDSP8eTTYj7xHOXsX8i0RESngDXwoR5k8IGiLa+Z5pT9dZ/C0zny43RRZ6FMbXG+Owe2BnxZwcpkg226Ewx9vtKBwqRm4FSV7E9QmNU4pMgiWzHgiT0x9DVYQGYQQebCsOTzFg2Al40MVSnrDu88/9GNXSNj5035148P67pfghCTOZzkqXrzI9l+qibs6DT4v7SlnKHos5Fk4OZ96Yw/eeOQvVGcN2S0GpHaDBDogZLkELFkPhdA35uAPHYIcdIpbOQrXYcROsr8PdncfSpXPwKjVMjE5jcM9BFDsxvHF9Dtu7uzDoJuLuIm0B6YQlCIMbdNCiHwXt5q0kMraNoN0S8mClo2DbVRFmx+BaGbTIL+DGyEjfTlSEiIuqrkLjUFrjWCiIujiSL30VikfugYI+W0VWbaJRXEejVYPTNwQ3NYJtRqOEJpKJjORTUIXC9035LsOy1JCBcExzpTcH7z3RrDaSmoFM3EFMZ6qwj0qrjRrJzHQ31SMycq1Yk1EVM144CqhWKmg3WpHIk+MPxcWenIGH7r0NI+kknvj+d3Dupecx0JfBl//elyQb6akfPYp9U6P45U/+Al78yU/wR3/0n7BdDZAcnEKY7EcVBnbbbbQ4x6dUXTPgG44YyDGUjkUIXwsL3TYJiRy5kWDYhd4pSTX8Nky/BZPGbm4N9fI2/OIqfuGOE/in//DLuHrxDXztq1/F9tYmDh89hoGhYSysruDK9RmU+RxFMUAYKBTEuZWHpCggOIZRY+JtwUDHZqOE/QcP4a67P4yXzl3B177zOJZLdbSYe0THV8qJWeXTwddtYN9QCnedmMSByUHcf/e96CsUhP9FrtP62pqMY4gYEG0Q08GuM+gb5y9IocEPjo4OHTqMqam9UoS89vrrcvizcCEKwIPVIMfoHZwJQUx9kiLTuPWWW+WTB/bc3AKu3lhGuW1ieWNHwueyuSxOnTwpoXRUlcFrYXVpHjNXLqJZL8PQQsTolCxRM03Za9gS0ZyQRR1J3zvb22i7rYjTpgB23IpSvB0HzS4Zf3h4SMZONGHje+IIklw3jjV7JPre++f+Q25Ij8vxdiFC5+KIx8L9R2S2REL41HZNyliIkHQqwnp6JXHfY2Aev67rBUJybcS9Yj6UD48J0B0PNYaBmnE0oaHMUTR0hDHatKehmA5CjSovRfKkcsk48raGjNHGkfECDo33w6YkPPCQ7EZisP5p1JqrbrvzqKJrj9x9/8NP/Uyf1H/L3/x7phDhfbh87tyEr3Q+Ewb+38nnc9PNVhOe20Y+nxdSIN8MU2jJqmaHI94fJFyJ5JZJl5HaInID5MJX4LaYZRPlIImFOUKJ1a5XKt2EyGhuKsmv3TmrpO++4yMyQ6OtdmTk01PZkAsiKITH5F6gTXMnjz9PkUOSduIina5gAAAgAElEQVRG11lUgsRIaugWI5TGkddCzwlHDyVzYqceYGWrimvzK1hdW0exuIXAraIvHcftp4/io/ffi4mRESEu1lptqBaJogYqVBuw2GLb06pJgJidsEWVMr9ZxTcffQ4rRQ9KbADFpoJd8lrIxwla0BT6bTTgwEVG15HUmGBqS5y8kUoiltIRtwM0S4vYWbyOWLuD8cFJJNKjmF2t4fzlGygziMzwEfdKMPw60k4Mlm0i1ENJ0mQvZscSsJmFIcmkCjbLdVQpiUwNoaHFUaV/hsymCR3HEGgmAiuOgBk+5G/QLESJAhFZ2EhEPZtcT2gkSBhAMk45ro+OpmHX09EMSLQl4sQQdgbGhQh1iFEaFStKyHwYGqxpCDUpdcUjxFQUxChJhk75oMzIScglTE5si/e2VW6LyimZiiMW10WN0WjUZBQS11T0Jy0UHA1D6SSqG1sor85jeshBxtZEzr24uATH0vHJX/gYjh7ah29/6xF87RvfQbUTh5YfRysxgIpioU0X4VgkM5cgRsbNa3HxdtAVDWo3N0S6WoMdbnSFCI2zo437AWyvAa22C7+2BXTKQhD8+7/xS/jERz+E7zzyF/j6n31d+Aqf+tSncOqm0yIrffyJJ7CxtQk9ZojL6b7p/chlMsikU0in6OZrIfSi+0CvG4XPkWVieHQKW+UmnjzzKq6vbGKr3pCDi4U6k639lgu93cLYQAq3ntqLwZyD44cO4uSxo8gVcqKeYzHCQmRre0sQBa4xNhEMZ3vzwkVJvqa1OUntXAsLC4v46dlXMTN7Q0ZtVORwf2DAIcc7VNzw//cKkr5CH44fO47jx08IGXxubh7Xr81it1yHZudw+focgQDhRMRtR4Ln8rmscESW5mehKb6MaTpuTaz36ajMMSybE7rBsnqLxZgMy8KqKNlCzUZdrnGKJoWOI0R7oiAsQoaGBkW2G6lgIrSC75mNSw+F5d7Vy4XpEVGj9xNtVD2EpLd3CbrBfbDb+FAIwCVE3od4qvaSdVUlIuJ2ibK9wE9ylDh2ZpYSERGqqJqMtuAoRrcQMsHbTknoJUm9TABnrZY2FYxmTBweyeHQaBaZuCL8kIQdk/VP+8YgCKu+17kYeP4PQi/89h0fefjK3/Jz+Gf+7b2nChHerflLl4bc0P2823K/mMulpwijchOhzj+VTsn8mwuHXYaQUiWBmsF3nmw6vTfMLoCFCB07pVPpEla5eMvlXdQqVSFURTqZXvZvNKqJRj+RJO5tV1aGPUXeIhFTPfqTUrt2O8pV8Gi+5hNlCUWC7LZqYu9sUZ3DcY5PB09dXEAFwdAMCd9ip72yuYuLs+u4eG0JC2vbElyVScYwmLFweHIQtx0/gBP796I/nRaDt8jcSxfwgK6RNNgK6LbqkRehI5kvoNRR8PRLF/DD587Bzo0ASkKs30u1JmrkmIQuDM1F0mhiIBFgvOCgz4nDdjJ4+cIytuuAkckjP5BHPEbDqgZiRHlCDcVyG+evLGJudVOInAhcWH4N8dCF6dNvQ0c8YUKlnJQR4B3mhBjIOI50fZT0bdN11g3R0UwaDKAl15LFZByBlUGQ7JPOq9O1TVAUT1ALhY65RgxhYAqCErqeHLp0qjWMEM3QR5sjCp1yUhJbVeFGaJqQd9DhyELhSIMjji78zYpGYyESRbqzbwwCiTOLPE0oEeZ/+p7A1u2mD6UTwoqzUDPh+S5abl08bGKqglzKllC40sY6lE6AY5Oj+Pjdp6G1ivjut76J61cv46GPPojPf+5zKP2/6bC//4d/jEtzK6ghgbrqQMuPQE0VonRjFth0kxWScRRURH6LFtDxMlJLqPTEYM5j2OlZXUIPQti+j3izDL2yDrO1jenRFPaNDeJD99+HkaFhfP9732dAJY4eOoSvfOUfiarjmaeexJNPPy3cisIgydIZ2HZC7ls6kYBN6J18CwbAMS+EWUCKi1AJ0Gq0Eag0D8tKNMDi5jbmV9axuraNjc0dGVl06jWkEzpuv+Uo9gzl4egaPnDqJKb2TgqJkxVXtVbF5uaGjC/I8+ABy5EMx6wkc7K54P+/cOFNsWnf3NoWib9pxmTEyUaERmF0WObP5LoV0ng6hePHTuDY0WOCJC0sLGHuxgI2NrdgWnE0PWBmblHkz5Qyt5iI3KbhWAx79oxidGgAu1vrWF68AdtUZZTnCWHVEYM9yrBZgDCMj2ud+xcLEX4SheGoichSf19BCLA0MWPxwUKC8nx+sOBk89OkFxLRsK4NO/8tGk1zZMXnl2srshjofd07CxEJD1Wi7BcZHdFVlQaBfGi6Fu3SfInPiCLrjGgo/T7430QDm66HBp1S2yFcLYbQSgFOWqTbNCuj4E3cWkMXGTPEVF8CB4cz2D+UxWDKknwdvlbhvFGX1e4sNOv1Fxqt1rf7VOvxD7wvy/2ZKFLec4UI78rFF17IwTa/oCjBP8hkM3sajbpG+3GOaegzQnSBeTI9R9SIZOXLGKTHMI8qFErhXOlG3i5EgGq1gmq5LOz5nh1ytAFEhUjELO8aaL3jMRHeCbsVWq6zu6PsrRNZGxPipwKGao/IjZBrPSKk6uyye8nCIeO4o8wUjdkL6Rwuzi/jiedexo3VXbR9A9BjsnCzCR0DKQOHxgq4+eAEDk+MiO+HJyoFHTq9Fdj88jByPQTsNtUAMSeOWqDh7JVFPPbsq9io+igM7olIakQeGk0Ud7fgd+pI2SHG+jQc3ZvGyUN9GO6LQdMtPP/yOh596iI2ajE4hT1IMP0zQZOwNurVMjZ2dnBtYQm7tWqEJjE91WvBCTqw3CYUtw7b0ZHO0lArhjYJqPRY0RXZkC2bxQiwsrElstPh8WF53U0GDAZxVNQsVtoOdhqEmUnwZ1FBWXZLUA3dtkUp4ge6qJfgkpjJnx9CienomBxRRB077fg5JqMfCw8pFoE0+AIRGekPSS7yJeqena2QjVV6o/BoEbasqE5IJJZihAdCy0fYJCQTil1/PE7kJZSCsNNoiuQ3kzSFzMgK9eCeUQwldRQXrmBj/iJs3cO+qUkcPnYK1UDHNx9/FgvlJtxYAoqThmEnJbiQIyTPkyB3QUX4+0QNQb8I8ZWKDi+qqUKTDwKzfgTag0bnzGYTRnUH+bCKI0NxfPJDN+PU8YO4ykThc2/i/Btv4MbMrIS9fe4zv4a4qePlF34iDsBUd2gWE2dZbECKERIuJe5dpJ9CyUZA/o7SkfUk5nJmHB45PDEbgaqKkmynWMXc3BIuX76G5YUFeO0GbrvtJCZGh+A1m8ikkti/bx/27duHfCEvBl8cXRAZIReE65pIyO7urhRIly9dwZkzZ0T6Slk95fEcGYl3Bm8p86s6rSj6IJlAIulgeHhYkJSR4VEZn5AgOnN9FptbO1JsJBIJbGxvYXN3F003hBG3YcQSaLPw7PiYmJzEB06fQqW4jTPPPi3rmj4rbqOKZJxE9EiNQqksD3/uU5I55Xto1hmGqCPp2DKaoYKGmTG9/YbFSA8N6SEetQYzZ4igkQ/0ts1A9ARGe9E7PyPr9rdTdiW8k48EuRhEcz03MlDkI02vGZJbJXGB4aNEdWnLrgjnrSHk1BANfgYqOoqJeLoPuuWgQ06SnogiF8ivCl3kLQ8HBuM4PlnAWNYWVWDctJBNZ2DqdDH23VbLvREE+FNT1b95+333zf9MnMDvv8moqX+vXoe5uWcst5b+dd/3fitfyI426w2d3UUqnUYmnxMHQKbsioGZz1wOKh567JBu4BNHOS4TUhvioWBZhDeBSrWMWpmjGU/C5XsfvUXdQ0N6xUmv4+hBu0RGCGES+aCrIO2Nufm0icxIwxrl2vB1CVmQpUmnIz4ZPAlpHhpoFqpt4NWri3j+wiwWtiqIORk4iYx8P8PczLCDbFzB5EASNx+axJ2nDqM/baNZLQq5L+5ww49SMeFrUmSwK90qlfDyG1dx5tx1bJFzUBiSbjEVU5BxTLQqZexsrCKmBTgwNYgTB/uwbyyO4QLFPOti0tY3cBO+89g5PPrMJew0TajxjKTSqvSn0FWU61XMb6yg3qzDJQ+B5NdmE2q9ArNZQcExkXDo1KhIUKGimKg1XDkgTZN21ikxejJiBkzLwOBIH46eOIa9+w6joybw9Ll5fO2JV9C28tBiNHPjoU6+AMPGfEnpVS0bMGjYRW4JI9h5MvtyeNKinIcgya3iKcP7EKURcrgiChN4IusRlI0HvGJRhdWWeyXkCEFDumm/EhlArwyiE4yAJwhEhRAThT3xsqGqgyTbRqUqDsEWQ/fiJgWxCN0GvPI2lOYOjk0N4oEP3iI8pVdeu4CNmoe1ZogdEmizOXGjpLspGKNOyEtcaSMPHQhPhmNIBgda6DSZG2TIwa6EriBQ4gdMVK/lIWw0YbSr2GMr+PWHbsdDdx5Bxjbwncefwjcf+Q421jaQz+Zwz5134NihAzDVELahI5tJo9FqRqNE1RAuiEiqaafv0+I8kj2T0ExXXLq18h+rlaqogLa2dnDLrbdjYHhIMpCodqKkdm11DedffV04Kfv3TaDVaAh/p9VoCsmTniEHDx7AENO5DY4/XEFEyPtg48FC5LnnnsPTTz2DlZUVOag51mAx7rYp26e3EMcbvhQzHMtQ2UR7dRY5Q4OD6Hg+lhaXMTNzA5ubW2BsPe8zR6VLS/NotFtSSFEZohk2TMuR8SvXfCGfw0A+i821VbTqFQk/ZPYQn3/eHyrkNNrjS1QFc5cinyM2Q3zm90/vBQM/WbRGUuIIfY1QEfqIcF+JdiWh4b+jKertT73oil7uS0++y/ENf44Ed4qPiCbFBVETuVdEgGkpAP5eIiSU2PL5IvpBFEQVRKjSDiTWoUk5LfeieAqqk0EiO4gW+SGMC+B6pPxZCzBSiOPYRB6HRpLIx6MxaUxjUjTNGWMEX+qtZvuCqmn/m5PO/ejEiRP19+q59P7r/v93Bd6zhUjv7V67+OrnOx3vn/X19Y83Gg2VxmfZbEZ4IywMuDlx4XF+/Nailbl5hEpQbdOgQoZZIrQOZmpqtSwbGxdmbyPoFR3vHMm8EyEh9BmFj729eVD7TmdOdh7SfXQ7ELZkkqXCDYVdIkFbJvdS2aBZaIW6oB8vvn4V52c30DL7EepxJLNJ4SHQgooWGprf+X/Yew9gSe77TOzr3DM94eX8NuddALvYRSQySICkQEIERYg8ksKZEhV95/KdJZ3K5zPvLNedrSqXq2xlibQonWSCIgkSoEhkgAgL7C6AzXn37Qv7cpjcudv+fj0DslinuhMVbBE7Va+A3X2Teqb7//2/3xdgIRJdwYbBbuzeOoaNo70Y6Cmgp6uQjZ7CUGy+lVqAxaUKrkxPS+X65NwaWrGNfKlXGm2ZUTLebyJprqK1tohNo0PYt2enPF4xF6KYZyppgnp1AY16C329G5Baffje4fP4ylMvY7GuQC8OwnL6kOg2luoNzCzNo96qwWssw2GrcL0KpV7Bnk3DuGXfTuh6hFNnT2Byeg6m3YV8rkuSYQNJh01g6yY2rhsX7czC8izuuf8+fOozj8Es9ONLT7yAf/vbfwSlfxRaeUBAkELBBkdwIkSMAfZW5B0kjDTnhTv0uRoJW6CrBXEd0AkTsfyGWz/G80uXBikVG4i5u8+yEljNDoOPwlRLjnEyEEI3RWcHKquwKlATOkykEVNgPaQEARJa58juj1OeOPThu1Vpus1ZBXiNNZjwJW32wN492Lx+vRS0zVydgxcDa26IBnevhSIiJqeSxRFLA6CSqifyiTwZ43EYn6o6NMXMCucMBeyGZcBW5DVFpyCjQmRiXCONMdJXxN037sB9N27DiSOv4sknnxIxKAPxbtl/ADftu0E6YrioMlwqCug4YZFgCDNXlJZfoe9D0vuqZHZQmetGLSwszGJq4grmZmZx4p3jOH36NPbuvRE/9/Ofx7oN6wQc071CNoVR4l69JbkRkduSgDLFzOzrPF84/unr68WGjRskxIznueSEtP/9+eefxxe/+EW0mm5bfJ4xmNJqFGXjl6LDCoRQHGhc9ItFB5s3b5Yfnu/s9yFYmp2dE6E3F28yHrw2BKGLhYU5AYKsr/cDjlBNaf4WgXySwMnnUHYc+OyNUhUUmIAc+DKG4Xsg22fncgJEOvbh8dEReT/d5ZL8HesIso6YLHiM37W29+9dloQMSscpk7EdmU7oB9lbPl/HLdMBIswMkcdVtCwLhWPkOERAtgxkRDKRvlh1KUw3LGEim16KihuhyigCNl1beSj5IuxSn7hiKq0Iim5LMSGzZWid3zFaxr5toxjrdWAxsddkI7iDYs4hC5KurlbdFPpTiq7+m/vu+9C5H20Zu3avf+xH4B89EEnTVL1y/uQnWq777/r7+7cRUSwtL8pOZ/2GDSLGYpMnT2aCC1GNS2pgtqclQKGFl2cww5B4zrMBlWCkw6T8ICPyfRV6OxqZoq+2IJCXuw4Q4eaaSZQKFwixzbMsj66eBAmTOxUKHalbYYojKWwVqWZiqRng8JkJvHb8AubrCfTyCGoh22tt5Exa5kIUbB3lfA46LXecbXOERMFh6qG7aGKgt4hy3kTOIrXLOvomqo0Yq5UWKo2mCM+sXBGa4Ygd19RT9JYN1BbPIW4u45Gf+ACu37oFse+it8tGV0lDvXZVnp8XEoYbGQRGg+twaXoZjz/1It48PoXVlgE1PwDY3bJwLlRW4YUtaVo1GXM9O4W4soQH778Lv/yLP4vp2cv48n/8Ms5fnkKxNIBiqQ+mkZMAq65CWZwSzOJYXl1CmIR46JFH8NBHH8W5yUX873/6f+P1S5NQegagOmUkbD9NGWCmQCGo8wJhn9irAkuH4nA3qCJu+UjrLSCi6NaCaqXQLFVaTske+WSyyCBxkXfbi6pqCKsDRnAYFPNx9CAZpe2+IRbOWNn4hjZYEdza4lrh55+EPmKfdm5mReRQ5MXb1NGor6JeWYXOwjWxdjHyHyICTKIUtmmhu1yWErKFlWVJvA0Ikui6sBwJuRMYRGAUBqJHoHOINjF+7rKIELT6TWhuDdHaAiw1xsDAoDiw1gIFSa4My3Gy/qX6KpTWMtCqoGiksLUU9975PmwcH4etqZKPUXbYikohZSHTQIV0aeWFRaLuQc6FLCUHc8tXcfDQqzh06E3YuoUtGzbhnSPvSHnjb/zGb2DLti1w/ZYgqVzeFlagWa2KaFHlTt31hN1Yo9jZcSS/hucou1O48Pb09IhNnVHu1HnwnD9+/DgOHz4s39G1tYrYfDmyIfgiU0X9xcjQsCy8vO3evRsbN64XQEJNCUc5586dl7GM5/uy+HMswZj4waF+bN60Hk899WQm4CR3IHMuFYZhZWyHFL1xt29L5Lk45NpCUr5vtnfTsUP2tTNSoRh104YNKBTywvzwxjFOxxHD1y0dV0mm9egwrx1xKv/Lx+romTqC+c5Y5wcXKV5r+JqyWAIyY9m1KYgC+Y7zW83zhGwM80AIbCg0bTSDrKYi0eErJmLbgVbskgoGnxJtilTDSICXkfgYyKU4sH0UN24ZRkkPoQTcyBRF2EwrcaPRTMMwrJmW89+kqvWtO+64o6IIpXft9l48Av/ogQg/tOnp6VwatR6MovBf27a1nwI0jmSoPu/p7YOdy8NvuahWq9kMvW3rZbJfNpqh2C3JRHaqIhevWr3yblpr9sX4vnW9A0Y6GSPiyGk7ajr9M5rYhrPds3gZJWyICxcxDylWVWrppem2zZBML63h4KmLODmzgppagG+UUWPhLHfXTFvVE/QULfSzedIwpcG2YDkwdAONegO12hq3/dKayrk0BbCmZgkTwyp6MMyKFLOqiUA2r2vI6RG8+hwSfxXrh4u4/45bULYNpIGHcjGPoaEeCR/zvCoMPZbZblEsmjaOn7mIg2+fRi3U4atduHS1jqsrEWK9C61Uw0KtCs+tIG0toRjX8MF92yXM69Zb78TQ2Di+9Bd/gr/42uNINAtdXYOipynkHZSdIsqFIlrSYMtxgoXyQB+u279fdmUvvv4OpmoBkp4BhOyr0HIiiuTyZxBkMrKagmHZoZIhSKHapMANCWLy2F7r8oKeNdZJ0JtkJaRI2oLmpOlCbXmS+kjtigSvUdiRyxJ4ZfcpUxE6sshR0ZHDtcAToR8UQ3JcSM3z8+eIJPYIbEzYZh6WwWApMjc+L8ptPRIbkvMIPS7mTGxlggwZE0OEtjwea1UqhE3Sd9BsA4qa0ehKnLkSqH8QbVPgwdFV9BqMpE8QLc3AcFexe+t67Nu7D7GewwtHTuLNs5NIc10SjEbhbYPfIeY7FIGf//QjKNoWWvUqTO7sc7ZoGLIuFoqg6VbRZfQooK69YLp8r3GE5bVFnDt/WnRYu3fswuWLl/Gdb/0Vfu7zn8ett9yCi1cmcPDNg5hbmMXY2Aj279+HdSMjcrxshd/tHM6cO4+X33gDMd0dZDFsW1iR9r5f/kyNB3tWCEYoRuVCS1aBQITtr2TH6LCjqJ3umr6eHhlX8fUSzJARYA3C0tKS6E3W6GRptdByPQEjfCx+nxhsRl3Xl/7kS8L8SEt0SnebkbXMKpAxCwW7BBHUsPB7QiGrNHxbtgiFmVVERx1HdRs3bBBNSObsyzYt4uoRJpfQs+OU4SWEALeTjJrp1Pg8Hf1IZxTT2Qx1/suQMn45O+xKR7hKAX8mGKLGJ7PzZsEBiujaXL5HhcLzBlpkQZjdYxag5LKffHcfTKeIZRZlBjHyhooC6tg85GD/tlGMdNmSQ1TM2ejr6oaTcxCHMRoNr+4G4RNOzvhNuxVfvf6BB1rXQMh7EX58/z3/WAARvp3FxcVCvb58dxpGv5qzrbt5OpEB4Q5qeHhMKFkpmUqo2fCEucg6H3wBIrxwcpdC+xqFeBkj8v0xC4EKfzqjmXdFYG0rcGdM0xnlCJ1KrUjoS7ZHtqdhnTanBwl8WjyDRF4fd5Okn6+u1HD43CSOTi1j1tPQMsqA4UiSIbUkrCPvLtjoKxWR0w0Y0OFYjsTDU1TJrASmTvK5WNhHzz931xJ9zk+aYjkqElRVAIgWVqCHq+grJtgw0oNbb74RWzasQ2WBJYMB8jZ3Rh5L7WHYtNgaKNt5NOstvH7wMI6fvQhWfOn5MuziABrMWFjysNJQUI0MXF2tolpfReIu4/792/Gbv/RZrF29Am76fNXAi2+8jm89+13p7SgWeyVYiqJdi7tISZvNI1JtiYtPbROpZaPhsfnTgFLsQ5grI9RsYZek40fm28xJUGT3K0I8jmvIZqQRU9wlrZG2xxat1BwBRYn8mQdICHzxLkYw6cQyTfQXiggYy68AC7R6c89m5iSfRTFNKddLElLimoAAReUoLkQSZY4VCmT53Kw1T2NFxLGS8aHEcEqWaES48LmeLyhCxIEGg9L42jOGgwCKBWf8jvleCNf1hSFSTEa7m1K219kxi8AwDaXhl6Vro3kF+9f1oBjVcOuu9RjqzssCd/bSJN48dRnn5mpYDS3EuR6kubIETjVX5rDRCfG5Rz4kUdumxjbgPArCRhjCArHbiI4yAhECf2bXmLohCcetli8OD65/rAogw/X24bfwzHefxmd++lP48Ic/jDePHME3nvgGnFIBXT09uDI5gf6+XvzkRz+CkaFB2jOQN20BA8+/8j2cPntWNB10vmW6j5zEsgvLxTyUdnYGzy2OLMhC8Iex5TK2yLrfBDDwWsC/401YHS8Q7QqDxwSAtFpoNBuoN5qo1rK/27hxI375l38JX/vqV/DUt58SQTkBGHUtBBsMAqMuRlp7+VraIIFggRZfZrfIcSMgYVKp58I0dGzfvg3jY2Pi6uOoiBueTihjR8dBYbSwIFIxwS9gpg3p/HTeS2c81XHG/GBHFscwHTbl3VI8eSRFxjAElRTQSlmkYqDhR6iyADJKUWl6SA0bqZGHTpE0RcaaBTNXgG7l5FqpJTGGyjZu3NyH7SMldFuJlNfRjmznHNFBMbokDOPjcaz8VhwEry9Uq7OPPvpotou7dntPH4EfGyDCT/Hs2bNFU4vuQZL8M9PQP0DhZLPZgq4ZoohnPbekr/pu1kRJ+jHghbMp9jWJWtdUGdeQEemwG9kJnwGRDtDonOz/KW1IllVCdaYuORQEBKJCjyLJOJHn1vRE1w1SMQ438R4tx9BRiXScnFnFoXOzmK4lIgSLA192WhZ3V5oCh2mQVMtLbkUqRXnlMhs4czKGWVpk7Hv4bmkfxwhIQhjs3OEFiUVzqKOgVjDco+K6rQPoLTvo7R1Ff++gCHVbjSpU1lWZESxHg1WwRXg7dWUWJ06cx8zMEgPooVmW9FTwQtw3MApF78KVeRfn5hqYrMSoBwEa1SXcfv1G/MbnPo7G3DTWKh4Uu4QjZ07jyeefxZXZBRQK3QKQDIpw1ax7x0/obulCUzXRIJDkDlTPw7DLUBmslqqSthoTAXAuQ2sqywK52LDNmMmokSp9O2BORBrAtFSYecZOZyOmlNpWRZMFS1wvCqFVgAFTweauEnJMkuS4J+fgUqWJmVoLLuvLGdJkWZnglToSeo4okk0JQujSatuVCEQoHuUCInYNTWwK/D0zr2ddIR57adr3YSMdtUPMBWF+SUa4cyokxYcGdU+tJlyWQLKrw87BcApSPijFZXTCKAnMqIVkcRJbuk08es8+9BsubrthE5ZmL+Kdtw9hcuoqWqEON81jtppgctUTW7DZM4wkaOGuXeO4+8adKFkZcGU6rMmGX7J6DOUiKyHahVjKEBXE8j3kuUO7OB0qvBG7u01X4swDz8O9d98pgtJnn38OJ0+exEc++rAs1M+/8KL08nzsYw9jeGRExNYcDXAXPT0zhae+9U0pc+ykhvIzZklkputShOkgqCBr1NGDkS0RgEqBqq4KWCI7wPOawnAJCaTdnloPn/ZqZou0BHzUGzVp6mXoGN0tH37ow3joJz6M//F/+DfSiitx8SGvBzwMdKAU55IAACAASURBVF5lIxM68xhiRkCSZRklEi9P1oHPxddgszuFIy1dxYZ162WELACJH3275VsSnNs7CAIdjlREw0RmtS1g5TXr3eI6brDaqdI/OL7pxA0wTanTMdMZ+RDEUaNEIElAxWgBjodjxUTNi7Dc8NCMgTrlVsUuGE4JGgXgtIwz7bmN2x09xoY+C7vX9WPDQBfKBCCmglLOFOcPz68oVpa9OPlOkqq/Z1nOyVtvvTVrK712u3YE/jG7Zv66T2/lwoVSJWzcoeraL1iW/ROqqmq1Wl12QKOjozJf5kVH0gwpagx58WrKRUOscJom4xqmRpLi/v7OgxedLKzsXXU6SYZ282undO/diwB32IqFJOUiRytBJAI/1/fqSNPvaar6ddM265qu31+tVT6uAH309cRmEU3kcWZ6Ba8du4iFaguFco9YI5FosjtnBgnDyfKWJlkFnNmT5h3oHRAV+sryKpZXV+TCplOuHwewVQZxJRLUhsjF9vVd2LezD0NdKQZ7DKH1k9QR3UgUcPfOBbgFy0pgOyaqrTpOnr6AC+enUK0F0FRHFlXu7rrKeTSrS+jr7kZ37yiW6wrOXHVxcsbFlaWa5HJsXteP23ePY7jbQT7fjcnZJbxy5C2cvjwBnxdzzRJhLyvUbUNFqdSDJvNF7B6ElgNXMxGZXPhtDmAkTIz6H7ohGJ1Ntwjtu3TFyMojHinqNkwRhzJRjsVqYIIje2MsEyoXS2ZttNtn6UTS4aOkR9hYzmHcUjBz5pQ4eYY3b8NCbODiShOrvoKQRYQ2x11c3MioEAMRhJABIwtCYMKQOoV4VHpqON4ROp+jOi7nbDPmDlnh+MODmmSMiBSLyX0UWcilQydl0m7mNmCEPMEKy92IscD2UobXUeAoQ38fSmMV+uocbts8iC/8ymdhugtwq1cwc/kkpq6clwwOtxUDGmn2PjTTAs5crWC2HmF83Rge+8kH0JdXMkE0haQaS9RsGOwKUVS0GI9uEWxw/BcLQG43zme5NUFmYafFmceXi17ByePKxCV8/Rtfk56oS5cuSWkjw/qGhkewbfs2NFpNnD57BjfcsBd7990owk9DAZ7+zl/h9ddelcW+UKTQmK+HzEdWzZCFESqoVKoUQcpXgIeOwEOGDyqrFRTR23BRJ4NiG5a4xehuazBUzPUEiNC+T6FuTUa0NYlW/8Vf+kUR5/7qv/iXwrQSaGVmGo7HKPqlKJQ2ZYjV2LToAnLlGsPRzPftt1mMAJ07OdvC8OCQjGYkdj1hSrEqzjOxPbcbbQk8yDAxO4isiLC5/Er7vgh8+W8cQwqwFkYwY3uyNl2eFxmDwmuUAJ12sKOkQVNMLynUZBBV+LGKRkBRaoh6rCI2WFZXhuaUAMOW8DIJgWMibhKjYKgSH7BjxMZgQUeRI7K8jbKTh87nFJ0NjkMzHnfj4Mk77/zgyWtFddewxw8fgR8rRqTz5ubn553W2tL7VEP5BcOwHlIVxWQCIzUgFJzx4iQV320bm1CxjYbcXaqzwwCrqytyckuDL3cn7dRUudDL2iDFNSJe5KWWdDeDtHjjRYUCN9F2UMgVM1At8OIkvoA0eSpVlO8MjW1948CBA+Grr35398rS/H8Vh8knEyijrKM38mXEqo3Tl6/itXdOwVVsqGYBScr0SPbqZAVUVLc7OQM5i1Heioj8+nsHkLds2XU2GlWkaYDIb8CCC4R1ESBuGhvAni39GO9XsWmsKE240q2j5uCRIQAL+GxZPOhCmp2bw4XLE5i+Og/Pj6FqNiwjB5c5BgqwbfN6lPKAY/MCm8dyNcLl+QBXVhW8fX4OjcTA0NgowmAFfSxI021MTs3hysysFAFqZl6yPLiAkRBg5gbpXJ8XPdNBpBqImK3C3Zpq0oArF85OKSFTNFgorrSZB2odKCRUkFlj2QTKxZ+fYShZCQkUuyBOB17R5cLPjzUOs/GXqWBdwUC/6mPq9DuSvTKwYQsaZjcmKyEWaxF8xYBZzEG39XcD2WKK+2Jmh5DwMmSxUmVMxEWR03eiBlYGECxJgYCU8+kqu05i0bcwdl3MMNJz1K5Mkk6PEAqLECkUzWfCSI5pmm6QFfTRIcSEVYMdIS0k9TXkm3XcvGkU//5f/BKGcjG+9+xXcfnMEVg6F60m6vUG7FwJ45t2oWtoK05fWsSXH/8rvP+BB/GRB96H2sqcAFKGapE94ELN0sacUxQnExd1fu+dnAnbYMpnVjzIkQV1OORyqN0gk8JRCsXfly5ewJ//+Z9L+B9/h43T+/beiG07dsjCf+StI5i5ehV7rrsODz30EREsc1E7c/okvvXEE5icmspARC6XgRArywbJArx0YTUk4E1scQRHTDWlQJxaiuz3+CPAQM3aeKkBog5EhOtkRCqVbDRTZ6hhgltvvQU/89hjePLbT+H3f//35b6mSZ0KgV8mZiV7w4Wer6evr0c2AS7bsJNY9CgEcrwfmRAu5ARRHC2NjY6JdZjXEr5G6Xw2mVGTMSIibpUwxux40yLNTCSCu5R9M9IlRKF15nIRHYn0aJE5ydgTfssy5xfTnP02S8QxcZy5YyTXhCV1GpoRUPETuIkGOCUo+TK0Ug+8hBoqjpdC6HGA7pyK9b0FCSbbOtYLxwhljFfMl1AsZMmwoes1kzh+WQUeV4AXbr77welrS/C1I/CfOgI/lkCEb3T+2DGnbqo36ZryC7lc7uE0jXMt2hF1TaKfrZwlCaTcVTClkRcdAhReMClsY7qqjFDawEOACJNas+tb+8bMiEwwJoI9UvVSbc2xAC/MvEhxY5POJCleiZP0uwNdxZd/+IQ8evTNbVenp38uCMKfjpNkHS+OjlNEkCg4feUqzl5dQzXQsFKlNsBAmOpouL4AJeZw5G0DNmfUaSq2wYHuXtiWjlp1DfX6KhC3AG8VtuLh5n07cPuBXWitTmLi7Bu47cAurB/rRb22Kjs8NraaVglhpGN1rYnLl6dx4eKEtL3KsqnTKZCip9yNwYFBzE7PSAPr2HA3hge7xT0wt1DD5Gwdod6HmUqCmbVEYp8nFmfQSmP4qSq9O3SGcKHQNEtyB0LS5hRicsYu4CARzYjQ0Uyl5YWf+QT8ERRC3p1TGaa5ZmwIhwQs5OMCr6RZbwaFw5LLgESSNxkLqehORn2zyI7TlU5iJQBHSdFnJBhxWHixDIO2XcsRLcVcDah52es0HR2KxrTXBFFEnQqzPGIBp9y9SncQ8SrzNeSVcQGhpoBbaTI57BXiTJ4iYkMcUVI/IOxUZtaU/TzBCe3nvicXeJN2XJYlaoawDi4dQhz3EBxQZsCGY6b2hiEGTQMfunk/tgyUcPnkQdSXrqCroGCgj63Dvejt74Npl6QV99TZGXz1G8/hF37xV9DfX8Dc7KS4HIqlIlZXVsRNMnt1Fn39A7jzrjvR1VUSpwn1IzzGcm6oXOAyJrEj6iXIp1CcwIGhYGfOnBF3ClkRsgHM+SDYZSEh/51llhSas6mWmq2VxUXZtc9evSo9MvxdjlmdQkFYis54QhZvGV9kHVAUdlIwnC3M2edMHUfn9zNAoksBJCsQyJR2XDa1alW0InTTPPLIIwIW/sNv/S84ceKEMBwiYo6z+PMgYLVD9plS58EoelJbBCIMuuNYVTpc+F3m7/HbpkDeIx9386bN715b+F0nSOHnn41zstoI/j4BLUWzBD20lWvSJ5TZdllxwM2VCJUJvPiOqZES1ws3D6roppgknbllksz5w6lllKDF4MVEE5F5i0HrDM0r90hvUWzYaPl87Bi2mqLHSrCxN48bNvRh21AZBSt7bGrsbMvOtHBxfCb0/BegKl8fHHQO79hxR/3aEnztCPx1R+DHFohkpEVqTl06e12SJr+ay1kfUdM0z24HMiPlnm6hdBu1GtZWmZzI4CdLZsdkAdiC6jN5kaszT2rO/duUKHc0vPHCwMuF9MlIiBN32JzFchfMXAFlxQ+TEwqU5wpm7tvve+Anjv51HwTByOzM3OfcVuun0yTaQMBEBwVjkidXWphYqOP0pavwFRuhYqPmhbITJjNCJX+RQtK8DTViz4WF0eEB2a3WqhXk2HRbW0B/QcPDH7wL+/ZswKvPfxPffPyPsP+GbfjYR9+PcskRWlwzcmi2IlyZnMeFi9OYnllCqxnIoqdRuGhzFu2hmCvhzjvuxtLCPN45dlQuun39fSh3daPZ8LC25iJX6IdZHMRiI8WZ6WWcmVnEsp8iyXfBZxhXosgMWWyNzFrR2NZZQIvzho6oMImEdSH1TQU/rbV0qkgEqlSdZ5ZmZmEkairR8EkHiEjEOYFIO6SfXTJcKJky62d5Hyq1JQxyEr0DLScp9DhGUY0wUFBRsFOoeoS6F6Li6qh7jM3Pt8EQLcKejFAIJMiwkEXizpWvVRIruTjKyshxDYFIlsAqkhYJ/eYiQuDKMREjYomsst4cjjrIgPB35fvHXBqKXhMmxDLoLSfAmqO6iNHhUSBgRDEoig1hc3FqVqE1mxjtcjDkGCiyHRh1bFnfj/vuvhl9/WUcO34KFy/N4sLFGSqO8N/92r/C0jIzTKbEGstv+4svvSQli6T1qQf66MMfxe7du8RpQhcVf4kaJJ5TFIU36nXRWpCZW1xakkWdbbUMDeO5xhBBp+BgZnoGL774IuYX5nHTzTfjvvvuEzBCy+3MzAwuX7iIicuXsGvHDuzZswfnL5zDkbfeEjstxasEvtSCyCLL1C2KWRnfLyMMZnxoWdprOzhIGCphSmi5NTPhKGseWi153QRMLChs1huyKXnf+96Hu+++G6+//jr+5M/+NANYFDxDReBH8kNWJHOlxNK9093bLewLk1sloI+vU9FEzCsjI+rNkAoQYUAbhbAMgeuko4qWox1UJr/bBtx8GrnWsNk7IcunwdSoayPjwTA5vha26TJcjSNkXgMJdrNOGV7JBDQxfI0W9zBCkz0/DCvjqJO1CJaD2HIQWUXEVgGxbiPkRiDwYCsBRksmtg8zor0Loz15dOUoztWQ4+iYwCmK/DiKXlV0/RuWrn7rppvumrnmiLkGQP5zR+DHGoi0wYg+dfH0Nj/w/13RyX8wl7Pyy4vLCndnPQP98FwXq8tLsoPiBU16YBJGLtfbM95MaNhRoGfLRwZAuPvLrG9Z8mL2d6SroyBJ04sptO9Zuv2X5cF1b/yXpAWeOHFk8+TE5OcatdpnVFVZx51imCqIjTwm5ys4NTGHxWaEVmoiUCwEqUErnDR9mmqMLhZHaapcGFilnc2GObIxENVXkNcC3H7jTly/Yx3OHnsdX/vzP4Aa1/HwQ/fjwQ/eJxdl1s2fOnMBZ85cRKXWgqZxh8OdpYah4W4MDhfguw1MXrgqbqQtW7dgam4Rpy5MYbXmiiuAz2+w2Es3JTXVdEpYrMV469wiJtcSeFYf1mIGXtGWygtdDE8EvIaMhLh4GwYtuVkEPxcXkdbT5qxmjAwFcHx/1E5opLSVBJGmIFapzeGMnPMQhnqRGUmzRdpQRO9Cp1Rcr0Oh9VLyNiTHWsY9vHjz3kbKVEkXuhpBN1NhyVSlID03ZIuoJom50LMMz1TaLAgXnCwELQOJBA2kPvjiBZFkYCSJoTDiWzbGBCJMITUkhCz7ZR+KmnXfMB5CgC93vbRVMocmpPWKL1STcrUcF9fQlbTWICSFbkqku2WRmXDRqlYxUCxgU1+/5IkorQVsHi7injv2Imcm+N7LL2F5uQLNsHHD3pvwU5/4pJTu8YdAgpZWLsT8rHbtaoOPYhE7d+4U9oJBXDw/6tUKFubnhSVZXVsTkMJRB1kCpqJef/31svASYPB+/E599+mncfToUWEGHnjgAfn3qakpYR4OvXkYU1cmJMX1gw9+ALfedquwl4cPHcap06dEq8HvgDhmJDGUIwwyekxIznp3RCOiEnBmOpWO9Z5/7vSxdILFyNxwRNNqNIXF2LdvH26//XYBJ1/80pcwMXlFUmB5vpOJkrwXWlrbOxIu/tTN9Pb3wuSoinohyS3KMossPcuy4a/z+QnEGCk/PjYuI5JOg65seCQiP7OIZ5ue7PrSASIEF2GYgSxLo8g6+24RDLG9W1qjJdMla1sOmSwbxmKzjQhGwkB6Y6p+gkakiv4jV+qCVepBoFmoRQo8lc4YjlkSKb5cV1KwZ7xHQEhv3pDxIMd0ZKaSMEzjKKolafKCoZm/FcfK0dtvvz0LRbl2u3YE/jNH4MceiAgYefxxbfX2fcMLy5X/o1jM35OzrFK1WlHJjPBkpxpf5ru0JMpslgLWGkLPkxNblhEJAJJ/lN2MuGfIfujUCGQ7eAocEiVd8V3/mFMo/nH/6PAz27cfWP6bfAvffvu19XPT8/+02Wp8XteMEcu2FToimmGKqeU6jl+awWIrQaQX0Qw0eEE7BTFoIQ1dOJaKQs5sqyQomDRkLm0jQuquSdvljk3D6CuouHT6CE4dfR2ODTz88IPSHfL20bcxP7cgYIBzcElfDCMMDvThwE3XwbJjBG4T0xNzOHzoHQyNjmFwfBNmVppYrDTl2NBFwfh5LfSkfZRiv/6R9ThzpYpXjk5jqmZhKcpDK/ciMQzUfU+oZGZuMPuCxX1c0EkZUzRXDWK02GcizbK0YooHoO0+SSU3hDvdSOdYhkCkHb0ei5elvQtlGR4/s1DYghzRBuf6DUawM0yuAwSy+5LmThNqMkIYqo/Ur0PzAjgESLEmrFSUL8K3LAQkwnIUxwJ6pCIOuBtuN/HxeyEzAZkhyQ6Z7bwqGTT2wQgI0QRwJqRApEI3gBLT5UP3SRaiJoV2wgylEtimUWuQRHDUBI5GV02WV+OHBlqRjYDdI0YALcfMmlSer6Tb0vWTVGYx3m3i5uvWo8tJsDh3RVjCjZu24KZb7hShMKPWGW9+8OAbePvtt2QxZhX98PCILIYUuzKn41Of+iTuuusuAY3nz57F41/5irTi7ty1C1u2bRVGheVtZBw4jslCshLcdtvtAgQIWriAs7GXn+vM9LQAk2PHjmNtdQ2WoWPvDdeL22b9xvVSSkdm5o033sDExISMUoKQ8fyM6s9GpVmfCp1TbTakHRoo4wlhwTIHieRwUGRK8XrI8jkCuUCYC/bakKHh+f+1r30dJ0+ekGh22pY50ogkmJDsRjs8rl0sR+1KV3dJWBAyFASgmXQ0hSljSAIgTSzXzD9hIBvHP9SpdILKOn1YHa1HVqrY6bFi0BgdLgmdKKI70dn8TLzLa5XEwhOMZBUTEpQotRF0BrEJPBYmRDq2IsDT8vDZ1mw7yBW7kZoWaj6D+TXoNrujQvQ5OjYNFLBztIzxblsadEt5G8VSWcBrywvCMPCnVUV51dCTX7vllleXFOUL3w9e+ptcAK/97nvyCLwngEibGVGWlpacq5Pn/qCvq/sBTVe7m42GKrkLbdq2I2Kju4W7fs9tCUBp3z9zy2T7k8ytwcuatF8qzIGI6o3mSm9/79cszfz3t9774Zkf9Rs1cerU0LmJ85+uN5q/ms/nBjRNU5j4GVk2Ls4u4cSlRSzVU3iphVhlYRSzT1x43O2mTTi2gXwuDy0liJCwBOhJABshvOoS9KSFzWN9GOt3ELtrcBtLmJu9gq6uAoolulooLMzCwIqFguzuaEnctm0DWq0qjr/9Fh568CFcmpjBsVMX0KBVNVdAalCcy3lEC2bsosdWsX6oFwN9PRIqt+b5ODNZx7MH5zBRySEsjWINGmoh69RtlIwE6/IKhh0TF4+dQKl3AFGhH/MesBxpaCmmsAadDmXRJZB+585XpZiVCoxEFmyOYNiTwX+nSJSuCWo9Ir8uDqJ+x0J1aRlBwFRVOkE4HiK7RX1J9rkS3OhpC4q7gLLSRMlbw1h3UYBIPbXgloaxZndjhZZWJq4Ts3pM+hJBS/a9ouVDfgSntoFG9tp0zuLFVUXHAu/M0ULm9k29UJgPcd5Ymrho6AoymcEWuHAiFzlGx7fWkDQr0iNDNgpmDyK9F6FVRDON0aSIl4CbToogQS5N4VBQW53DnXs34DMfvw99JQ1XZy5haGgU1++7E4sLq1hanMf01BVZsM+ePStAhGwB2QOyGfz/t956CzfddJOwHffccw88L8C3v/1tARx33Hkn7rzzTnGzUATKqPbf+Z3fEUDy2c9+VkYe7FbpZILwcQ8dOoSXXnoJ83NzcuqIKFRXcf+9d+PATTfK35H94GJOIETWhM9FZoSvR0YxneRRASWq6LXYcivvXwLIMhdJZ2HvCEH5uNyE8PUSHJChoWPm1ddfx9mz58RVJ2yZaQqTID0/ZCspRI/pVGGEPzUSFNByZMQxXywjGupDeDNFWJp5FamB6uoqY/26dXI8ycp1XjuBRmdM03HoiQ1XSjezhm9et7JuJFENZXGLAkQyJoRCVJYRElDw5YoGxmOOUqa3cpmWGipICj3QSn1iR6f+imCflwzmHzlahJGSge2DDm7YPIzegiX1CRyddXd1yzCqVa+10hTnNd35nVtuv+OPf9Rr3rX7vbePwHsGiHQ+5jRNtaNvvvJHXeXiR8Iw6kniSCH1zV0KZ84dPQhzNBg5zYvC98ukuEBlbasyoBEtgpoGfuC1PO9Kf//QvwrV5Wdvv/3RvzUlee7cub7LF848urK89D/btlkO00TpGuyD5pRxemIBJy7MYqWRohUbaAZMaeUG35cE1Ch0szAtzp0TTQLCEHpC3zPoKnYrUIIato7349b9ezDSX8LrrzyPuYUZ3HLLfhiGilplBZs3jmPXrq1YWZrH228dQj5n48D+A9IUSnX86modR45eEL1HbKjwkwBB1IQGH8M9Nq7fMobB7iJataokiFIG4adlvH3axxtnGrjYtDGv5lFhHkOaYLgnjxsGCrh64hCOvvQSdtywD73b92MxyWExstCgA4nHvX3BzRYPfgK00HJcQrEttSS0O8ran5WNqakcG9NIJeIcTHtdW8ba0gKo7nS6hqA4vYg0R4q9eBEnO6OlLaC1AjNexXAuwYP7d2GwSGHlAiK7jEZ+AOfrCS6utrDiRojZ5MsSunY/DSVDkpXG6BAlzsrmhDdpj464ssVJFtOvMFWWixct5UAkrArHO1lVs27pKJLt0kKYfgVmYwVKbRlRYxWxy14kH7GiIoADzRlC3/qt0Lq6MVOpY4W2UsvOct38EAUlRT5q4uMfuAX//HOPoK8AzM5cEJGnphXR3dWHWnUZly6ek+8+GQ3qPb7+dTIDJ2UUQyaCoxkWyz355JN47LHH8Nhj/1R0Vl/+0z/F5cuXcf/99+PWW28V5uK5556TkQsZEGb6fPrTn5ZUU36G8/Pz8u8ENlyAORahRoT/Pzw8iI8+9GGJVp+Zvoq5+TkMDg6Aseie52JyclKei6+DuhECkuyWgYRM7puxIJ3xBtkTPi83HmRBCYjY2OvkHXR30yqfl8d85+hRLCwtSpZIo9GSPBDNyGy7dMoQgCiKLoJZ/jCDiKQWQ94M9v3EUaabkfh1kmIZO0cGiOPGnu4uSVYl08SdDcEGwVdn89OJBPjhsERhZOnw4neLY0uynmyCltEix8hsss4yTkQizSwX30Ol3oQXRFDJdOaKMvINDAcxU3WZwMwhrNiaVRhxC2NFFfu3jmBzfx526ov2rLunR7RrLdePvWZzUUPyVF9Pz7/dvvf2q+/tpfTau//bHIH3HBDhwWIk/Mr8xP+mq9oncjm7N9tBRLIb4s7G95oIvSa8Vl1U6tQSUJCYBZVRiEgQwsClGGvV6uLg8NAfR7OV/2kGCP6ukgLTNFWuXDlanpyc/9DKyurv6oZR5vPnu+nnt3BhchEnzs1jZjVACxZCWhejrKKbItWUrASV7LzoQpF+mthtIPWbMJUQQX0F9aVZlHMa3n/P7Rju78bjf/nncPI6tm/bBFOPsW3LOowN9yIKWN7Fa6eGixen0NMzgPmrS5ieXkIU5wSQKWYMP6qgUFSxbesItmwcRNFKsXD1KpSQegUVi8uTIoY07e04O6vi2ycXcGTRR80sI7HysBIfg3Dhzl1GfXYa6zdvgzGwEYuxjZXYRKBmVk1WUjCkjfkhFLwq1IIQpFDvkUQw1Bh5PYWjsSmWgli6V0K4jQqC5hrclQW4V6dgEWwYOmKrCKV7A/SuMdF++M0ajKCKYryC/nyELWN9GOnvxrrBIXzkoYfA+vUXXj2IywsrqKQWzs35OH/Vh6s5iNnsKtS7ki1MVLdwcchkqog5ihGbN1cJF2rUktySHjNFn55KLH8jNVGJDVR82qdpa6BbAejTEzhBFZa3gqQ2j6CxDCUJpGCO2hmP9ex+KmMju9yNXG+fiA5p3vZUlimyeUaBGgYYKlq4afs63L5nM7aM9Ut54oXzZ6CoJh79xMcQ+3WcO31cxM6S/hvHAiTOnTvH80e0H2Pj47KQ0wbMG0c71113neyYuWunKJXjHYIXjlPoVquurQrI+PznPy8izZdffln6ZKhDoTiUACHTfijy53Xjo/jUTz+K7du34tlnn8Pzzz8nAGbnzu3vumuY+7O4MC9ghEV1zBKhA0YWdC7wbSaTCaV8fJ7n1LvwddK5U+7uEeEo3yef+8TJU7hw8aIAG/6ZoEtySqQSwBIQwrEh/2xatCYz4ZWaEPF1oeCwZ0jJcnEYpMYCIYqqpeOK5ZeZC6anuxubNm6Uxl+CJYlrlyiAbPOTBY9lzJpUQcj4J7tkS8t0Emb2cJrXqUtKyeqp0g1DpwxF2LSDc0zjRglWmiEqoQqj1IsiO5qYkpyoqFMzggww2WqEHiPAnvW92L95RBJSldCTbBTpPVIp0g0omn5FN8z/9dLM0jOf+MQnwmuC1L/NMnztvu9JIMKP/dyRI31mwfrXYeD9kzRN+rNgoKzXwXebCLya/FeEY7JwtIunSMcmQK3eQLVWny0UC1/uH+v/DwcOfKD6d/11+sIXvqA+8sj95aWlxvtX11b+UNeUkm7oChdPxXQwveji+IVZWkRFgQAAIABJREFUTC410FIsREYBXqwjEHdPiMhvSTEei8rKxRwshjox+puujdDFyuwULp09icir46Ybr8f05EUsLkxh987N2LZ1HGXHQCnPuHXmlZgYHR7HpctzOHL4GPI5B7ZdgKbm5KIfxy1s2DCEzVvGUCpT4Ooj9BqSwUG3R3VtEariIk1oax3CG6eW8dQ7Mzjv2nALw5KVQrDTZaUoMhlUItktrPg66lxINVtyRKiDoF1XNbOaeQbGKYkp3SwSiZ0GcNQIZY55uvIw4xbcRlUo8+WFq7hy+RysOIDlebAYgqYBzURB6AxDK42gUOrGhrFB3LB5EAO2jz4nxe0378M7Rw7ji3/wJ7jz7nvwwIMPYmmthqNnz2NisYaLCzHOLQCuWUZksgdGz9wragqFi4k4rzQRpUbSK0THTww1bsJWWhh2VIwXdTQun5cyQ6XYi+VIFy0Q02UtRYPtudAaK7CaK1C9FcBfQ5q0soArAmWOeLiM0VXEOHFKXrk9Z0V7aRCp043Y7EIMOkUyu7cWtGAELrpzBgoaUK8sYvuW9fjvf/2/xWh/EWdPHcXM9JQsiGQPyBrwfHj1VbbzPok9118v45d169aLmPUbT3wTO3bsxCc/9Sms37BeRhqHDh2WhXxoaEiACBc0ul+4yD/zzDN47bXXBJgQ0HTK2Mhe8M8UT++/cR8+97nPSYDWl//kyxKGxtuWLZuxfv06jI6OYGhoUPpv+D1kbw9Zl7W1qjAm1F7Iwkm2oc2AdLJECC4IPnTTkoWfbAqFtOcvXJQsE74uPmYHvPA4t3z2Q3GcRyG2DV3nWCSLW+eokKMkirXJqHG8QTDK0WaHESGQICPC+5AR2bJ5M8YYtEiRO5krfm5yPsVtZoQsLJ0vWapzthmiaDWQjCAZHyr8zKkz4rnPnhhWV4Ti2mFuiMvQxlSHq1jwzDLs3mGYTjnbtIjCnoJtjmISbB3uxoGtw1jXZSKXtFBiwSZzZCQHJmWWTD2Jk/9o69rvdUfWuY333svAmGu3a0fgb3UE3rNAhIzD3NzEOq9e+5e+539GU5Ru7pKYW+CJPqQmFl7eaPNjWBKtli3Xx8LSctBott7u7e37IqLgqQ9+/LPZUPvv4UYw8vDDd5cWV907K8uLv21q2oim6ZqiW1BzDhZqHo5fnMOl+SY81UGk2WgF2Y6IBX6hV0foN5G3dElitTU21MaSmInARdCoYml+BquL88IkJLEHQw2xbfMYdmwdRSnPkC1XBLCm6WBhjiwRI92Z9hkg8OsoODns2rEHQ0NjUBRmWzCvgztSD+VyHklSQ62yKC20rhej1gIuzTbw5sVlnFrwsaaVERcGRa3PRUHSLyWZVpWQJdpbadsVEaqoiZnnksgIRuY9YRanz5RTeHXkkybGSwZGrATVKxewMHUZeduU8QyblrlYGJzJc2cqYxMNQcp8Ehtd3V24fs9W3H/PrcLqNOsrGB8dg6Gk+MqX/0xCxz70wQ+jb2gcLx8+jpfeuYBLqwlOzbmoJCa0YhmKbWV24xSwOiJC2nkJEHjhF3opgZ64KCk+hm0FIzZw/uAL6C3kMbhuo1goKdRlfgNFtYpbhxo0oAUNBK1VhFE9E7/SdplQuKtDTUTCm4lMNMBXUnjMZjEdGKV+GKVBKLkuULrMPBrfj+E3PehxhJKeQAur2Dbegy/8+j/Hjbs3YmlhBhfOn5OAL4KErJ1awdwcY/5PolKtidV1/cZNsmhPz1yF4xRw6223YdPmzTIekSweOkYsS8SZ/Lly5QqeevIpvP3WW1kPjIhG2WKdlb6xuZbPxfPxp37qp3DPPfcKmPnt//O38d2nvyPfLT5OwXHQ29ONkZFhEXx2lcuijeIizegNXfQTivw+tRWdRZw6CQrMCQb4fjwvyw9h8d3c3Dxm5+ewVqm866QjMOK4w/Mj0VBopgOdDjt+R9uMBV84tyombfc6wXEozcvZaCZjRMQjpbOXJnPylEslYUQ4mmHgGcEHRaSZ7iRLcCZoItiUHhnqP9qiWAaL8T1Ra5LEqjA0HFPyffH98vz3qAMJEoSahVDPQSl0QS32wVdt1BNDcnnUNISjBRgpqNg+WMCOkR4MlUw4Ropink3RjgiG5XVF8ZkoTn8vMcwneubW5nc/+ihb+a7drh2Bv/UReM8CER65NP2CeuX8I9sU4L9OkuQxBWmBynqW1HmtKly3JRcazo7Z4zG3QDuiOxlG0V9GQfjVrRt3Xzpw771/I1fMj/KJETQdP348PzV17oHQDX5Tg7Y15ziGljMR6SaWGjGOX5jHqYkFYUUSLS/lcKpBe28FrltFGgXIm5ndk5JSpnSaaYKcoSHyWlhenMPa8rywGGriIWck2DDWi11bx9DXnUcaedI14/tZ+kUa1qApLWzc0IsNG9aj4LA9N8/qHAA5uWjTJguFi0aC8+dPorZWl5HW0moFo5t3Irb78PTrJ/HSscsInCEk5UF4eg5pO7UyExdmFukfDJETQSyn36Tcpc2MUeMcvtMR46KsehjUAjjNZbgzl+AuL8jaz9Anhp1lpR7M4uAiyOC5zOEijTFaip7eAvbfshcPfOgDGF03hlqtgQK7fhgu5XpYv34zIiWHr/zVS/jqcwcx1QSWAh2BkYfTNyBNpfJopOIlz4EC2my8x6Zlcf4QDIYt5FP22gCDeoy1i8cFEJS7uxCpKurNlgg9CeA4HtNk7ES6nmmq2WIjGhJqZCRBlqF2CTR23hBgaUrmnmHolcUo9zJgd6OlltBM8/CQF7Ez+T4zbMAOKtjSb+HnPvkQPvrAXXBsFZNXLmNmagotl02ymZaK1nculJcuTeB3fvd3sW37DtGLbNmyDceOH8f0zAx27d6DAwcOCKDgTp6jDwo+Dx16U3JDZqams84Xi629WbMuf4/Fh9x9k4XYu3cvPv3pz2BoaAQnjp/AH/7RH+HgwdfkvCR7yah0Pq7j0P2mSc0BxdUc6XBcko1amSGSnXX8HJjBwYTYlpf1TfE98b9kQ1ZX16T8rsnznsekHZbGz4DAkkyIXeiVMQhYDyB6sXbCIUWwKaPuVZhM1uWwI41lREOhN0ca0h/TLgrk6+Fr3bxpEwb6B7LxHRNOQ9q2MyvyuwwIvzfi2stKOAlMCNyYv8OzkSCEZX/UpPAYsyjQDZhwY8LTGUjmQHXKSHMFhBwpMwhPywkz02Um2NBtYtdwCVv68+gyEhRNBT1dXcjRuqvqWYsw8FUAfxG10tduf+CBpWujmB/lSn7tPn/dEXhPA5Hs4pSqixPnr4uQ/nwYh5+OgrDMzAm/VRMHCOfKzZZLqrfqBeGLcRJ/O47x0ic+87OX/qFPRmpbjh9588MKtF9XdOV6VVctNsDGuoXFiotj52cwtdBCK7ElgtyHCi9pV6C7DShsGNbZvKtCJ1VNMR2bvam+j0PU1lbQaqyhWVlC7FVRyinYND6AnVvG0NvNanLaG5vw6isYKKvYumkQI0Nl2HkHXlhAtWEhTJgrMIje3n7Evo+j7xyE21rC0vIiZmeX5e/7B3uwffceqLlePH/wJJ565Shmmhr8fC/8fDdCM5ct2MwLYXtqO2WUwCODICIpfje3RRgBzteVRKy2TlSD461AW70KdW0BesQMkBSMfPC4i9XY2fEDX/04kVEFC+XCwEWYeBjbOI5HPvkJ3HLb7Xjn7XckQv/OAzdh3dg6LK7V8fxrb+GJFw7h2OQSmpqN1ClAd4rC3jRdds7EMOx8Jnzlwk12QBzfbKVlkUwMJfBkBFUyUnTBQ8FdghVUocahgDjPa8nuPkoCYZc0psASaJClE60MI7dT+NQEtJ0+UiogSZwqEqbUcscsWhqGuemIjRLS4ihaZh+qagG+zkU8hepWkQvq2NFt4oO3XY+HPvA+7Nm1CYHXwqWLFyUfhFoMjjCprSBbwYX76WeexvziEm655RYMj4zhm9/8Jg4feQs37N2LRx75mLhPmM+xuLgozpm3jhwRhoWggC4THh+xtrIcrQ0WKB7dumUrPvrRj2DfjfvhezG+98or+PrXv4HjJ45JW7awAZw82TYs25THodOLdu1cPgdTHFztEFPRVWR+NwJWghEv8AVUMQODf15ZXhFWhC4bsgydvJGOVkPCughArCKiRIVm2kjVzBqdWYYZphpJBxSBCEXSBCM8tXLSh0P3Sha5no2AVdFcUPhbLpcl5bnznHyVBCLUp3UErMIa8T2mWZy8QF09O34s0ySAkdI+hrOFgJuyMLIArdAL1elCqFvS6STfBR57U0c39WCDDnYMFjBUzqGcs1CgKJquO4I4dgp5wUKc4P/SNOOJYoiTu++9N6OJr92uHYG/wyPwngcibTCiLcxc3hWF0Sc9z/9Jz23sikNXElZbTTeN4vhEpVL9hmVaz4xtHT/196EH+S/9TC9cuGDNXJ78ySD2/1mSJvtTJbVVEUgaqDQTnJ1YxYWZVawFKXyNIkUDHi9qbBdtNqTJN8d5v2WKq4TsD3ftpJAZtBUHTSzPTSNorkJLXDhGjPHBbmzfMoqebhuq0kSXE2HzSB5DfXlYGkQk24yKaMZlhGDx3TqsH98Av1HDyy88g5XFWczOz8L1EtEO7Nu3G4ViCZdnVnD49AzeubyEi8sBVhITIS+aVk4u8kJD01Ui2g+OgghCssaWLDSd5IYGhWOoOBRrq8aRRX0RemsJZmNZFldLYcFcipiZMUQDbA9tWy8pfOXCbnO3z8U6jRFSAGqb2LZ7JzZt2YK+nn7ccP0+rB/fhOnZRbz0xlt4/dgZTCw14Gt5GKUCFJsUegy/7sFzCQEZEsVSPJbj5ZAYtrgbOEqh+JmOJiMJYSmJvD4rqqIrXoXaWELSaiBhJwjHFYgRSVpm1qXDRUeLU+TVrD2W+iU3jtBkjw4VIGkKi/5MLoN8bqZ5SvOzn4279DxQHoFfHMaaUUJNMWUkogQNOJGHrXkD9+7djut2juOO2/ZidHhQ9BzTk5NYXl7MRN2mJSMDPgt1GMura9ITc+HiJdGFcNRx/d69uOeeu6WnhrHsdMRMXL4sNlI25lLbINHlcswztwhHIGQzmGfDhNV77roLtp3HmbMXcejwETz9zDM4e/Z0liyakiGIJBSNj8eFXdpnyXSxII4hXjx+0vmUpcEK29kZkZBRYUy/aYilmKMlamH4/LwJO8NMkK4ueW3UntRbAZqRJoJQZmxkbEQEhRZd6nF4HAn2WQpHIEItlpIKEOnEtpOFEDZH19Hb0yOCXbI6vuu1GRiWbvrvltvxGHWsx2LbFTaEYyWO+XRpNCbbSWFw3ePrUxDodMKUgVwZSr6EhImpmiXHPI09qFETI1057FrXix0DeQzmVeQJlnIFafC2aPeKE09L4meazdZ38rmuv6pH0ey9996bZRlcu107An/HR+AaEGkfUI4/VmZmRhpe7cF6vXaTkkR9K6vL1tLC0mQubx+KdP2Zhx/+Jwt/x8f/R3q4iYkJe2pq6mHPa/1CHAe36JqStym6s4tYqcV4++wVnJyYQwOm7HjFeBGmcJk10mwJ8CjYJhwro+Ul4py5BHTGkhFwa/BqKwibq4BfQ06LMNxXwPrxHoyPFnDXbdsw2h2htTYrOhQvVBHoPYjMAay1LKRqGcODo1CiAGtLy9BT4OSp41BMDaNjIxgZGkK9GeLlN0/hjTNXMVVXMOeqaKh5JPkCwnYWhFTBxBFUivQEiGTppJKnwLh27kLjBLkkhsV4a6+KuLWGtLUGza/CjlvIKyF0hdbaGLGiICBAoMPIDaV0zLI5z48RtzykLl0ObMylHdpjBBzyThGP/czP4q73P4Tj56bwxNMv4a1zl+GpOvRcAbptwTTZkusiatUQrVVhpmxg7ULDj9DSc/DsEsJ8N2KjICWI9DkYDCOj9kYJYEVNwFuC4s4j8atc3bPQM+EIst4Z7qZlxCOJrCn0NGuQZYooWY+APTosXoxCWG1rOSl4AjoePwI6S5pdTQS2A7/Yg2ahFzXVgkuRZBiimERYpyl4/8170FM2sWPbOPbs3oXBwX4063VMT01iZXn53S4ZAgeyFwSVbxw+hDNnzsniPTo2jqGhYQkHYxAYxzGzs1fltRbyjjARkodBtkg0DpnTi702e3bvxm233SY5I0MDA1heWcObh97GxcuXxTXD3JBOuR5BEIGRneNnQB0XmYl2fJgEfrEILlu82YFCMEBAx54Y9qJwJNdyG22XCrK+Fybz8vdtSxJP2YVDtmF6egZRomOh6mK52hRBMEdsEb+TtP8ztyZhSF0Em4wIAa4wdKmEmym082YyEWkzphaNx27jxk3yXxYAEqBwpEcgIk4Z0YRk98nC0zIHEEGSHyVSUMnxHVt/yYh5iYqAZUP5bqS5bkRGXthSOqqoW8lz7KKHGC5p2DJUxsb+AgZsoMvWRHyeSpw7k3f0BQX4thaEX3ahv3ENgPxIl+lrd/obHIFrQOSHDhZzRmZmTpcba+5os1rLd+dKZzft31///1t1dZqm+osvPvdwELR+UVfV23KW7ehWDqGiYbbSwrHzs7g0v4YaGzUTDW6gIYyZTxEidOleCZFjAyjBCC/gvMCxEjzyxU0S1NfQWptH3KpADVvQUlfK0rZt6sOD9+7B9VuKiFpL0qrlMU3U6sZaYOPkhSVMzTXR0zOIHVs248Yb9qGvqx9Xr06h5VdQKpexuFjF2ycv45k3TuH4TBWrKKCuOkjtkuRdhGya5c6Vc3c2qcr8PUtQ5e5emrooVOW+0PdQSHwYFBhXFpAEdehMdWUqKiKYdMaQUSArINGn3MkrCFoRxsZGJL6dLhyv2oRbaUoaJe2wwm6EHlTNwD13fxDDm3bj2UNncW5uDU09B6NYQM7WYaU+lKgBLWrAjlz0IMF4bx9N3qh6CS5VPKzpJTScfvhmGaqek925nXgo+BUUwhpy3oocSz9cAYcsWUkNzQzcZWeJvRIFL1kTklue1b5HEQzTEB0GQQnbbdk7Qwtpwu4ViQVXocUabEVDXmV2hoZAV9CyDATFLriWg6afQAmAQpKiNwlxz83Xo6+XgCHBuvFxXH/dbgwNDqDVqGNudla6maib4I27edqm16oV0ROUurpgWbYs3K+99iqOHn0HtVpVjinHOXydWQtsIMAgCyijviOH7du24o477pBodTpJmo0mzl+8hInJGRHCPvfc85Ibwn4lgpFWqwmPRYCqIkCEP5aZy6y0bb0Fe1W4krMVV6Lgpfk2y/VgCCAfoxP3nolc2Zaro6e3R8ZDoyMjYi2+fHkCTqkPi1UXUwsrwjIyZZVWbUmHIQjhiEkcXzEMZH+29Kxoj1Zz/pBJIoPD7zP1MAQitCMTfEheCCsmyBR1MnGk4TdLc+b8R+Llowi1hoemn0oHkp/qSM08ErZY2wWkdhGhZiOgk4yOK0ODo4XozwE7R0rYNlzCYEGHoyco2jq6JLTQov3bc8P4fJhqX1dhfvnuu++e+BusJdd+9doR+JGPwDUg8iMfuv/v70jQ9Ox3v/UTSNNfURTlfYquOdRBqPkS3DSHd85N4vTlGckOqIVMTczJLjv0PXik/0MfmlDHFkoO+yI4Uogl/Cx26/CrS/Cry0h8Lu4+clqAgZKGkX4VD961Czs3D0scObvGFqshjl6Yx+ETk7gyW0NX75B0h3z8Yz+FwYEhmTc36mtYq7v4zouH8fVnX8c7E/NoWUWoXQPwFFuSTRk6RfBBhiYbwLBPhtAh+6FjhsCB+RkaBbiJD626gHBlHlpYl84dlVqK7J6SWMlsEd1QkagJwiRLK3VsB6OjQ/CjFpIoQNAI0Ky04HqRgBXGqidJKFkQSqTAyPeirnYhKQ3Cs/KgXcBWQjiKh4IWoDevod/RsX1kADs2bMjYg2aI03NVTFQiLKd5BFYJup2XhYGgxWgtw2ytwiSTwx81lJ2zNK9KemeW3cYxDy2asgiJaJLvgzt9vlem3pqwWTWvq5KqGdBhwbwKBmhBg6nQrqsjrxCIKFBtHS5SeNRR5IqSnZIE1BUHMNwWDuzdgx07NqLVaggLMzoyjB3buSgPyYLLUU21WsmcHMIqtFAud0njMEc0589fwGuvH8SVKxOyqBMEiNalbQOmnZapvR1nzMBAP67bswcH9t+IHTt2oL+vT9iU6alpzFydhetHOHn6DF584SUsryxmJXBIRbPSaDbeBUVc5PO2g7zjyGiGYI1i58yua8jfdcLBuPDzdWcajIx7ktbaOEbeyWFsbBS7du5CX2+vZKecOHkSqWJJ6eRqIxC9ERkRBooJAcWagYSNQTEsaQ5KYFCLwTwZXaofJDVXrMCih0lRdIoYH18njIiMYKSdN81GTISk1IhI5t33gQj/zvUDrDV81AIg0jLgwZ+E6agcAWqGuLN4mEwtRclSMFoysGusD7tGu0SgmqPFPW+Ly4lnShTFq0mcvBMk8eM5p/9LBw4cyOxO127XjsA/wBG4BkT+AQ7y3/dTfPe7T7w/CuJfS5DcYebtnOEUUOgexErDxyuHjklz75JrINAcGUukFEP6roARz2uK+4AqeSawNutVYRPUyEfYWENQW0HkVmGkAUZ7i7hhyxjcylX49at48L5bsWFdP5aXV3Di9BUcOzODuVUfsVFGz+AYbrjpJtz/gQ/IThexioXZCr79wpv44pMv4dxyA0qJdsI8fFWR9mJxmaSkuDluz6b5TIbMbA/tK6uUxoVQIxf5yEOvEQHLU2guTMJWXLnwcsHm7lyFiTjMbI0mY9IVhmy5svBwp1so5mUx5463vtZEGtMCTAu0Bi9m43Ai7BCaLWiqBbUwgDjXjabKUjkNZVvDoKNhtDuPLeMD2LRuUNwtOUZ9Fxycm5jFbDXAucllTC3W4EZshtVgaCm0yEPaqoo2Qw19EdtKA7CwHRkIU9kvwnhMjmK4SDHmX4BGkI0D2kFZ/B26NZy8nXWhRKns2HkcWBNv6UZ7t87kz0wbIcJVHiNmYbBoME5QWa0g8QPcccft2LBxPYLYR61aE+Da29OFbVs3Y8O6deL24MK5uroimR2SS5LLY2pmBgffeAPHjp8QZwr1IdRg+L4rIMT1PHk9zCPhaycQ6evtxq6dO3HzzTdj8+bNMi5L4kjSVufnF6TReHmtioNvHsbBgwexurIsWg+OTsgONRp1KcKTrBBxQhltMW0WMiZdLIx5Z3R5GIsehIwbF+kMqNB9wgwhDax2CIMAwyPDuPPOO3DP3XfLfZl38vrBNzC/VEGsFxAxz0bXEVKnQgDCOgAOVfj8acRvnYTlGczCaSetUkdCRoSvnb/Pc663q0fGWDwOBEgU2HJcxbh76RWKIhEjcyxHvQsBJntiWFxXjxU0lQL0IlOBSwjVHDzVFFeYNMykEfJqiF47xabBEnaPD2C8t4CiRleMKtlCdBUFqRp6YbIYJemziPDFe+6555W/7+vVtce/dgR++AhcAyI/Jt+J73znW3f8v4OH3zRs/VY9Z1sN10epZwANL8Ybxy7gwoKHemyJRoILGcVt/C8veqHPuGhae/PCiCSRi5jZI2x/TTw0Vufgri1i2+gAfuaRhzDc7eAv/uwPgbCGbZuH4blNXLw4g6arIFcaRKF3BKW+EQxt2IIDd7wPg8MjOHn2Cr72tWfw9PfeRtXsQtrdD19XEVKAqXIW/v+w9yZAdp3nldi5+3177xvQaCwkCJLgBm4SZYqkREm2LMnrOLbleOw4thwnY6emppJJeVJJKpmJPFNexraScmam7HjR2C6prM2SJYqLSFMkxQ3ESqABNHY0env99rvf1Pn+9zefWWNnJJESSL0mu7rR/Zb7/vf6/eee7ywsrrNhJAyCSlm5teWQeQ2EqAwRpCGcJEQ1DzHpJqjETQTrF9HbXEYSdsSeS0cBC1oYdMYzYc7/YVBrx6D1FDMzk9IJ0mp3xe7oMDAttSR3IZQME+41ObKwKwFrBEjdxIJVHoVdqmLHrl04sP9GXDc3iZpvYKTkSoT86aWTePnQIRy452745VG8evoyVtZbOHPuEq6urPcFmmzPDZFJTTwfK0EWz9YVDc/Rg4R4kuHgWTpZnH7NPDdN6l2ITwhWqLWgwFZSdH1X2lAt10OnF0jLqgAPBqjxNhi6ZbIIzkO5xCZhS4CN41G8m+PqyqrUuf/cz/08Wp0OWu2msA2ddgtxFIhNdn7bNuzauQCyGNw4ufnTFXP16rI06bKsjkWQjEPX1QgM4OP6aRcIXSIT42PiWLlx317ccfvtosUgQOq029hYX0cQ9uDYLhqtJs5fXsbSmbM4fvwYzp0/J8dEMEmgxg8ew/rGuoxaaGMlSKHmwfMLUttAgBtHtO5S9aPyachQEEQI10CAF4cosjIgTXH9ddfhgx/8AXH+HHv1BP7kzz6JlY0NFCtj6MYW2PtE4ExWSsXHsztIjWLIhJhJBJ81A7RoG6n0zvA4+JriPZIN4XMyOT6BHfMLApyEBevnrkQCkAhyyIoQfHIEE6HVDRCzdZd/pU4RRmkaRnlCxKndzEJMxRdF14hRMiPMlQzctK2GGxcmMV32YTDXp1TAxEhNBNrdXtDppThj2N6/K3rF/3jXXd9cQefb5K1z+DCugRUYApFr4El4ow7hqaceuy3Nst+KkuABw7IsvpH5JWYHFHFwcRVHzq5hM0olW6KbpghSUwLGWs0Ous0WXMNCtVwSOj1JusgTJn9GsJMOos2rMFrruGPXDvyPv/bfYGNjGf/+3/0+PItvixmiXoiJsSnsWNiLYmUSbnkMCzfejsrsDnzu8a/jD/70U1jvZvDHpiWsKzIt1Q3DN1xpMybpwWKYAcEh35yl2p2ykEjO8hhrbbA3Jgvh5wFGzATby56UvxEs1deuIEoi6cwQiy6dKiyViyNJV83ySESEYdgRFwHHSozpnpmeFWHq2samfCpBJe+P8erKkWE7BdieLyzN3LY5HLjjNtx1+y3YPjuJsNdCo1nH6GgNvSiUPo7d111N4l4NAAAgAElEQVSPF186hKeeegYnFk9jo66ix5XgVLWlchwgbqB+WJVsVLIGigjSmzm/SrQ9WQxmhBCwZSoKXC7PSUG/VZZaCQZ7cWsjSCi4KquD2hTpcvELyqnBkKosw9jYuAgeyULw57/xb34Th44cxunTp2WTT5mrE/Tkk5vo+Ogots9vx9TEpAhZGRD3+BOP4+mvfx3dXk/YG1pM6SghKCHAtAzFhAh8yjLccMMN2Lt3L2699VZJXCUgZrEev/IxFYu+tMWurq7ixOIpsbky0ZUOnJCMAcWu1GmwzZYi1DTBxYuX0Wh2pf2W7IdKUvXEQUS9DXM34EhPMQKCDymf4yiQ6b8BeEkKjcdqIxgZHUUnCHB5bR0hgPLYBEzXR7enWAoZnwjzxhh/pV9i6J1vGWK/JpDnV99loBkBgopqV303KviM60c7eKmscorIeJiOjU6PHVeRHH+YAp0gQb0ToZeZcCsjyD0f3cSAV1SC1K7BkUxRem/YwD3iRLiRRXU7RrEw6qJoJKgWC8JQ2Qo85lkcxzmMP07T/Hfve+B9h9+o96Dh7QxX4FtZgSEQ+VZW7Rq9DjNRnnvuyT1Jkn+80dz40dpIVTa6sYk59Iwynj+yhJdOLGEtSBBaPppxjnaPmyHr2DfQaQdbDaImzaBRG0bcEVakSHcH31ybG7h972587Bd/Bt3WKh750mfRrK9ibop177MolcYwNrUL5ckdOH5+DV948jk8dfQkOpaH8vR2dNhUS+usfConiJwMyvBFB5iJUg8GRX5JJK4ehNwEVaIqY+qdLASVGjzT88IWSnmEEdfExsolrK6vqJh720HK6POcrIAtUfMZtSVmBsfX4MJDFCZbmzNtmo1mC6VCUShzUvVBrye6AxolhC7v20RnZmfw8Hsfwvs/8LAIV0+dWsT45ASuv36vUP20Qv7HT/6FUPtXV9fkbF0SPTn4l8fKCYtkoao4bzqB+ouhU0BlXQZ+xp9rwac0JPeTPXUGhThqLFPOsrUok5sm/60bXamZ4L/5VQETXzZV9qqQpfhf/rf/FSsrG+JSoQCWmz5FndRkpLFiWSg+pbaBke2zc9MCIJqbdVmvVruNdquNVqeHsB/Qxftigujk5LTcNxtuKdLUQV0S3Na3zPKYGDDGx83I9XqjKe2+n/2rz+DRr34VzVZD2BACOn7wtuXDNHDmzFlhEBwm9MpYxpXNl3lAFGkwlCwybQHCad8ybCMV/s2OA9SKdJIx7r2NLrdqrwTDL8lXv1JDvdHaSouVN0+O0TiSERt4joJjolJw0N7cQNxpw3EM0e8Iq2cwGp4MXSZ2XwaZLexYkLEW14mf1AhJLxGfj04PjXYouSCJ6Ulcv1cdg12uIswtKbpsRSlyiqdtdkqlmKo4uHn7GG6ZH8VMyYSfdVFhNkilKoC70QnQ7QYt3y/8i5Ltf+qOd71r+VoT4l+jb6/Dw3oTV2AIRN7Exf1u3PTjjz9uex52RnH8rzc36x+anZ112Axq2R46sYFDZ5bxEpt7gxyRVcR6p4deZmC91cFmh4md9Gfk8mZspQEQdyUGmiFoI5aJQthFsnkVO6ZK+OiPfz8KZg9nTx2TVMvp2R0IUcZyCzh5pYlHX2DWRgPu2DRiz5G8i9zhGMARcCCC1L4jhi4YCv6o5xBdBH8nCaixUmyminmR75Me3KSLmhVjfrQEN+jA5XEGFOB2ZbSxVq+jR7EfHDAzy7HoqPAkvt8vuOgGTQmZ0vHZdGEyjZNsAXUBfDzkGa5cuSK6AtbdU09CsMFNk2wCN/x777kb999/HzqdJi5dvihpoD/1kx+VGPQ/+ZNP4ulnnpHiNwEdko1CRqDfkMpa+T5LQbAgFfGvAx0qlKvPegg1xAJB1Y2iW1p5Vs4PbuDcoMVKapoCpMhC8Pjld6IPcZSmw/e3+l10/bz+3a/+978Gxy3i0UcfxeKpk3JdijgpDOXmL5kYaaKK4nxPzui5JmR4GDAmj4nsjKUYCb9YEG2ILrUj4CB4INui80P0Vw2WKITlGr/66qs4cNfd2Lt3H/7gD/5vPPfccyKWTckecOQmAt4EI7URFMsVHDlyFJuNloTscSRj90vurH5uSZxZUoNg0kptkQNh+FgG30kwPeJjpMQxUoRWq4H1Rhdx5sItjcNwa+hyKmgYaLPhl6PEHIiiQFxcksNhkx3JJFsnoti7w3qFroAEPnb200hIYp7Cs01MTk9h+86dApTI7iS0aUtrroXVZhcBFbFeSSLaE+qSnCJMrwy4JbSiDF3DFfGxEWxixAyxb9sIbtk1I1qQqgspfKxVSsKOUQS72WrnaY5jBqxfNU33pdXV1dYbVdL53XivG97n22cFhkDk7fNcbj0SghHTjHeZpvnPwij+Sctid5UFxyugl/k4faWFg6cu4ny9h7Zho54C61GGtU6InhAQMYw4EbEdZ97aSusxEtowMMbcjNZFzNUsvOOWXaj4pqRDduIcx86t4uiFBi42c1wNTeTFGjK3gI4ILHOJOeckXWypIsRMlT2X/SjSW57KhiZh2LReSpCXSljl9xn1EykZkS5KaRejdorZoo+ZkSIuLx5DY+0q/KKnKO4wVimnGaPbHTX6oTjR4QYWI80ZjJWKiyEKmStSxvT0jLAVGxsbYjHlxsgzf2lCRSqboGYfuE6c/09MjGHfvr143/vei3K5grW1DTz11FM4duwYgpB2FMX0qDGLwhrSJ5Jx1MIoeNW8Ko3CGnRstT2rp3Uw6ZMgQtW9q/6Uwd8RiEi/ievK5qdjwbnR89+8Hr8SzOjRAr8nCOHjJGj58Ec+jHd93wNYPH0GX/nK32BtbU2VQbLDJKLt1tmKTSerQVCxurKKXq8j98tRCRNKeZy8TVq2mc/CNxs+brJgPAY+dm3p1awGAZmwTkmyBQJ/4id/WsDbxz/+r3D48GEZi8jGzREXmSfXF7BDULJ46qwwMrRd8yVDEO4wYr1PmqQZSwdLsJ0yTNtXjIoRw7NjjBRzjFYdVIqOOK02mz3UmzGihF1HZdXMnAPdMFQaFZNuE7JSKhCQQJlCcEc0x5mIX7ttsjeQ/BSuDQEdxda+Y2J6dhrbduxQYxsZpFGzFKAV5OimDrq5C6tcg1mqIiUYoQ4k4704CHILWaGAuFvHnhEDd+0ex97JAia8FCVXgdBSuQqP3TtM3o2idm4YfxiH8R8VCs3j73znPwq+08nQb8O32uFDeoNWYAhE3qCFvNZuhvvZN77x3PWdXuOjcdT7r0ueO0f3hE99Rmbj+LmrePbEBSy1U6zbJaymJq402mKhzeIUWRirVFOpLqctlDaDBG6aYdQxMGGHmCpkqKGHnTPjore4cHUNZ9Ya0hzbtipoG77kGdChIfEXed53fCjbo8oH6X8SfDAfRMSXyq4o1ltSFSkTK1PkHF8QuIg1MoAXt4UJmSm62Dk5gu7aZRnNsCK9UqsCloPNRlsEqTxX5ebIwKqItmWHtsgYlUpJytPo/CGTMjE+JS4KBncxW4HjBH6cOnVKiUf7Gg419mBIXEduk8zIj/+jH5Mz9qeffkY2bOouSMcTKPB63Ch5ZkqmRRxBzEihToGiD54r94vONHuhmY7B0YxupuUx6S6SwWhw/kFzUyRbwWMkUyHgoN88y+sRePBnGvQQFPDy/EqgxbHJf/WLvySXoS6Dj4mjErILZCr4GMT90wcvfBzr62tbQVwChgQI0R5aFIBHzY1Yqk06WV6LYWfImdhnhSlSXSq8D9WgW8eBAwfwwHvehxeefx6/8zu/LTkiisWiwsgQFqRQLKnkUwpdN1VXDMEnwR8BKY+V7JfofsjEwYVpuAJWCBIo87QQwrdiVMs2xkfLKJdLQso1GgEazQBhTIErU4ozsW6zKFFkxmSL+rZyJuFKBD/Dy/qPJWP/kWSMpFKnIJk9ZBxtC7MzE5jfPqMADDUvuYWNRoR2bCPxRhG5FaA4gswvIeDfJbuEmApMgpBx8naKhcki7to9huvGbIwYXYx4BirVqhTzRTlHUVaU5fkJ1zQ/kefJV++77z1Lw1HMtfZuPTyeIRB5m78Gnnnm8Z29MPx5x7T+sW+ZC4yfJrhgBsHxKw184/w6Dm2EuBgaWI8z6WJhLHbGKPQkh0F6OFciR/nIEnhphGnHwGzJhtFcQ5G6DcdEJ0nQyHI0DBubmYWu4SEzXeS8nUT8K8oNwDdeBo31xzGaCZF3WAKPfq26jGgITCLGk6s5Pt/ome+RJyEcI0XFMVBIAhTTAGUzRcHOkCaBgAavUFBtycsraG425azetR1kRiLNvdVaRayoZAEolFTNppYcAl0lzD+h9uHChQuyeZfKBfk3z8jVxEQdKzfk8fExTM9MS2cJ7cDc2KkH0Zs9gYi4RsSmrNaTmy4/xP7JhldpsFPshx5VaMChf64r7PXLVjMqW9eTlE/FNPA2JH2VfUT9wjQ+Dt6GHs3wGHgZRpnz53x8XI8f/pEfwd333IP6Rh1ffexRHD/+qgANjlvUiEmNi3g7LN9jaq86s1egS92HJ1ZmluTJcfSPRT9eAhBeRoLGGNYVx5Ltwc4XAh8Cove+970Ym5jCn/3ZJ/GpT31KWBIyIR4beksUeeZoNGlDDxGKZRlottug7UgJQ1V2B7NMuB4yGhOhr2qndm0mrRDshpLAy5FJtVLE+OiIjOf4FHU6AZqtDrrdSDZ4ephacS4MIAEJw+MyKWFUt8l14JqQ8WJYKpOMLdrBqW1irw8rCh0H01Oj2DE7IU41ClVZltgKbQkHTAvj6NllRE4ZkeUiIrvjMO+nhDwKhBHcMzeCG+dHsXvCR80KUXUyccXYXhG91EA3Ss9nmfV5wzL+erI69uytt95af5u/3Q0f3lt0BYZA5C36xH0zh/3000/vyfP0vzCR/pd2Fu+jut9wXASWj8V6hC+8uIhDyy1sGkU0MwMBNy0hKOhaISART4b8bxg8w4tRjBNUSTlz5p2pqO7UAlppgiZDruicMJR9Ns8sGLEFM1VjgyQLkNEzw5ZYmVUobYgwIv1/8zyTDcEmM0PiAL7JThaCEaUZ6SUZQsMWlw+BSLyxAjfpYKLqo1qiODHv0+cG8jgVIHJuaUnK5LyiC8d3UBupIWQ/R7srmzX1ISFLwzpd+Z6bM9M9OU7g6ClOQgEsGohwI2VOhmg2pKiMYwtPRK0c9QhY6TsrVCom11UlfUp41QAQEdak/+9BIPJ3XTNKqKp1JTonQ4EiPl5rSyOigQiPjbdHYKB0KGoTpHZEUlH7LAwfHy/D33MsxUCvD33kw5ib24YTr57A009/HadOn5INlrZYRqfzMfP2g4A2cIIUOlPYGUMARH0IQZD6nmyUSj4lE6FYIhFYMu6colLLlB4aZpMQ8MzOzkjM++49e8Q581u/9Tt49tlnxXZuO55iZ5IU9WZLNCFkL6jBYGFdo9mRPBUCEbI11PzweWGQHaWgWcpOGhb4ZSh5zBhh8F2CJIzF3UNhc7HgS3bK6GhVrtNsbqLb7iJNmR9ioR1Deouor6IlnuBEQs7IgLEMD+yEUWyew/GfJK5GMlaUVFXXxfTEGGYmx9TrOY7FOp56VTgjMwjsCpq5h9SrIXMKCGK6xlJMlF1Ml03sGi/glu2jGHFSVIsuKgVXXGG87yQ3syjND4dR/Oe2U/jMQ/fd9+o3834xvOxwBb7TKzAEIt/pFf8u3d/Bgwe3dTqtn0mi3s/ZRravUPJQLFcROGU8ffwiHj14Gsc3QmxkLjq5ATbZS7lWRHEoTyPl1A5wuMGmMHoxfKZ2pkDB9eUsMEpj9NJYek8yjjG4IwujwqI3B1bMs08qLVjqpbIStiwz/UZd6ZOhiJEbBoWliOD1XTt20kXBTFEpF9Gzilhq0GXgYcyBAiONq7DTHiZGi7CNVLIvysUC7rjlVuycX8DTTz6BJ598QsYhxWpRxLBJzCbSgrQCc4PudLpoNltie1U20hIWduyUTfzS5Qsy6tCbuTrTpz1VkkAETKmRAccLr+k39GhFg4pBR4wGFZKsOaD3GGQ6Bkcz2uki7A71DxLtrpgXYUBsSxgRrfvQzAU1A7xNbvKaAdGaEe3E4c+p7+Bj7XbauOfee3D//e+WvJCjR47i2eeew9LZsxKqxQGTiFtdT8AcwYi4pQ1V6KZui6MEBdZ4G5rN4ZoRxAk7I3HsbI9VmTbUfrBjhuLgm/bfJA6dxx9/HL/7u7+L5asrKJbKwnY0W21x03SDUBxYtNRatiPPaRDFctspgbRYZi1YFHaaNiwm7yKEbUYo+DkqBcUQMUGs3QwQhbQrKxBbKRcwOV7F2GgJtpUi7Aaob3QQJUAEC70kx2aQopMaiNnhYziS8WFYrqwDdSaSXsxCRmQSdEZgnccBSp6LmclJjNZGEMYpggyITQfO6ATM6jhamY0uXDilcRltUvRacTLsnCpi72wReyeL2O4b8Dny8Suw/RISw0aQZp00M56zLPtPc9P80kP33LP8XXrLGd7tcAX+s1dgCET+s5fqrX/BVxYXt69eOPfThpn9fKVSvKFY8AzL8VEPgJdOXcZjh8/h5EaAjdxBK+cbrbKbGpy38+wuZ+iGDPPB4ho6UZIuY+JZba/OAmXozs5Y5n1wHs5OMFo+mXPKOTc3HZmr87OfkyEcgQoRUwNw1qkTiDQlmKlkRFJiF9evCjCZm5uDNTaLY6sB2r0YIzYwN1KE1duU8DWKD5EGiIMOygUf777vXfixH/phaR/+4//3D/H01/8WIe/DsVAoVjE6Mo6RkTEBGfX65hZTQd0BN++pqRlEYYi19dWtcYQacXDEwnk914l6FjpZFCjg5ksmRY1gWFGv+kP0KIbAjcBDO0woerT6zhYFVFRQFjc0xXhwJKVaarXmQzb7vnVVnfkTiDCzQ90uWRF9f9opo8EQGRFxcvQtrLx/zcRQgNuob4jN9gc/+AO44YYb0Wp3cOjQIbz40ss4f+EC2t2uaGkINuX1IYJcFhIaEppGXYbYZ6VjhmfralSkWRcKPHn/BCIEIMwo4VrPzszgwB13YP8t+2X8srmxgX/zr38Djz/xhDAeBEr1elNstNzAef8ERaJ7lvVzJN6e7AdHYcLSEIAY/GRUfgrfzVAuWvAcxYhIAq3tIgwyySEJgljWnmMVzzYwMz0iWTEEms1mT0AmHUQkC8li1KMMiVdB7FbEzULejnkvBNNIIuQxw+sS0cGQjbTTrghKx0Yn4JdqCFNT0lrNUgXe+ARip4AmAbztweNjziJMFE3csG0Eu2YqmCgB426GWhpjpFxB5lTEERfl1sXEsJ8ygD+2ts8+8dCuXaoQaPgxXIFrfAWGQOQaf4Le6MP7xtLSTHt1+SfyLPmYb+EGl+/TBAFOGccut/DF54/j6FoPV1MbHcORlFEJ24r5hqocIP1SWOlC6aMJyWiQT2oH2JZLnUAWS9U9dRx2HqFgZOiGEVopzx49JfgTJ4lIQFXWQt8dIyJWxqUbBCIx8vYaeisXYYYtyeqozOzAauKi1QlQyGJMlFwUsgCdzRX0unWxYDLbgSLXiZERPPzAg/ixH/khtFst/P4nfg9PPvN1cc+YlotKdVQKyKiNYDQ5xxSjo2NYXV0TwaTSFijdAwEIP7lp6ip6UvAEIiobRAeSKTeL1pEMsiFKjMozdaUHUUBDdeMMMiFaS8Hf67wNAgqyGzwmfmjLrb6eVJoYr5XAacaFv+dxE5xw4+f3dLS8lkmSikhUGBc+G3ks63HXgTtx5113S8BXfbOB02fO4OjR4zh95jRarbYwEmRgLMeTcQ0ZCbIfZIkkRI0MTd9Cq5kkPtaYSaYs6+tnmfB7CoNvuGEv9u+/WZiodrOJJ7/2NfyLX/91SZNVmp9ARjERc2ZYV8B0GXkNmQJ+WLinWnepQ1LPAUctTDKlkoNWdOo0amUfBc+W/JflK8uS5cGoe8an057LY+SxERRTRzI3MyW5J3y9cJSzvnJZFQjmwHKjhw58BE4FGz0OHckGuarZOktkxBmnGaJECbRLViRNuK5fglOakIySzC7Aqo7AKrMnykRE565lompG2F42cev8CPbOVlByCUZzjJWKKFB7ldtI7FKrl2AxTo0vZkn2Zx/4wEPDUcwb/cY5vL03dQWGQORNXd5r88ZfOH261lpf/XDc6/x6yTGur3i2lRsWyhPzeOrQGXzp5UUBI3WzgBYssSsy2EpiyENVfEuxpwAHcQzwC0cwdMaoOnQrYfJpJCr+hckK2usXMDNSwGY3wpXAxXrMXBFVbU4Ao85qlUZE2JE02WrRdZMAbtYTh4ydhtInk9suepkaRXjsDuk1kQctmFmInL4GBpdRv0KAkySoFIp4z4MP4B//7M9K8uq//I1/hWe/8bwEnzHrgmfQZABGR0fF5cENbGNjU0K+KJzkhs0zeLIRYrdNWWMfi66DZ+MEI4PuFTVO0QFlr4ETviKUU4Zagr8LRHjGrkpWDaWj4JqIfoabrtJ28Bi4RmRAROxZKKDYZzZ4Zk8gR1EoAQdBhXbW8N8EH9qGy+OjRoSPR1lQ1WiHH3QCcZPuddoCyu688y7svWEfCsWiOFPOnbsgLqIzS0uob26KY0Vlo5ChoPZDjWHIkpEVU9oRbssMW+PPBfqKM4VrPjMzg4WFBezatQs7dsxLPDx1OkcPHcL/+fGPi3OHoIkOG9nQJbWVQXwcF4rUVF4/elRF9mrQrsysD3bxlItsvU3QZSBaxmbhOUmJZaldSO1QqSQdQkEUyYiNQMRlgVxEXUeGiYlJzG7bhlq1JNkjtmWIMHZls42rzUBASA8+YtNHbrnIhSmkbsVDnBsIYlXE59u072ZwGZpXIxCpIjZ8sbmnrCZAhoKdYsxNsG+6hFu2j2B7zUHFTlD06DgqwmXfTYS81epeDDPnuXKp9vulWumF2267rXNtvusMj2q4An//CgyByPfoq+Po0aPlRrvxcBx2f7Na9Hba3AUZ9uSU8Mr5TTx+9BxeutTACt0vtoUe9SKxAaNngTpTnqGK2FReQQqMGMx1oEMgieGkIcY9A/OjPoro4Ojzj+O2vQsYm9+JEw0LZ5sGmkE/4ry/mUjZG0O+GHbFUQUHOEkEM2V3RyqfnLebaSjFfOybITAxohB5r6XyRSioNdkjwhI0SgiZzmAgCxNxQbzvfe/HL/ziL6Ad9vBvP/H7+MpXviylbDyTnpycEoEqN1WOWNQGq5wtAjL67hYdJqY3cJVBpv6UFAtCoKA2dw1OdPy6Bm9bDEZfFyLAhSMCcaWolljl4jFlU9fMBsEImQuV3KpsuJoV0WMPHodmH/h7zejosQ6/cgzFYyMQ4P1stb9mGQLaX5loy7wP35cyur033IDJKepo2KSbYGVlRUY0V1fWcPnyZRlpEbCJzoPMCNkdWnb5yVHNgIOFAIijofHxcYlupztmfn5eAAmPlywUM1g++clP4tOf/rQcKy8rBIO81ExhRCSHRSzZFowBAax075C96ud2kH3h66Jc9IQZ6bXa0i3DsQcTdJl2utmsS4nd2MSEHPNGfUP0QrbpioA1iVSc/k233Izrrt8tpZH19VVUyiUBdOyBOb+8huV6BwFYQFdAYFQQ20VJRaVBmHUDtBObtgHbNeAXHMk/ISOy0SVbmKNaqqGYd7GnBty9cxS3LoxgvJjDpFvNcSWPhIH13W4Yh1G+XCpV/2e/VPr0EIB8j76Rv00e9hCIvE2eyG/lYVy4cKGwubn8fe1W649KvjObRZER5TbKkztx8moHn3vmMF66tIZVGNjkG3/qAgGL6QzEFOLlKmxMjxZUFXoKl2+aeYyKlWCmYqN+/gROvfgk9u3dgT233InzSQ3nOxbaIYGI2mypL9H2VW6U/N7mFCiJpFuGzgOX3gRaINMQftqDFzeQtzcBZmVYBhjaZpqc0adSaKaPi3ZJEvMcy/C7D374Q/i1f/ZPUW/W8YlP/B6++KUvyBk4w8i4qXATJcjgv6VKvW9/5c8Ug6NGKbofRoEQHVimf67Eqlrn8dofmmJKBoPI9PdM6tSAQzMZehTEy0jvS5puZX5oQES2g4CC1x3UkYglWBpp+8mebJhNkq18EX4vOg02yTLErn8fkoGRxIiisB/oVsPCwg4BJByfEPjQXcSBGgvqls5dkHwP2pY3NzdVymqfteGzIFZbvwiv4KNarkii6Lbt20UPsn0AgPBYyUA9//zz+OxnP4vHHntM/l2pjshzIEyIaG1YDqhYEHYKcQykR1yea8OmbqXf/yLrYUL6hXz+zjLFHszxIZ1RjO8fHR+DVyDbwiReCDggGN3cbKIhke6J5O+wmG9u25Roiy5duoRWo4EDt9+KvXt2Iwy6uLK8gourm7i40cVa5KBp1BAXxhDCk0h2Mixe0UNO8ORYcAqOMIu9KIXrkWUxUUpC3D4/gXt31nDDpIeaEwnL55DR8ssU0+ZBpxeYhnm4VBv/2bvuumtxmAvyrbz7Da9zLa3AEIhcS8/Gd/5YjKWlJS+KNm9pNJqfiaN0plKtmYbhwimP4NXL6/jicwfx3LmrqFtlBLmHsMv5O400HE1wLMG0VHXgEtNFu6KRi10RYQtlk2OaNop2jvFSQcq5LnQdrMc2aMihhkKRKqpF9rXo0Qgu+zvIiMRdFJCgYKQw00BErEavDjtowjcSOAw+IxvDWHqe+loGYjXj6I95mGPSH3kQZBg57n/oPfjlX/mYZI786Z/8ET7z2c+ivllHqcgNna4P2nn9vtOE4kXqSQh0lO1W53JoEKGByZYlty881QyI3igFsry+H6afrqqj2weZkC1GpZ8Jol0ymgnRAtNBZkSPYHg7dMDoMYUe1ehoeIIPfq+dOMppkkqnDAPZtMtG3zZZCYIRshcjIzUZpfE6vA0GkK1evSpMCe2/1FkQOJDd4qirVq2hNjKCsdFRjE9MYHJqCtVKRSXespyv28Gly5dx8OBBASAvvPAimo0WqiM1ccq0u4GMvyI5LRoAACAASURBVKgpoiBWNBgMlRNxtApDY5Ecc0sYfCfjQZEsqXZjFvfxtVWrVeXY2Z3D4+50WgjCAOVKRdahVKkgilPRonB92NhL/QgL+qgR6XXbWF1bQ5epvZ0u3vmOu/HwA++Wbpljx44itX00Uw8vL63h5EaKwKuJJTc1TAHLnmuyHAep5SCisNZmQaGLYtbBlNHDQ3uncGD7OGYqHko283lsGOIsyhGGzKExlh3H/WSSJP/7gw8+2ByCkO/8m+bwHt/4FRgCkTd+Td9St5jnuXH27BNeq1W4uV5v/2GxWNznWKbjMFPDcHByuY6vHTmDF86uYC2y0c4YL81K90yio5mLIRkgW68kCgJT2GyuZQ5IEqHk2agWPdFqNNuhCPsiJq6KJkIV3+kgM5U4xRj3GG4ew80i0ZoU8wB21EbaaSDrNWDGbdh5iIJpwGGBHhM/mdlBYamtMh1YcS+196YjEfHsO2GGA9txGY3y/R/8AD760z8FxzTwuS98Dl/80pewurLWb2xVVlSl9VBf9WhGj1+0bVY/4a8fxajLKReNFp6+Hojonw9+fc1ZotgXHUxGEMKNnyJSXp4CT52QqkPKdH6IPhbNsAz20uhxD2+H7IAWsfK6BC78pDVWckZkXGSi2WxgbW1VUmj333wz9uzeg8nJCWl05XHw9skKEMAo5oajk0ysthx76fRW6nG0FiUIQxawiVX63IULOHrsqES4Ly4uymOkm4mvkV6csicFls3OJOpYTNi8HW7okmDKWgCV2eE5NjzHgkttipHJiElk0NTZGIboaWzXQRhHqg3YyCRFl0Fq1DdNTk4K28KYfo57FnbuwvyOBWFeGs0GNtc30Oq0pemWj/mjP/WT+KGP/CBOnjiBJ772FMxiDW0U8PzJizh+tYvAq8LwKzBcD67NsaMq3qPN1/QKUkTnpR3sqgIfuG0nDsz4KMUtlH0PdB/D8kQITNAfhdFLpmn+tucVv3Tvvfdu9EVab6n3m+HBDlfgP7UCQyAyfF3ICrzwwgtOL+4d8Kz041me3esWCgVLoqVtnF9u4Nkjp/H04mVcQBkNOIhSAhFuAFKc0ne79PtiEmo52DBqweq7OKIwkA2B4VIxBZ798CcxyWjXjOwY/AGDnzjeCQWAFLMAXtRE3lpH3tqAlfbgOAQGBEIJTGZIKK+H6GZT1tgwpIrv41LTbsJIUrik8BWuQL3FptkS3v++h/HB7/8ATp06jS98/gtYPHVa0kO5sTOtU1lklaCTdlDNQAyCEVEt6OTZft27zgR5bTxEB4eyKesPDT5oYeX3vH09itEMi9aCSPooH0vfvqtswao8blCIytvWDhkZcfUTVRVrQHdPslV2R00HRx+8LR0JTxaAzw9ZAX7EUSxiU+ptzp9bwvLysgg8Z2emZUxDIFStlOX6tOkKqPGYlMq0WMUsEcDJcRmmpJ/yPghUmq0WNjcbWF1dwfLKCi5euiyMCoXPdM10g57oQboJG5vZG+OrrBC5bUnXU7ZoYdVydNstcUpVih6KcgxMCI6ENOG6K2CkbL583cUJI/5VEzAj6teuLqMgCay2sCDTs7MYn5wWgexmsyWuIZux8KaB1UsXEPa6+NV/8k/woY/8ME6cvYjHvv4CLqx3cOrqJi5tdtGBDacyhpyBd3TgMGKepl7Gyxs2/DzEtJvijoUxvHPfNuwa86gugS36KwOuT4AH9IJoLUvzz7iO/0dpmh596KGHNodvW8MVeDutwBCIvJ2ezW/zseR5bj3//JP35mb2PyRZ9qBhezWfZ3OGiyurTTx6+DT+ZnEZa4aPTgoEdEoImcEeGmaLMCvBkFZSg/ZKdqlINEiOJKNmwpSzawO8nNroeNanKu7EQqJcM3kMIwpQdVIU4was9hrMbh1u1IGb9MQKzNk6WQ2KZpmzRh2IbLb8JNEi1hSVf0KQUrCV+8GSjSiXy9BdMT42jut270Gr2RKdA3tpxNUhmxw3em48yr5LDDPojNHL3R8ObAlMt37eH89IVocgEvUbPaYZBCIiKO2zH/xe53sMsiGaEdFCVv1v3g4/BnM69PX5c4IPXZCnRbJaX0JNB8GIAhKqTK8XRLLhy1r2U3N5O4y6X1w8KZfZMb9demQ61N2YjMR/DYiw5bi/WJKoymeHbhGyZ0xG5euAmhYeE29zfYPCUI5ylH2Y2g0CnGanLfHqnThFoVwR9wlMOlEcebmJjob/MTckTxB2OwAFy2aOsu+i6LvqFUHnUV/8S4Err0WwGfb1MrPTUwjCHjbWrorIdWZqGlMzM/ALBEMhNhsddINIwAtf383GBlobV3HrLTdLJ8/sjuvx5AtH8cgzr+D8agvNxECPrE2pCKdSRsRxEh1JNjNLhM9BxbGwe8TDvbsmcGDnOKaLOZyM9nhafRkTa8Pxisgz4+kwiP88CtqP7Nhx3dLNN9+s+gWGH8MVeButwBCIvI2ezDfiofzlX/6ldf2N0/dGofErWW5+v20742w3TXML5zbaePrkeXz91EWcbkboWr6I8Ngnk3YjFtuKGFTebSXts19gRxeFuE6IAlSUGc9W1VhGzfx1/yh/ZrFxN+xgR83BnnKK9qVFbFw+x9NzeOzqkDNGIJIArVSBDVOxGNzcCHrErcHNnZsVz6bJDsR0PnB8o+rhmebJTZpuBLIyQS+QzZA3TmusjmLnxrklLu2DlK0/HIINeWyK2VER7hSj8vrKiqyyOfoaFfHsqmdKgwyKKzXI0Q4YPb4YdL/oUDLNxujrC8bpj3+0PkQeV79hV0fSS2ha36KrdS4ci/BT3zaTV3mAwgLRQu1wHZW9mtqPs2fPi5uIWg+22qYJ11CJU7mJc9TAs32uIwXHihmiriaVDZZTOGpFmJ5Ko9aJkyewunJVmKtKtSLsil/0USwWUKnV5D7PnDuPjUYLhl0G7IJ8MjRMhcelsE3mxYTSwWLSZk4wYgPFIgWebAqmhoiJqsruK2SP6Sj3jYyRInieg2qZHTOjYuEmUOl0emi2uogixtlbUkq4ub4ige4PPHQ/Hnjve+FVJ/Hi0SU8+fxxnLm8KQwimUSzXACKHiLRK7FZjzH2Fpw0wZRv4Ka5Mdxz/Txu3D6BqpXASruwCEIYIkgmKs1btuN93ra9v0zd9OvvPvDu1Tfi73t4G8MVuBZXYAhErsVn5Ro4pkOHXnpnmqW/mGbZBw1gmvP4zHJRDxJ87fAJfPnQaVyJLLTgIzR8RGGOPGOsNbtdYqlDVxsyf07QoXSFkhUiW52Od38th0Q2UwEiMZy4i32TPh7YM4L2hRM4fvgVocYV5a9acFk0RpqczAVvX8SYA1ZUAh9ha/rm2sF0Uj22ELFs391CdwQdH9rKqn6uxKm640Vv+vp3mt0gltKX1ZkcwlT05TNbYtX+bepUVGEuuAT9wDQNLjSjofUcfGyaAdFggseiY9M1ONHHSUChk1W1zZisg2ZkeHmOSHi5QacNNSPCyAiLEYsmw6AuwzRFwHnp0lWsXF1T/TWSY8JRBnVCamzFxts4zpHEqRLKmoaMPyhqZj5HhaLVWk1hsSzDxvoq2o2GAEUCh2q1jIWd87jp5n2Ymp7C4SOHJVhuvd7C8dOXsN6MkDsl5LTEMlk1o7sqE0u3nYUCQmjjDsOuNELXxmoyMmKwHZkxg0wIJ4jshhGtk6oamJ2dxszMtGhIeNwtltx1Aol7JwiJogy9ThMlz8IPfvgHcO+DD2CtG+KJbxzCswcXsd7KYLojMCwfJvt0ygUEVo6QxY62JX8PZdvGwkgRd86P4M6FcSxM1sTpxfh2MnV8rrsBCxu9F8Mo+aJlmZ+rVMaO3XXXXd1r4C1heAjDFXjTVmAIRN60pX3r3/DRo6/cG8XxLydJ/JEcGKNA0C1Xsdzs4ivPvYxnT13GUsdE26oizF1xwaTsIWECqzALqWJBlNdSzkgloEtyR7RAVTEWKhBNAREKXd2ki9vnq3hodxVeZwWLJ17FyVNLMjrhqETi5OVEU1lWNXgYZAe0zkJvvkp4qj70xs0odm5EOktDO0l4m3qD5u90d8vgzzUgoPaAj4sgQN+OiGR5Wt7voOFXrfEYzAUhE0ARrR6raGZDO1X0KOX1Ixr9ODRAGQRIWj+im3a5Nsz30EBErwN//lqTMGPpXdWwS4cQx2p86rhWDnM6yCRkWF5ex+nTZ9Ht9sSl4vtMemXirNJOsHem16UGRI1OyJowm8V1fdmQpZtGigXb8lqhsJSC0qirskumZybw3vc+iPe//70sCsCLLx9EGOVIYOMLX34cx0+dQ5w7AkTEyUtBMsdHSJCHTSRxG75Dy7Wt2oBNFXXvMkiNo0Q6ichc8dWZpeKgGRsdE0cMaa2gpwS0BKVkt+Iwlh4diZPPM3zffe/Ch3/8x3F6rY6/+dtnsXjhKnqxAb84hnJlEonloRWnSF0bCWeGBruSQtRcYM/0GG7dOYc7FiYxV7IEMOnof9M08yTJgjCOvmab7idz0/nSgw8+uG5of/xb/+1k+AiGK/D3rsAQiAxfHP/gChw8+sL3pVH2y3Gc/IDhuGNOoQh+Xl6+iqePnMYTi6s417XQMgropiy+U0Akj3h2mir5KDe1jOMNxVj0t4H+/J6aEBlMKFtrlsPJEzhJF3fvGsedEzmm7EDm/ydOLeHUqSWxhooAcsBKq/UWOtuDG7QGIq9nIzRwUVoMJfrUG7l2wvAr2RH+TgeHafDC+9JBYTrbg3SP7n2R3pYBi64+Nj124X3xMvw5N0nfoZbhNaAyOJ7RzIvWjfCrthXrrJEtVmYg20SDEM3SEITofA/toFFW3XCLGdF5I7x/htNJAV4SSwgXmQTqM9bWNnHkyKtY39hEwWeCqgHfA0olHz5FmXRtB4mUCRIEuJ6LUrmMSm1EbmejTk1KSx5vlrCvyJBiuF67JW6pHdtn8f73vQc/9JEPwfVdXF2r42+/cQiLSxfx0qHDuLpeR5Qyq4XsG0sVGaSXwDFTxJ06sqyNW/bvxW237UcYxnj55cNYX9uE76m8lDRLkJBFcZhQ6mP3nl0oFytod7rY3Gyhy+4k05GCPII0WnsprGa0e6FUxr33PYgePDxx+ATOrmygMjaOkdFxGUeB3UtOEau9WDQhtp3BTzuYc2PcvnMSt18/j/nxGqquBZuljzK+lKVgiMvFPMv+NjftPxgfn35+qAUZvjF/L63AEIh8Lz3b3+JjPXr04D1Jlv13cZL9QGYZE7Rg2qaDZmzi0VdO4csvn8RSJ0PT9BAapmg08ojdNLTwpjDiTNIpmSzJs1AVDy+nswqE9JNJpSeFHR+07SY93DFfw4HxHJV0E+WChyBMcXLxNBZPnZIxgbTnMmSsXwanRKWK3dDW20FxqQYEoiPp52cwpp0HMDjuEOFonguDwI1ad8u8PtNDi0RFZCoFeGoUJIzDwIhIsxtbDEq/AI/Jn1I8Z5gCBng5WmG1BXcQhGgQpPtuNOuh2R0NiHR5HW9XAw7er2Z6CEZeD0Q0GOFxkxmQsRBTSx1bnCXSRkRGwfZQr7dx7NhJSVT1GXdvprAMtt1a0nRMoSrFmKwD4HPAcLBypYrMMLFWr6MbhbKpc5OnhiQMejI2ofW26DuYGh/BTfuux8989Cdxxx13YOnCZfzG7/0HfOkrj4lTq1yleNoQPQ87XMh0EPiyQ8a1MoyNFfGjP/xhPPSeB9DrBvjTP/1zfO3Jp8VqzmA0AhDbSDA+MSqjH+aG1De7aDRbwnywH5qf/L4XJ5icmcWNt9yC9XoDy+sbsL0aLq+30cospG4BpuehUK0iMy20oxgxX+eWC8aFsLBxrmzj3uumcPd1c5irFWFlEdKIr7m+PTxDKwjCQ6ZpfGF0cvY/3HHHHWtDFuRbfKMaXu0tuwJDIPKWfeq+swe+uHj0piiKfq0X9H4MpjkO+PBKI2j0Ajz20hF8+dg5nAmAtuUhEEdvTnoEeUjhKQWF6g2eZ9gKiOiGEOWuUdW7qnWGgj476uCe6yZw50QGp3UFDi2m1ZpUvC8unsaJxT4Y6Qs19WoocNDXjfRZBs0KDGo+9CiHQIQjCGEB+vHsWp+hbKaKGRnMAhkcl0jmBzduCjrJ9vQ7Z3RIGI9Lsxn6GGWcYjuii9BAgpchEJExQj+WfdAFo0c+ukNGAw+tCZEcjz67oe27+rh5OxqgaEAyOILiMfCYCA7oZuFXdscatiGgMqPOh4yIwSyNAGeWLopORNmWqbFREequY0rBXMH1USqUUCiUtvph1htNJOyhYV9NJxS9CHUjvDwblxPG7LN9d3pCQsI++tM/gSSO8eef+gyefPEoNttMeTXRbm4ijQPkfN4Y92+k8j1bcqcmxrBn907Mz2+XALIbb9yHRx75Kv7qM5/DldU6HL8E37OwbWIEe/bshmG5WF7dwHorFDFpTobGcdALY2xyBOiXcc/978HD3/+DePKpp/HFRx5FbDiYX9gjYMKwXQSWgyZj8S2Wz1lSclexcky6OfbN1HD33gXsm5/AhG/BTiNkMY/Z5JgricKwDsP8W8e2/u273/P+r31n/6KH9zZcgWtnBYZA5Np5Lq75Izl69KkdSeL8ahjEv4TMqyRpjtHxEWymGR47fhqPHD2Nk/UumhSwpnxjp3A1A6JM8kTEMkqmRLCC0olQtKr78/hiFLEqN5iwhftvnMP+She1rIGU14OBUrkmzoJjr76K06eW0Al6W3kaUkAnpXkslFPNq8rxQimBYir0GIOLrbQSSguiQ8T0aEe7Vcgs0LnBzVkC0/pZHppd4SYvAEaLVaVnBcJ0DLpWBBxQY+Opbhi6SQhatP6El9eC1dczKPq4NVjRjbkEEwLe+iMqDZw0U8N/83sNprSwVUYOfVGuiE77EfD8Ge+DgIYuJGI66l+SPEPKor/cRKsT48pyHaurdckWyVK2IEbwLAOWgIJEiuJqlRpq1aqsfycIJdacdu8exypMFaXjBSZ8Bnq5Lmw+SUmMsVoZdx+4A7t37cBXH/kKDh49hh033IZGJ0RjfR2dzQ1pVnbNFHncRRq3BQDNzc5gbmYGjuMLCB6pjeDAgQO4unwFX37kEZy5cEnu17FNLMzNYsf8Ajbqbbldt1hBL4qRxJEApMSwpbgutgsojs9gfGoOq2vraLeZa2KjPDICz7WoSkE7NRCY7GiyJaysaifYViQIGcF9+3fjhu2zAEv0Om241BpZ1EnlQRBGZ7M8/WR5ZOL/ecc73nH1mv/jHx7gcAXexBUYApE3cXHfjjd9/PjxcaS9X4064a8XK2WrS4rddpCXfDx+8Ci+/MoZLLYtrEUWopjBURaMOBfrLJJIAsi0fVU5Z5QuRGdsWByzkGaPu9g/V8I7Z02M5E2h7ymWZOOqXyxL++3xYyck+4NZGFutuBzV9EWsg9qQQeGqYhGcftgX7ZtKr8HL6wAwrQPhqIQbOjdpfmr2YDD9VLtkBnUpWqOhQ8SKfkEK5AbHO7w8j1trS7TwVP9s8Jg1q8KfadBCAaoWm+rHqsdKTCblcQ8yJlobw8egAZcGObpMj4+f958lTINlPEyKWD4FT6LdS7Gy1hatCAXD3LzTmO3EmYwjCCaYtVFwGSrmKYbHLwoI6aQ5uvyMU7ilCly/JLohrk2lVIInDpIeOs2GfKW+aGJ6BsWRcVy+dAX11RWkYQeI2jDiNpB2MDri47rdC1I+Vy7VxLVy/twlOI4nox06Ur70lS/j5JkzqIyMoFiuwbFLKFfHYJpsKGbOSSYR8wS1AUFseQyhXUYnd5AYzFYxMTkxjrJfhgMbETKEdop2FiMW3QlgRhEm3By3bKvivpvncOPCFCpFB1EQwbaKyKMceaeb21meO47715Zv/eZ97373kAV5O75JDh/TN70CQyDyTS/Z9/YVGAl//vDhkdw1fmV9ff2fp4ZRZqR6eaSCrmHjscNL+NJLp3G2mWEjtpCYPvsx1CaehOJykA+yE2Kt1YxI32abAU4WwwpbIla9ZxooRqtUHcBinToBSZJLkRrZjyOHj+L06dPqLF4EgrawEwzO0gyG3qS1Q4EbOV0ckpYa83LpFqsweB0dAsZxBX+uRx+aQdHjF82eaHCi70+LSSUtlYLUPiPDzZnHwMsRSPAr/60tvZrh4DLpn/G2ZGTSt/FqJ4weMWlmRgMfLcDlbehCO37P29CumUExr2ZRCGCq1SqI5tgSG6exROWHjBhPDHSCHFdXmyIiZX8KwWQcd5FnARiBxmh1iyMYw0KRZXelMkzHlXFdK4gRGhYMz0diujAtD4ViGVmSoVoqYqRSRo9pqxtrkukxNTEJ23PQ7oW4dPECept1OAgRNldhZx3s2jGJO++4GXOz0zh37rw4qhyvjG4vQtCLMDs7h+1zM3jqqa/hxZdfglsooFybgFscxcjolIwDO+0uorCHdhCiNr0NKI1gLcjQgw+7PCosCnNHxHKcm8ijFN0kQWVuAt00QLfblhqCbSUXdyzM4L6bd+DG7TV4RoQwCREFHMX4opsxovy8kWf/3kD2F4llnXnooYcYGTL8GK7A9/wKDIHI9/xL4JtfAAEj58+PtOqXf6nRbPxTy7WnSpUa4Baw0U1waOkKHju0hINXetiUnBELIYOjmFdNAStPIaUbRBXeyZSGY5qcm5gJKw7gUKy6o4J3zFgoRauwOLIh7Z7nCKWSHVLfzrP3C+eZ+LmIVrstoVMUxMqYoi9a1Zu01ojoTVdbcQddM1wNrRHZsuJalvSS8HKq5v41BkWPNrSuQ7MOBBD6Z7wMtRB0lWjmhvejAQvBBW+f4ljNxAy27hIA8Vh4m4PhZFp0qrUtWjcyCEL0s6uZEq0b0azI4FoQDBGIqPI9uolSzsqE+QhighEDvcjAykYHl1c2ZFQjZuw0ECCSJyGMLIVjWvBsF4ViEZ5fQsrnP88QMGPG8ZEzLM2gBdsUxwq1Mrwen2P2/lSKPsZqFRnZRFEsDbg9ltO115AHm9g+XcbC7BhGSi4Wts/huuv24OSJkzh5mvH8liTDUnzqOgXcdeAeAapf/epjWNuoY3xqAuPT26Q0r1FfUxbdFCiPb8P1d74bZ1baOLeyAb9cRblaQ5zFiKhc8oropYxb55rY8EolGCnrB9rYO1PEfTfN48CeOYwXPWRhIOFkZP+yKBA3kG35nzbtwifaQfKK53nNIQj55t93htd4+67AEIi8fZ/bN/2RHT787HSeJz/d64a/apjOzkKxIoVxrSDFS2ev4gsvncKh5SYacNHKTZgs72IeQxgjZ4InG14lldQWvUTG5E/TQoEUf3dTckTu2+agHK8xoASmxdp0VQEvgtQ82+peWVpawrFjx2Qz12f8qpdEsQ46lIxAQOsmdPT56xdK6z8UcaO0JVq3oVkEPdrQQERniGidBzd13o6+PhkRbqx64ycw0CmovB+dCqtZncGsEX0cmhXRAEkzPP8pIKJHLvr+NOjRLiN9XHoUpcEQ/60YFNUvwzBSgg3pFsotdAJgea2DtUYPvTBFSiEraEONkDFhlSCNoNGw4bgFOIUyTL8Ag4yQ7cBwPAEm7LPhyKNWrqDgebDpdmL+TMKIdkOswYX+emWZgbXVK0DcAuJNvOueW7B7fgobVy+j6Dq4447bJcH25OIJnDl7Rl6D7U4Pa2t17L/pdrEUP/nkkzi7tITR8TEYto0wDuFKOaKN3Kng1vsexnpSwpGlFbRDRsqXJJXVckxkjovNOENs2LC8EpIohBUnmCnZuH1hBHdeN4kb5iqYLInEVyJ06J7KojgPu62uZ+e/bVv2p43N+MR9P/ETvTf9D3N4B8MVeIutwBCIvMWesGvtcM+ePTZbb9R/JIuN/9ZIcZNDQaBfQCPO8MLSBXz18GkcXouwLv00LHYzRO9hRGRHon4rKjMhgJynplkGn06MoInbtlXwrnkPtXRDysvY5MpPtqJyY6W1lBpH12EpHd00p7B0dknCqKQvZkDEyQr5QSvv4DoO5nDonw+CEc2c6DyRQR2JBgkaOGzpPFhyRtmsZI7oEjhVWjfIoghQ6Keq8myeH1qvokc7BDn8IJuhRyv6mF4vwNXWZD1i0sJWfTkNQAg2NGDTgIaXJTOjtDAEIrHQVdLNQ8WG5aPVzXFptY12ZKhRC0PRMlqo+VwyXj0VIAJuyU4RdrEKp1iGRVsvE0b5nPSLDilQpY6k5Djw6RoycwEk5EqYL0LNCG3RnSBGq91At7GKuFfHjdfPY/++XWKFZQbJDdftwcKO7bh69TJeeeWgiu33itist2DbPqYmpyRe3WUuStDD17/+lOhebrzldpxdbWLmutsROKN46uBpXFhvi37F8TxlNadOxrIQMJp+bFw1/fYa2FGx8I6928WWOz/qw+27d5RgGgxGC9MoOWib+P2SkT3lXVy7fNfHPqbUxcOP4QoMV+DvrMAQiAxfEN/2CpxaPjUVrTZ/rLvZ/Jhp2LfxjDQ1cwQm8OpaC59/5SxePL+BJgroJCZSghC6WCgs5ZiFgWcsM8tVPLyVhhLxvn+mgO+b9zGGhlyWLgvVs8rxiepy4cbAjUeLLVmiduHiJRnTbLEAMq7p53sMsBz8/ZbrZSAMTIMBDQh0ZofWhGhdhh6zaBZkMG+E4wkNTvSoR4OUQWuvgJI+O8LvKcLV969ZFz1W4YhGAxENKDTAGNSlaKZHC1wH2RteniBEj280oNGMDHtW+D3TTyUangWFfJcgSLIKaIcGLq120I45brHQSVJ04xAxC9sIIrimEmlqIbOLMLwKTNdXBYQcv7Fqh4yJaaLAZFbLQsEyUXRMlBxaf224TJTnvC5L5HnrRIlEnzc2VpGELRScHDvnp7FrxwzGqkWMV0sYq5Xk1dFqNlHfqIsbp9sLcfHiZVy35zq84533Yfu2ObTqGzh25BDqbbbj+ji90kZUmMTLp67g1JUNJLYvLE5isIeGJQIqgdVmRkmtjErBwmzJwN07x3Bg5zRmyx7cnK/BFL0oQRjRiE8DFAAAIABJREFUZpxfzVN8KuyFn5+am3/yne98ZzDMBvm232aGN/A2XoEhEHkbP7nfyYe2fOrU1PLq6o8aefYLpmndSW0es7YTv4hXLqzjr589jCPLXazHNnopRZCqII5AhFHfcgbNOUAUS1y3E3dw46SH++d9TJhttSlRt8D9iWFbFEVaDBBLEVJwyrCrckVcL2eWlrB09ixarXb/rF/8OVv23UHx6mAs++CGrRkR0XfQbjvArgwCDy1QlVELRwlSYJeLOPX1QEW7YbaASD9WUyep0iqrAYZ+7vhvDSz02GTweR1kRDRg0uOXrcC1gWh7LWbVl+F96/Azuo8oymQkO1NJCRySNJC1FhBouuglNq7UQ6y3UqBQVU6YOELIxkMGwzEeXgr/LKSmh8zykXP01oeQZDpsE3Ap0LUteAZQtAlELPn0bFMstuyoYY9MyP6fHKg32wIy+LM46MC1UuxemMb+fTsxXi0g7TVRZJx8qSKglamw7JFZW1vD7t27cfe970CtNo52s4VGs43njyziy88cRtMo4dx6B6udCIbnwfSL6OU2AtjILVdZquMexr0YMxUT+/dwDDOKfVNjmPQs2LQhp7GU5/XSuB0m6REjw+dc1/2rD3zgw69+J/8Gh/c1XIG36goMgchb9Zm7Bo+7efnyxMVLF34oQ/6LuWXeFeSpxQAr2y/g0Nkr+OLzi3j5wgbWEhudjOevpmhDkpAZDsygyGHEzKEA7KiNGydcvHuhKEAkZ8srxzeSC6KyQSgIZJVNEEd9q6qHUrGEXhjg/PnzOHXqNDY3G8J65H1rLvdkLVrVgGLQaaLHN4NsyKAF9vWFeAQXWndCMSpFqRq8DDIiOlVV/85hI69QDa+JVnkcLBfUrIUenZDB0JkhGiz9fU+/1rDo6+rLa72KZlS04LZUKslNra6uir5mYmJCwAhTaoWhSXoqTyQH4sxClPtY7+S4sNYBiiPo5hZ6WYKAI4u+OJh6DQEuBjthlK6HlSnUfviOBdvIVaaGCXgczzgWSq4DR4qJ2cycq4A4unWyFPVugGY3QBiyz4cC1h7CbhPVooHd8xNYmB3FSMFE1bNQclyUfQ/Vcll6bpgnUxsbxfTsDlhuBVdWNnH81Hl87fkjeOnMVST+GEI2N5fKcDwbQZpKNkhiF2Aw6j1PMG4n8lq8Zb6Em3fWMFvzUTULsIi9UoYHRwjS6EKUJ08YJj5XKU49ev/999evwT/R4SENV+CaXIEhELkmn5a37kEtvfzySNeKPtgJ4n8SpdldrufZtVoVcAo4uHgef/PCMTx3pYPz3QyZ6ah48zARMJKnQB7FMFl6F3dx05SLd+8sYcJoIw17wogwapwV7QQglrT7qqyLNEkRxWpEQ2svRxynT53BufPnEYShfCqXiQo6GxShavGnBgUaIAyCBH6vdRcEGNodQxDCzVz0Iw7TUu2/04jL49EtuDpgTAtfqQ3RjIYAhr5dl8c5GDg2qPvQrMfrj1U/nkG9iwYlWgOixa78twZJBCbNZlNACG3KHM0wO8U0bWGcWIMioW8EIqmFxCiilbo4v9pF1/QRkCUBg8oSGU+o2iCCGH4qnY6AO+SSM+KSEaE7Bhl8FtKxdZcjGteBLfennFS5yVTXTIDBlfVNtIMEVI/4xSKSNEFKYWzUgZW2MTvqY9/CFPbumMao78JMY4yP1lApF2HTeZNbSO0a2mkBx09fxLMvH8HF9RbMyjgiq4ji+ASCNBetS492aikiNODmISaLFm6cG8EdOyexf2EMI14IO2bDLxNhJUOkEyfJYpwnX4Bv/cUHHvrQkbfuX+/wyIcr8N1ZgSEQ+e6s+9v6Xl999dXKRmPj4TiN/7nvFw/4bsEueK70gRy6uIJPHbqAp5bWsNljuBlFkawaMWBkBuIwghFHsMOmnIU+IECkgywOhEExRQTKVPBEYrbZelvwC7KJc4NSm1QumyrByJXlq7hw8SJW19ZkbEP9Cj+ot+CnzvMY1FroDVw/SdzAdRaHZkcGmQYCDWZvSES7owLKNEuihakaQKiEVXWZwZ4c3hfFqvwZwcGgjkMDJQ2EtFhWMzu8rmZANKPzevChU1e15VdbkWlH5mNixwwfA69HYMXRDHU4rkMAFgvDwY7bCD4is4KrnQzLnRSJW0JsWeimicTvk7WSnmXDgmWSBclhUzJCuzUbig0G1uXwbQtFrpflwDU5jrEFyNkuE0qZBWOCsDHOgbVmF5dX1tEJA3G8iKiXaa9hF3nYgpt1MOZluH3vvBTL1QoWatUifGqVchMbnRznN4Hjlzo4eWEFrTCCWyrBLvgS495OcvQyE6EUM+YoGxHGrAA7Khn2z4/g1j3bMDc5goJtwI5oVU4QRzltv2tJjmdge39SK9ceve+++zbe1n/Ywwc3XIE3aQWGQORNWtjv9Zu9fPlycaWxcn/QDX/Dyu2bC75je3mE2PbwwtUuvnL4NF45cxEbvRgBfHRTR4LK0jCWTo68t4nraxYeWihhxgrEGsoqep5xt9strK+to9FoCBNRLBQxOTkhuRURBZ10hGRAtVYToSGtvecvXpSMDNviWWwmPSYEKtqRMjiuEbdEX9yqAYoAkX68O1GPjnpXYx1VWDc2Oorx0bGtdlx9mcGwMb4uuOlqC7Fs27T59tmQdruNIKDgUb2CBt0xMrrpgxUdtqZvm/qMfoexitKXMkD+JJfsEz522nHTNEO3yybeUIDH7OysMCC8jsTO948nTlI5hoJrIolDoiRkloc4c5HaVWwkLl5daSMtVOH4rsSdd6MY3SRDmrFJ2ZQRm88OGjYTMx8mz2ALnAEITEu+L4yY1pbQbi3aHHb3mGz7NSUavhUmWF7bwPL6GrLcgE1HCwWiUnaXCHPhpV044Ya03L7rwH7Mz01Jud5mkOPU5RYOnlnHqSstdFMDXrkEt1SAV/AlnKwZJKJjMW0HfI1OmF3sny3gnXunsG+uhlrRg+k46La7sOKUz0na7gVXYZifgWn9Xx/5yI8f/V7/ex8+/uEKfDsrMAQi387qDa/7D67A4uKiB8R3NBrdPwrD3nW+a1uO68CvjmJppY4vPvcynj55EZdiH5tGFVHmwExiJL0WjLSNbW6CD+4aw3YnRhJ1YNommo06Xn7pRRw5crSvFTFRrVZEkEh3xMjoiIAVAg1uqoWCL+wCwcjZs2e3hJ8EMExp5UeXDbD9zhVu8Lw+f8+fcRPXehFeVjlt2FniyOYtGSUs6bMscYzMzc1hampqa+SiNSSDDIoGGBpE6HRVZrzxWKWZdsA9oxgRVcCntR7a9WI73LRVXoluMWbXCkc7ZHz4uzDsCWiLqbNhVotlyQhm+/btwn60Kert9+3wdlzPl0253WnDSCNwYpITHDgF2A4DygpYjh0cWo+wGQNVn8dgoB0nEvqV5g5M25ecDidLZNRmZYzyT2AmqVh2C0UyUxmaraawWK7ngUCEx1YtlVEp1+SYqE1ZbbexwSbkSLloOLZJ2aFDEMN1Z5FR0IHXq2M83sT+nTM4cMstsApVHL5Yx8unr6LeTaWkznAclKoVWIUCWkGIbpRI8qvNURF6mC2kuGthFPftm8PuiRJcce4AmVUgUM6DTidM4vBSoVj8P0zT+fzDDz+8PnwbGK7AcAW+vRUYApFvb/2G1/7/WYE8z+1Tp47trdebjwDGTLlUNJkXwWTKE8sb+Nxzh/HI0Qu4EBdgFMeQhBnSuIs4aGLO7OH98yOYt0K4boYEKU4cP47nnnkGa2vrohfQoxJuumMjo7j9ttuwc+dOYRKCMIDnuVupqOylOXPmjLADURQIixFEKnOEwgS10asWXK2n0COWQRGouHuoeuhbfpnmauZZP5E0l69sf1XuEwUGBq24XDKxxvYj3/m9sswqW+3rR0N0r/CTHzzGQYaFoykyF8KCxNRp8LLqcvwgAOn1OvJvApHx8XFMTk7K6EqzK5JXIm4kVQA4MTWJQrkqAWBZ2EOx5MumT9e1ZTIPpIKVvIRDjRztzEDRIvsSIyKjYvtIcg95ZktOjBn3RA/C5FQjy1B2HFQrBbmfRqshIJCOE5UNo7QlvleE7xdgUhPkUNicIqTtWAJ5DWRcT7pqTFqKOarhuMuGn/bgNFfgRh0Rxca5g83cR2CXAdNBqVREuVZDkGRo9QJYri9CXCRdGe3sGfNw7w1zuG1hHDNFEyWTBYoGmu0ArW4Cv1AKu5325yqVyv9kmua5YTrq8O1vuAJvzAoMgcgbs47DW/kHVuCFF15warXa9WHY+2QQBDdZtuVQA0A3zaVmB3/z4jE8evQ81mIXndRGFKewshTjUQPv217CdqcHvwg6E/DiCy/h4AuvKCBg5KpbZsDiSr3Gzh0LuGX/flSqFdnAdessQcXiiZOSwCrMgG0hZBIoz/Yts8+W0JnhbGk4+LB4mzo+XdgMWo9VvKvqt+FZOVQ+h45QJ9swPz8v19X3r7UmWnyq9RxkXf4/9t4E2o67PhP8aq+6+3273pPe02pJluVFlm0wpNMmCTQmhIaAQgicJnQSJ+me6ZClyZmT6aOcOQyTThhCmiQDnZ2EJE5YDAQw4BXjVYslrN2yre3p6e13rb1qzverV0LJJBPAGCS5rs49b9G9Vf/6VV3Vp9/vWzIAIj2Xi2qanICagZAsOZig5tKgO6pCdD1TuNDIrdvpod93V8BMDNftg+MeAo/xiVWiiKE0luAp337eXeE6hoaHUa3V0er00Gq1oaSBdByiVBGLdwIMXauhaw3h6eUEfRKOkz6ixBPQoJkOolBD4sXQQl9GHYZKEBJLjSxKdA1m1PBQOdaiRDcL1YsSBQGBBoMSNVM6FWaljPluC6pTRiR9C13ccklWNg1NpL7sqNCHhh2pyHeRxIFIhFk3dlRo5152KjCtErzUQDdhmJ0KQ01ghB2sKQW4bqKC2zevxpqGjbpjC9cnoTdI3yNvKdZVvGAa1m+4cfqFbrfb27VrV4b0ikdRgaICL7oCBRB50SUsNvCtVICdkZMnT96wsLTwu1Gi7NR03Sb/QLNNnOl4+PKBE3jgwEmc79JK3EASpqh6S3jdZBVTTgDTitELXDy152ns3/vMyo2MQIAS0yw7jDdjqj8cy8bGDRtw7bVbMTA4ICCCf8cxBD1LpqenpTPS6/flf+KMfifDIlPDZPyKHGTk3REBILnPB2XEJF+ugBCDjqFxjE6nI92UPHmXI5rR0VHZL1/L7kieVUMQkEt68xRdjnz4uJR4mv3MTkUGHLhGHqOogyyON9KMpEuSqx+g13MFkPB1S0sLcuxcw9iqMRlheZ6budmugKhcKkxHVXZwOFpqt7s4e25G9tN3W/ADFxG7LooJxCYUpQq/PIr9CyFcw4aSejSBh2LIixD1I6huiLISo2YCJVOFTsYqta5xgMDrIUmiLAiQgl36wygGYtWEn2joR6mYpcGwoJXKWO71oJdrCOR1mkhyqbwpsQaGBtcP4AYpFMtELEtIYZCIwm4R1To8TyJHzrxNQnCsFqNqpNgwbOMVa+uSmru2aaOss1uVwPUZckiPkHRGQ/JZRzP+KLXtI3fccUf3W7nei9cUFSgq8K1XoAAi33qtile+yAqkaWocPHjw5o4b/YZjGT9o6UHFNFNEpoPnlz08sP9ZPPLMKZyaa0OzqqjGfbx62MBqw4OpR/CTAPsPHMZTTx0Q509NJ7GRihuqZWIhPmYmXiReqpianMTmzdfIKCIfQ9SrNbmJ02fk2PFj6HnexRA7/k+bnYJcSsu2PG/otJK/GA5HwsAKoZNjnBXkIDk57FSwA5IDDwIF3uCpSOE+8/Tefwo28jENwQ2B0D9WwMir/9Foh12XXH6bc0GkY8OwvyBCr9eX8VOjUcPExASaAw05fgIV3oB5jBzn8IbOfwB03UCtVsemTZuE31Kp1NDredi7by8OHT6AntsTjkiqmhTQQlNr6JoD+EYrhWc6gELgw3ZOjKDfhdL3UElTDDsaBkq0bo/hBx5ct4Mo8hGFLiIG+fFYE3JuTGhmCbAq4sbqqxZc6PAVHSEBimZDs0rSvQI9ZigHjhMhHmuaBS9MEfIvDA2JGjIPGKpKwxhySBzhq/D86UoCAyH0xMeQrWD71DBu3rAKG0cqItM10ki2G4YEImEax8leDdofK3F87+D4+NmdO3cWFu0v8t+A4u1FBf65ChRApLguvqcV4JjGi41XlIz0PxlK/7W6FjZVy4Kvl3F6KcBjh0/jgT2HMNMJ0NBS3FhXsMrwxdY7QYxDR47jqT0H0O52BYTksljpMIhxVpYaK1Jdw8DkmjXYsmWLgBGqQnjzYteCsl0SWI8/ewKdldRbFiLPYMksz78p272Ul3FpN0P8RKI4Y42sWMbztdw+wQcVKexIEKDkWTG5j0neqck7LRm/IxvBZH4gmeol/zn3CMlD/PiVgCNfc+a8mnmlVKtlDI8Mo9lowLIthGGAXof/mSfQyXglpXJJSKuUNOuagZ07d2Lz5s2o1RqikvniF76Az3/+HiwuL0KzyBPRgdiAqlXRMRs42lHgGmXpQJg0CYldxN1lVOIAI5aOkbIh/JHA62C5tYhOZwlxxO5TSK21WPozV4/GYdAspEYJilMHnAYiy4GvGugGNB9pimLHJyA0Mi8SdqBSdk1Ua8UnxJJcGKjk5JA8zJaPiUirIlYsGQ8R3tSUPqYalviC3LR2BJODFTgELVGIwOeTfJfklKqo96m6/tlSojz6b+68c+57+iEpdlZU4GVWgQKIvMxO+OVwuHv2pIamPX1LEi7/rKpGb9ANY1i1qghUB61IxyNPH8UXvv4U4l4Xm6s6Vld0OGz7KwlOnDiBJ57cg/nFRQlRU1RNFDJ80J9DeBhM9SWhMY5Bt1OSV7du3YrhoWH5HR90ECVgOHrsqNjB96mOoftqknwzz0VIpdlY59JMmrwjwq+isqHiRM3UK7nZGYEIRx280ZMgSlDC0Q3HHTnwyIFIzhn5pusrP5YZEMm7I7lyJ3dZzdU1ObjJvUVK5TJGx7IxjEkVip4RZSMCgBXpLhsFBEccw7BjY1k2Vq0ax3XXbcfoqlXZGEPX8JUv3Yu//qtP4MLsLHTHQZiuhBYaVXT0Go60E/hmDXFCvkUKNe7BDjsYtRKsKmmoKhEir4Nuewmdbht+0EcUsgPlg/d+XdWR8HQomaiXIxPYVajlBtRyDbDL6MUmfKUOj+ZpBGk6a5xCEQIviasGIphINFPybKCFUJUAWhpDUS3ERkOATll1MWx52DRs4+b1Y9g2MYDRkoaSxARQZRQgCPk1fCKMo7sdS//K6Ojqkzt37uxfDp+ZYg1FBa7mChRA5Go+u5fxsaVpqu574qu3Rkr6bkO33qgb9riiWdDLVSz5Me59dC/27tmDwTTCRKMCXUuh6QrOnT6FJx57FGfOTcv/0jOrjLxrkAODzBODv+fYhl2JjRs34rpt21CrZqZd7IqQuNl3+2J4dv78eXEYzY3EBNCsyGXZGcnByKVS3ovl5f5XOCMcxxC0kBxKsMMbfZ45Q9IowUgmEaYk95ty3FwN80/HNvnPuaIlN2LLt8GuCDkmuSR3dNUYGs2mbDsRCTNJtJlBGkmq5E2QxEu5M8c21WoNI6OjmFq7Ds3mIDSNPJkIQRTi/q9+FZ/8m7/D0uIyVNMSj5BIMaCVGlhIbBxeChDZTSQhRyUhzLiHASPA2rqCETOG4nfRbS2h06Zyp4sg9BH4HpI4zDg+SSrnT9Mt6V6QJ5LoDlLTgeaUReYd6FV0lAY6KMFTdeGqKEqSqV0UIKG/iWqJKkZ+qdH2jl40IUzNgGpUxFBtdQ24cbKCG6aGsH64ipqewE4pLU7hByncIJ6HZjwYJ8on+53Og7t27Zq5jD8+xdKKClxVFSiAyFV1Oq+sgyEY2bPn4RtUVXuXpplvSqGsZ/ffqTUws9TH17/+OJZOn4LBGHp26C0dnYU5PP3E4zh89ChSw5IYenPFICwfWeQjGvGhYAckTQUQsCty7ZZrYTu2dFEk8E3MvBLMzMwIgXVpefkiiZShaRmZk94btCv/pmdHPi6RLgidPpOMfErQw33xmVu7546o+SjlUrXKpXby4hi60mWRAFsBU1n6K43aXPJZVpJz5VglxVaT46g36tLlIADyg0BeT9xB4EIPEq6BEleCo1Xj45iamsLqidUYHVuF4ZFRsJNCsWroh+h0O5hfnMeTjz2GL3/+C/D6HgynBJdGZU4NSnUQJ+Z7eLYVIHWaiNwUWhTAjjtYN2hhqpqgknYR9FpoLbfQJhDpU0IcgnoZw9R9XdOjOI6UIIrZ1jKiBCpdWamWEVChaSjXB4DqCBbUIXSNGnqRgpBtI85dqIrhH4IPg0CGxN2si0T/kpISwUoi1B0TEwNl3Lh2ADesG8B43YLN68l3oTLniLUKcMSP089DMe4eHh4+dPvtt7tX1iepWG1RgSu7AgUQubLP31Wx+kOHDm10Q/8/xKH/bqjhanp/GEYF3VYP39i3F2fOnkE/SWA6FhS/j+P79+Oxxx+Hy9E+xyYrJNW8a0DZZc7DyHJOMkJro97Azp23YMOGDVk3QkzMtExNE8c4e/Yszp47B5feFlTSrPiE5J2LaEWye6mXB8EHg/ZKtn1RmZPbvefGZLnhWJ6im8tlvynPzaTANOrievORDX/H9/BJLgg7Kjk/RVxidV3IpbkvSGZellnX85hzIELjMI6K6rWKmJixG7J+wwasmZxCvTEgIw6Crp7rYmlhWcZeC4tzOHniOJ548GH4fRflOrkbVSjVYXSVEh4/fhpzMW1Tq4h6IewkQkXpY9vqGsYsH2p/Hp3WIhZb7TTw/F4Sxy9ASc6Ymtmt1Sr9klPyYlVRPdc1up7v9Hr9ahCFk0qKtXEYVTizKVfq0AcnMGtPwCsNoeVG8GNAodpGggz5PR1fdSQK455JjGWir4JK6mPQjLB1TRO3bl2DrRNN1M0ECkdUCaieSgPX77qee8AyS38dpNrdP/qjP7qg0OO9eBQVKCrwPa1AAUS+p+UudvYvVeCpp55a7yXBz8VR9ydr5dKkZZRQscs4efQIntq7B3O9HkzHgaOqOHP8OB566CHMtjvQLBNJnHl/CHGUhM0gWHEZzSS2cnMPQ/ELmRhfjVt27hT+BoGIWIqrCmrVqnQeyIfgmGZubl6s2xncRr8RggqfgXxiP56rc6g40YUQ2qjVZQ35GIbg4dJ8Gr6fv8s7IDloyushJFu2Py6mBGcyYoIK2TeD+zzvopcIX08QMja2SjovmYeJe9E5VTorYQam6vWqeJo06jWsXrMGW7duweo1k7BLFYQhvUY8dLt9nJ2ewdlz0/DDQJoLM9PncOzp/fC7XTj1OszGEHpaDcdmetjz7FkkdD/VLKhBAjN0MVKKcc1oCQOqi3B5BkvL8/2eH5y1LXvf5OTkF7Zuvea+971v9/Q/vQZ2796t1uv10b1PP/6aU8+dfFNrfv4GhOGUpZsWGqPwJ7aibQ5i2QX6QSoSXv6VWbKhmLqAkzBRoSkaGoaGauJjxAhw04ZR3LJtClMjVTj0MokCuQ48L/AD3z8Th/FTpXLlw7UXzu7bedddhSKm+OepqMD3qQIFEPk+Fb7Y7f+3Avv27RsOU/+dSIL32qY9XitVtPlzp/Ho449irtVGouqwNAOdpSU88eQT2H/oCJySc9GC/aJ6JBTlg+wgH6HkRFDemNkR2bFjB4aa9BiJkMahAIpqrSbOqtPT50XeSz4HuxCakWXD5NujLJRurPwdQcDgwAAoC855HwQNuRdJfpQ5KOF+uKY88C4HNfwdVSGXdmEIPDIXWJqKfTMQj6CCI5YsIwaSG5NLgInA5JjEKySVPJlNmzaIcojjmPHxCRnj0OQriGLxDJlfWMLc3CJm5xexuLSMnuei7/rQlBTt2XMIvT6aI6PQasM4er6LR545i9PLLiJawXM0lQC618KaAR2bx2rQO7PozJ7t6xqeHFm1+mNTU+s+uXv37uBbueY/9KHdjUP7D/7wySPH3rs4O3uLNjBqWJtvwiyqWPQ4ijPFvIzEZNu2xGW1FwGpXoKZphhK+9g24uCOa8ewbe0Q7JKOKImkW6KkSur2+33P630DSfJnN41M/MWaYgzzrZyW4jVFBV7SChRA5CUtb7Hxb7cCZ8486swva6/pd9wPVxx7vL88bz/+9YeV+eU2FMOGaVhiZf7M4cN44KGHpT1PPkbu0SFk0hWLcypgVuxKhT9AEJB3FV7zmtfgmk0bYaiaSErpQ5LJekvSBSFx9dlnn8X8/Dxc37sYDCfvVzWUKxW5yfNZLpWEI0LAkKtYCBz4zA3DCIy4/zxkLyeb8jW5BTyBSP7+PIGXx8UHuR8kwvIrRzHcTtYpycBL5qya5dHQ5I1dIZJTb7rpJvETeeUrXynSXLvEMVQiPJKFxWXpgszOLaLb66PV6qDd86BqOiK61QY+qqYKU9fgJSnOLPdw4IVFHDrXw1KkIOFYhCMuBhUGHUwOGti2ZgBWbzGxEv++kUbjgx/8yEfu/XavAb7+h27dcg0S7W8u+PF2Z+sNesscQicuoxdQVq0IN8a26ICriXtqEito2hp+cOsU/u32SUxWaFgWI1ETtHp9dHpBEkdKN47T+x27/P43vOG1e76TdRXvKSpQVOC7X4ECiHz3a1ps8UVW4O70bm3rM1u3dd3WLwedhTc99djXG62lNgyzlOWLqCpm5xfw1fvuk84FJbI5pyNXtUhWzErwHX+XdyDyEQ47BLSBH6jVYRvsUuCidbooXSwL56ZnZPsLS4sXwQK3U6lWMTwyIgBIOhVhiF6ndzFQj8Dg0k5HbkGfy3tz7xPukx0YggcZvYS+dGH4fT5mYreDAGZyclLktuR68PV9Wo8zQVhSdrNU3kyyHEFZ2b9TsrFu3Toh4m7fvh0//ra3oVGrCeg4P3MBp85OY3ZhWdxYOz0X3b4rybmGbcHzQzTrDUzCLa3+AAAgAElEQVROrJJR1UNPPIX9J06ho9WhNddIxowb9Em+AYIEthphwAyxaaSE9Q17umap/+3Dv/Pf//jFXAo/9GM/Nqop8ZdOa5XtUW1U85Uy2h4QpqYYmWlIJHm3YQAbRup45fZrsH3dOOom4GgxkqgHr9+REVXgx6fCMP2j0VVTf3D77bcvvph1Fe8tKlBU4LtbgQKIfHfrWWztu1SBBx54QK9Wq8ORu/iWrz/8wC91O+5GdiLCOIEm+TLA3v378fAjj8ge2c3IQUbuveGRXxFmYxc+eNPOuwr83atuvx0To2NQ0swL5FLwQLdRk1k4587huReeF/8Pvkf8QZpN6YhwP9KJCULpiORdjnyMk5NR844HAQjXeGkInoTzeZ5sv9PrQDcM2Q4BCT1M8pRcurPmsmOOi5gnQ6ltzoHJwU0Y+AJECJLoqMrQu2PHjom76+7du7FqfAIXZudwdvo8un0fimbADSLMzS8jihPpmLBbQhdTy7QxP7uApw8ewpmFFjyzBN9uoq+W0HF9pHChkTgaalBDH2V0sXHQwrrR+vtvWD/1h7/xy79w7sVcDrt377bnI7z23sPPfcIvDZR9rQQvosOrIbkyNiKMllRcPzmEV2/fiMnhBkp6KqMkGVEFAUK34yON7lFT5WPqUvj4Y8895+7evTub2xWPogJFBS6LChRA5LI4DcUi/rkKUN777DN71939qb//s27fezWJoswNUZn5kgAzC/N44KEHcfbMuczJVLJXskwY4VzQedTNlJgEKqJGUVVRyfA1t958M27beQt67RZ837sIErKOhgZVZyZJKmqaC7MXBACRl+GUyxcdXcWvQ3LiMyCS7ztXylyqjJFsmks4Iuzi5D4gBCPkolCxw+95PIODQ2KGxvVyO/nYJgM6GUfl0hGPGJeFgdykuU6Cnm6vi0OHnhFOyX/82Z8Vcqvr+hJix/TZFCpcn4oZknFjpMxy0RWRSh8/fhJPPvUMzs91oFQaiEp1LEZAK6THLYm8PgzTQti3AdeDmXSwfsjA+rHaf3vdrdf8P//re97zohxJf/W3f7vs+sZ/vO/gs/9XYA84oV2HG8VIQxd1K8XGARs7poawfd0qjNRKMGjhLo64EXr0awnivYqa/E9NS+9rt3Fu165dhSy3+KemqMBlWIECiFyGJ6VY0jcrcOjQIfOeT9/96b7v/rsgCFRLgcgzOUtxowh79j2Np57ak4EIXb94oxfOBGWvLkPgQukc5CAhD8AbHR7G29/2VpRtBzMz5zPZq1irA4aQOSMBJHNzc9IZMSxTQIFp27Kt/BnTBOOSk3apTXveHRE/k5WgubwLQiIqzcjyEYsfBQJAyAMhACmVMsCTj3ZEdZPQXZQhbjpUnUm8mbw377JQ6ZN5i+jiM9Lv93D61Ckxb/v3b/lxbL5mCxQG8AUhQkkRZuptioBmZSRbkISrK3AcA4eOnsRjTx3DzFIIXy8hsBz0FA1tZr4o9FhxoapULVWhJypUv4260sXaprZnatD+4Btuv+kzP/3TP+19J9fz7t+/uzLduvDDTz39jd/xlOo6rTKsotKAG7goqT6uXT2AWzeM4JohBwOOBoNZOiudnMCLvCQO/joNk08EibH/zW9+85JCF7TiUVSgqMBlWYECiFyWp6VY1KUV+L8/+H/+1dLS8pvDIHBMJZU4eRJKY0XBUquNL3/lq0IqdcoVuXFnoxhqRiBdEY49OLKQ9Fp2VDRNRjSWYeAt//5NeO2P/AguXJjBsWNHpevA7gm7HwQIZMNeuDCL+fk52E4pG8mAVvBxlgSTIss9EfdVkemILFiSdVfiYsSVlWtKU0n8JTgQwigNyuII3U43C8wrlTAyNoZmswGTMfRxlmND467Mmj7L01ENDRpURDQ6o8FZnNWDwIOheRJmpwJhFGN5eRnzCwui7nnLW96KG2/aIa/l6IeEVtaDWTSWZWSBfSULuqmhXC3jvq89ga88xLFMiKUAAkIiw4RLIquaIGFbSiFnpwyLWTHdDky/izUDpjs14Dw2Xnf+ZOc1G7/wi7/4U0vfzhX9K7/z0aFzre6PHj979j+1e8HOamUQSaoKMXlsuIGt60axdc0gppo2GnoMNabcWEW358Y9NzijKMrHkChfqFSax+64447vCAh9O+stXltUoKjAi6tAAUReXP2Kd38PKvDR3/+9D89Mn/upMAwGdZUKiRU/DhI9U+DI0aN47PHHoGkGDJPyzsw7hICBPIt+rwfX5c0/hs4IeTqxUtWiqrjphhtw110/J74i+/bvxenTpy7pqtA1VcfMzAUsLi7Cckoy8iCXQlxXBYhQosPvMiCSE1VzXkpuQMb1EGyQs0EQkI9V8q4IRyfNgUEBOnwE5J2kgGWQmMluDm3haQlPkEFSKjsYkXzleEU6GxHBAcdKZMGy0xGj1VqW9TPY7m27fkIM3bhdt98XVU2tUsJAs4ZatYRyyYbjsKukwqpUse/gMXzx/qdx4MQFPD/XwqIfIdBMuIqGgEBIzcAeoMPQTShuCD0MMFDWMWin/Sq8w2NV/ckbtmw6ev2Oa49Wy5V2pKqxkQYzLtB+/W239RRFkVYRwxAPnl0Y2/fsCzcfP3X2jvmO++pulOwwnAqMOELV1DE+VMf1m9dhw/gAmo6Csp5ATyN4zO9JlY4fxF/ted6nnEb9q7253tyuXbuyNlTxKCpQVOCyrkABRC7r01MsjhX48z/96K+/8Ozzd0Whv1ZfkaYKAFAVxOx8JCkefPghnD07LYoWaQesZNdSwhv6zGPpS7eDnQXhatCyXVEw0Gzi7W/fhdtuewXOnjsjoXp8DccnHPewSzA/t4CFhQXhjPBndjMo942ZlUK3VUn+zRzGaRfPb0S9w0WsdGhoud7udGQN7LQQCPArX0fy68BAE5Zty3uzUU0Wc881sIPBrghNP7n9zK8kknWIQpkdmjgL6JO16PQ5YY4LzcpcSRlm+N+ut+3Czptvlu3yUWb6br2KerUsUlg2cVQtc5tNVBOzcy3sffo4jjw/gyNnL+D4zAIu9BN0YcNn0By5KirXFIqZmJpoUNMUppZATzzYiYsBS/VGBxvT42OjJ0cHG93xkcG4ZFqzmq7MuL432+50vYVO2zm/1B1Ycv3V/SC+vuMHN3S9sKJqJkqWiZoW4bqNk9iydgJrxwZRtwA99oDIh0/H2XZnTjXMzyWp8afVavPxO+64gxHExaOoQFGBK6QCBRC5Qk7Uy3mZf/NXf/H2bzy9/31pEt9omYaMWdgN4E1eyKeVmtjAf+1rj8rIhARK6VaswBF2L7y+K+Zk7EoQgNAbQ76apjiNvupVrxL+R2t5SVQwuY07Rzj0FCFPhDd8dlwIPuRJDCKIJxGlinybZom5OVlV+gUr/iXsquT757iIgIhcEPqCRDH3mWXbiJuraoifB/eRh+5xZHIxlC+OEYmTLMc23Ce5JJAuh86UN1ECRQgjXzJ0bFPHrre+FTt37hTfEx5XtVKF49gro6wM5JBnYzsO0tTENOXLz5/CcreP00ttPHniNA6eaWExqsJTbAGBmpYiQR+ESlDZjVKRphHiyJOEXI3AJI4w3qhiamQIqxo1mArPkdbu++5yz/cCL01KrSBqLnuR048VxIoOLQVqhoFVjTK2Tg1j+zVTGGtW4GgpjDhA4vXh97uB13df6Pb7X7BN50/f9NZ3HHw5f06KYy8qcKVWoAAiV+qZexmt+x8+85ntX/7KF39bV5XXlh1bSZM440OkKyZhpiXhdY888ihOPPssKL0lIZOghF0L5syQiMruQBYCF0tHhGCBN2RVUXHNNZuwTdJ5KwJE2IEg6ZNjDoIGWr5zW5lJ2QrgkI4Huy+p8ERyomsuH2ZXRXgpui6E0tnZWQE13CdBD0EIgZC4sDKITbocDFNRoGsm2BEQs65cWqxrsraQr6N/yAonJAchTNXhejl+UpEgiem46mH63BmoaYK3/8QuvPIVt11MBDZNW7grmm5AN22RDpu2BcepwDTLOPXsSZx74Tn0/T7aUYyDp2bw0MGzODYH9FCGG7MeLEEHihJJgi59XmKF4yICKg0q7dijGFaSYIhKnihEv70oZNggDhEZCmLLAGwHuu1IYq4RxajpKraMj+H6a6awYXIQzYoBg9CHCb7dDvqtdisKw6cNTf+UXa9+6o477jz7MvpIFIdaVOCqqkABRK6q03l1Hkyaptp7//PPfwhp8m5DU6u09ia/g5koeeehPtDEwvwi9u7bJ46h7E+wE+L7wUVzMN7wc8lsfnPPvUeGBgZx4w03YGrtpAAN8j1s0xKQwE4KuxnZe7KEXIKArFORjXjI38gVLvlZuBSIEGAQiHBb7IDQ1yMPuMvUOgyVVTIlDggpSMklnKBCKLOU54PHFEQhQ9uEvEmwJKMbdmhERpxIbQgQUgKR0MXy4ix8t4d3veMn8epX3y5dEBkf6SZ000G5Vke9MSRkX92wBJikMRD0ulieP49OZwn9KMKphS6+9PhxfO7rz2IhdOCrNhIlhqJ1oGmRqHi43pj9Ed2QdUsInWYi8gKYzN6NQqhpDENTEKspULYQmwoUU4Wjq6ilCSZtEzeuXYOdWzZifKQGwIOup0gCgpBe6nU7F7ye+zXfD/9k17t+5ktX51VfHFVRgZdPBQog8vI511f0kf7RH/yPtx09dvS9vufeVqtWVMNg9koopE52OiR8bnAIs7Nz2Lf/aSwuLQmPQ0ilokrNeBYZP4Ppupk1On9vmoaQQulCesP116M5QKdWH6ZuZK93XVGfZOMaPSOL0rODKb+8uaoEEBktIQcfl6b/souSS3S5TnZEuK1cocPv4ySSsYqk5qq63MwpqY0jqmBUuanL8XAklcET4aSoRCMyHWJXhkfIlzLFN4MEWhqjtTyLfruFd/7U23HbbbfK8XLMxNC7an0AjYFh+aobNhJmsjCALwpgGCrSwIXn9iSZd7Ef4itPHsNH//ZBnGorCO0BeHRXNXowzIwnw1FSlKqSC0RwxWMyDAsUzyp0bVU0ca1l0J7hmDDKDlI1hAGXBFdsGihjx+QYbli7BquadahpgDD20e934HZ7Qej7M6qifryq2X/+g29864kr+qIuFl9UoKiAVKAAIsWFcEVUgE6rD99376+5nvveJIqG85wRz+uLRTk7HbV6U/gN33jmkChpSA7lTZVci9yBlDdy8ZvwMnt0PkTBEkUYHh6S0cXmTdfIOIaakNwrJON30MRrRZorTq0kh5KnogjHg49L3VUv5YtkgMeU919qTMaODDsi5GfwmAicmIgbMapeeK9cu4E4TSTzJiPR0keE4Ic25lTTsHdCcmzWPSEC0HQFZcdG2THw7IljaLcW8M53vB0377xJ0oQ5Nmk0BzGyagLNwVHYdhVQCVCyTWg0LEOEKCQQ0hGnKZa6Lj5//1787p98Gs8vx9AGJtDudwA7gm4o0NgxShVESUYiVk16kqRZ94bkW9VAlfvRLfQ41jENlA0dFfiYKMe4eV0Tr7huEhsmmjCTGJFLebGBnttDt9PxOsutg6qqfKAxUvvqHXfs6l4RF26xyKICRQX+1QoUQORfLVHxgsulAvd+9rPrHn7kgf/a7XZ/3rFNimZkJEKuA4FDnCqiaqF8d9/+/Th8+DBo807yau5oKuBAYURK1h3JOSO8wTfqdezcsQPbrt2aKVr4P3qN5mDGylglkwCLRwhBB9ECb/9U7zDhlZ2EldTfXJ6bG5nlCpkcjOSgJTdRE64IORMiC+a4JyOqpmneDcl4LgQhnA4lUYQo9oUtSzMv/pGAPYIjVRMDs1VjY6iUHdx3/5cxd2EG7/7pd+EVr7hVahbGMer1BsbH12BohBk2NclvUTWDRwaofeGbpImBKNHF6Oz0zBw+/smv4OOfvg+e1UDfLKHb6wElurFq1AvDSLmSzEAlTEPAgPiUJCu1YtfFDxKU6nUkvouGnuCaoSpeec0Ebt44guGaCi31YJKtGqVYXFxGq9Pj+OnDlmZ+6M63vOO0QvlQ8SgqUFTgqqlAAUSumlN59R/I3XffrfVaCz/w3LMnf3l27sIbhwebqFYr4sshIXdyc47g2CV4foBDhw/j6LHj8FZGN7yZkk9BUEIjMI5IGB7H0Qt5FQQSU5NrBIw0GnWR8ZJUShBx5swZ4ZsIuVWUIblaJesrxmkMoWiuqGbkK8cllNvmtvNMADay7oxIcKNY1ps7sWbdFOnRXPQGyRQxmQaI+hRKZQ1Ty45JSK26dHOIWki6tRwbluPIOjds2Chf//7v/w7LrSW8851vx5rJ1VhaWhA/lA0bNmByci1GhsdQrTa5OpiGw3YIYpWpvzwGC1B19FMFX/raXnz0r+7BkTNzaE5MoROEmJ67kPVVLSYQm1AThcJemOSoECgSJJkm/DgC02kMx4GaBKgiwpiTYse6Edy4fhzrxkfQKJdhs3OEFJHXQbc9E/bd3gFDr/9WL+w9HEX2QuENcvV/zosjfPlVoAAiL79zfkUf8ec+99HSC892fnB2duaXFufnXjs40JAuBTsh5DF4vidKjXK5gvmFRTx94IDIV3kzJ6gI/BAJiagkbLKDEafCV8g8RiKMrxrDzh03Y2pqCoHvXVS90OI9DKOLAXpSREpmswFO9kcIrNmo5FIFjYCWlfybiyCEvJAV23duinJgqnK4dnZ05Gf6hPC5EspHboiqkjfCID+VFh7SQSGIMjRD3uOUHDQHB1FrNHDTjTfhwoUL+NjHPoYwCvDDP/waDA0TcKSSPbNl82asX78BlUoVSqrC1B0MD68CyR6JTimvCaQ63EjBowdP4K8+fx8e3HcIPRiwGw14gY/F5SWohgnVKCEODKSJgpKpoFqmEZuBvh/BDQJ6nsF06C4bQY+62DZSxW2bJnDd5CDWjjZRtktIYnJTIMTWdmtxIY3bf56o/T+s1WozDz10uF+E1V3RH91i8UUF/sUKFECkuDiuuAr85V/+Xm3uXPc1c/Ozvz43e+G21WtWr5BBCQJo8hWLFJX8gunz53Hw4EFMT08L6ZPcCPJE8tGJZTuwTEvcVzvtNpqNBnbsuAlbtm4RbkM+bpmZmREgIu8jqBAuBUc0SiajBT09MiO0jBxLwmjWOeGaJHCPfBVVFW4Juyzi2yHbSBGElONmRFX5XQ5q8q4KVTl0VmW3IgzEoExGMXyfgBxKkW3U6jWsmZrE9u3bhSR6z6fvwYMPPoChYaqCtmNiYhSNehWNRg0T46swvmocjl2WLoxjVzAxMSW27bptQTVttLopnjp0Ep/88oN45JmjmA8TuOSS6AaC0EfEsEAasaXszJjQDAt2iYRUXXguvi+WczDUBCXFx7AR4NrVTdy6ZRKbJ0ZQd0xYzLdJAd/z0e33Aj8Mn9F042NBe+HeN//kT79wxV2gxYKLChQV+LYqUACRb6tcxYsvlwr8wR98oNme779uYXH+NzzP38agOHI5BAykWRCcJsoNVfgdhw4fwunTZwSI6KaBKAwzQKFqEjJH1kG324Fj27hu+3XYsmWLEEEvBSKikmEXZcW8jNvOgQjJpDmxlTXi63LlDH+fdz/ysU4GRLLOiYyVmGsjuS303lAFiDC/JhXOCYFP9qR5Gjsk9P/ITNUyIzOG9A0Oj2DthvWYWkswoeLxRx/H3qeeEsXK2OgQrt9+LapVSp9TcVMdHx/D2OgqVKo1mGZJAMnwyGpYdgUgiFto44FHv4EvP7IXh89OYymO0YECV4iotsiI0yiEaWhQUh1JrEOzbCgmkChZh4iOq44KOGmAyYqGV20axU3rRzHeLKFWIoBREQa0ae/D9/pzYRLeF2n4uFavPfnGO944f7lcb8U6igoUFXjpKlAAkZeutsWWX+IKfOADH2imcffHFueX3heG4eZKuayS/xEL6TMUDobYmSsKZi7M4PCRIzg/fUEyWNiNIImV4w+OS5qNpow7+JhcswZbt2y9mNhLlQ1HM+xaEOys4JCLzqrC91ghqeZmZjlXRCY4DIkTGXFmiJaDj7yDIgBGpMQmJOKOrRHxbs+M0mjqIfExGUcWkXiWMASO3R0aptlYNbEaGzZtxsDICBbbLTx94CCOHz4KU9OwbvVqDNQrGB8dhGOrsHSgUSfoGEK90YRTqqJaG0C9MYzBoXGkqoWTz5/GFx98HF/f9yxOnF+Ap2tIbUMC7wL6rOgWPCp8ggCmqcHUzMz7hKnHSgRFTWBpKhykGDSBzWN17Ngwjm0Tg1jVrMDWFcShD89z4Xo+jdoOJ3H06TiKP7t+m/P0tm27gpf48ik2X1SgqMBlUoECiFwmJ6JYxndWgd/fvbvSNvD2+fn598VhsLZaqehiN46Mr0GliTio2jZmLlzA4cNHcWH2ArrdnpAsqbihtTpNxoaGBmXk0qg3sGnTJuGDECRwG6dPn4YvBFc7S7pll2PF5j0HG5fyQr45pskEHvnPBCJcjwAKkmtXJMTscDBXmKoXIZ/mtvEy6kmgMnVYU6EZOiKR8oZQDRvlWhMjY6uxamISZrmKc/MLOHD4CJ57/gXoKTA5NoaNk6sxWHVQc3RUHB31ioFarYRGs4EyuyF2BdXGMOoDo0jh4MiJ5/G1x57CEweP4kJPha+XkJgaxbxZ4i4UBAngUXmUpjAsA4ahQxdjNXakfBgq3VGB8YqJ61YP45bNa7BxfAglQxWSLT1P3H4HfbfVCiP/gKLpn1R143Ove92u57+zK6F4V1GBogJXagUKIHKlnrli3Rcr8NGPftRYmp/5xcX52bsURdlgaKrJmzaBAUEEH7VaTTw6zs9cwPzCAk6fOo3zM+cFVPA11WoVU1OTGBwaxECjidHR0RV/jyxXJgMikXiBcOyRmZCR/5GNYfjIv8rfXeSLZEAkH9tIGN7K6/PX8GdyWghCGHZHIMKRjEY/EBnxrIxkuA9NRUwvkjBFc3gMazduQXNoFTp9HydOncXR09OY67rSBarZNqqmgfF6FeODFawZbqJZNVGXZwnNoQFUGwMScBcpFhLFxrmZZXzu3vtxam4OkV5CN7HhJjoSCdwLkYY+FEqEFQ2RaiBih8g2JfeGilubYxjFQ1XzMVm3cP26Mdy0aS0mR5rQSbZldygI0e8x9M97Lo7dr2pK8jmzajx+xx3vKEYxxee6qMDLsAIFEHkZnvSr9ZD/8Hd/571np8+8x+33Nxm6ZnGMwhs/OxvsROQ5Lmx7zJyflVTa2bk5sV3na9eum8L69evQbDblZ8p6OZYhjyEfzajczsWMl8xJVEzOVtxWcz5Ixt/IAATBSuYvkgXa5dwRGcFkAb0ZaBKDNL4l45vQj8M0DHEnjaMALsP+0hR2uYLh8TVYNbkednUA5+dbOPrsKZyeXURftaHVmtBNCyVNh99ahBl4GK3b2Dw5honhOoYGymg2qqAtPjNm5lt9zCx20erHWGh5eGz/N2APD0At17DUCbHc9aVTZDBDxvOg+oFk+6i2jb6qwjMsuFEENU7Q0FNMVhVsHrZw/dQgtkwOo1kti4Im8iNENJNz+2Hg+UfiOPxbNY3+8sd2/YfTV+s1WRxXUYGiAv96BQog8q/XqHjFFVSBD//O+//Lyeee+xklSa8plUomAQW5n+pKF4Jy2Cy3hTf3GMvtNvpuX4AArd3pS8JxSRgGMGjxzvFJGIOqGV/C8IBIJLVEIFTFZDYawvuIE4QM2qOEFyScZvwOGVckuWqGIxgSVJlzp8q66GBKLkgoWTY0FMvkvPRKNXSqaBR4gQs/8OCUHWy8ZjPWrNuIpV6A56cXcPLcAmY7HmKzDJRrCHQLCnNkUgWx24cR+FDDPoaqFkYHahhoVFEuOQK2OG6aX2xhqeMhhAanNgAvBXpphNS0sdxjWGAoYxdxTg1CyY/R2MFRNXTiCB5/1lJUlRhrqjp2TNbxqq2rsWm8CVPNJMhBrNAxNnG7/U6/399XtZ2PwPLv+5Ef2dW6gi6vYqlFBYoKvAQVKIDIS1DUYpPf3wp84P2/+SutxfmfSZJ0o6IoOpN2y6WSkEV9lwFqunQ6ZMwCFbpliO05uxD0E8ks17PU3Dwnhn4cHbqIEsCsBN4JBCHKYQeDVutQQKjCvydpU+VIJQoQB564lWaZMbRrJ8dEhQYdhuTFBFC4NpH4EiRROcNMmxW31DhEnAYYGKhhw8a1YkT2wqmzeOiJfUjtAQRmAwuBih7HK6aNiPbvNH1XTeiKhhIN1AIfceiiZJsw6Q/CZk2cuaCw48LAPYXqF9OAZlnC/XDDCG4UIwhjpCT+Khps3ZR1eXEqNu2KoSMJPQw6KbaMlPDqayewY6qBsaoGQ9UQxQpcL6THS9jruRfSEA8NrVr93vvvv3+h8AX5/n5Oir0XFbhcKlAAkcvlTBTr+K5W4Ld/6/2/1m4t/0Kv051SFai2RdDBm28ifBF+7fa6UBhiRyULZSkrBNdcasuOAcEIgQk7Im0SXFNCisxsjLdxht5JW4TgJFUQJmmmylEyginiAHHky7iFr6ezF7NbBGiAXYYUSkwpbwyPacK6JkBBQE1AHkoMyzIwsXoU267dJIqXI4eewdlz0+iGKTythqXIRgsVuEYNoVVCpOkCJJjMaxom6qWycE0CL4CmqCjZDnRFl04NR0eEPjRKS1Ue2Yr0VtHhcSxFoCSAIoUf0S0lS9jlIVumAbDTYgG3bJ3CbRvHsGW8hqbhQ4v6iKIUPT9J2l3PD6LwRKVc++3Xvv5Nf/ldPdHFxooKFBW44itQAJEr/hQWB/DPVWDPnj3Gl79wz39x++4v+567ijdcdjeYqMuuB11WyR8hj4O5Kxy15N4f2WiEYxJ2FUhMTTEzcx6tdpazFhNfrACLDIPkKh3atjNyhWTOEApv7AQlorDJxjFpmvFJ2KVhW4I8ESXObNpLdQdhSHJtAsvUoaSJ+JpsXLcea1dPYH7mDE4e/Qbc7hIY7WJVG+jGNhbCEmYDBzOuiUWlgrBSh2YzUC4RgrCLczEAAByOSURBVCjBlDivRioszUTZNGEx+E4V03gw+i+ikoU14rGlEZZdH07JBuEbTdPIEummCnohDxhwtBSVoIXrVtXwqq0TuPXaDWiUHGiRDyXwYeuqOK/OLS+d86P4b8vV6kdaLe90YdFefF6LChQV+KcVKIBIcU1ctRX40w99qHG+s/get9f7VYIRcj4s0xQgItwRTYWQTy8xHMt9PtgVIVeEgMSyHJw/fx7LrfY/AiJi9yEeIuyC0P8jkREG+R4EIcxmI0U1lndx9MMOCl1GIaZi4hPCfkRCl9IIpq1CN8g3icSJdM3EODasXSeuo9OnTmPu/DmoUQ+2RjKrDxgmYr2BDqq40Lcw7VqYiUtoGVXY9SoqNoP5XDFLMzUdpuagYpdgKgpMTRGAEqspPHI4uDZFgSHgC/DoFxIESKUGgJsqcPmvhabAUlIMmyleuW4Qr9w4ju2TAxiwdYR+IDbtXtdDu9VGmISPmo79e/35pXvDcrlTgJCr9qNWHFhRgRdVgQKIvKjyFW++nCuQpqnywQ/+5mB7sfcTaRK/TwHWSCQ9yP/IrNZV8iKEdJpbs6uZ6RiAIIjkZlymP8e5cwJExLxMfEFIWM18xziOCdgmSSJoiQ8VkQxtyD+JGQHHbsMKnURXUsauCCeEuSy865OkGkp+DODYGoaHali7ZhUGmw20Fpdx5tRp+G5AuzCULRWx24WiBNBNE4leQS8tY8G1cb6v44ynY0EpCWnVtC1J9JUsHoudEAMV8mHE8VSRsVSUUq1DIJWQ0SsgSWgqnDipuox/egFHOAoMxKjrAaaaOm5aO4Lbr12H0ZKBiqnDTBP0um0Evg/Pjbt+GH9GSdQ/1ur+vjvvfGeG4IpHUYGiAkUF/pkKFECkuCyu+grs3v2rI4qv/HiUxL/h9nvjTKSNoiALsGNXZMXbI5PY4iJJNQoTASK2XRIgsrTcyvxACEQoz5VOCEcx1L0oQBJCT1zakkFNCW60FX8OVcY1qpZKKq2ak1vjrJMSUqGipAJCxoYauGb9JGxTxezMeczPzUv6bb3WhGM7CLwe/H4LukI4lCKEgUhx4CsVzHsmnu+qOBua6OsVqFYFiaCKFLalShhdySRBdsXLJOW4iOMp4gxVwgCZDBOlEdQkgqLrCFUDQRRDi0KM2BquG6/ilvWD2DzexHDNkqTdJIwRhyFaC/NUGT2jafrHVcX+h3Bh4fk33nVX/6q/wIoDLCpQVOBFVaAAIi+qfMWbr5QK/Pfdu8e80H2H67u/7jjOcBh4MrLQdU3MxC7NhRHvEY2uqlnnQ9cNnD17FotLyytARFkBIgQhKSI2Q0Q9E0FPfGi8kUvYHW/sBhJFQ0DZsAIYQsIIhDtCiEATs1RVxel0YrSJqmPA1hS0l5fR7bQlB2ZkYgKmU0YQx3D7PXRaSwjcDgw6rTKATlHhhsCir+EFt4STXgUtpQrVqkHVqdKJoWnknShwbEN4MuTRqkkMTRohWcZNoOjoKQZCuroyzE6J5VnSEkxUDWxbPYTrp8awYaSBhkOZsQ9dTeB2W/D67pzn+l+JguSeVIkf+bG3v2dGESe24lFUoKhAUYH//woUQKS4Ql4WFdi9e7c66Dhjrf7iu6Mo/hVNVZtBFCgcW3AUk3ND8qwYykVEEcOvioozZ878IyAiIEWeiViuy/iF2+J4htkwK2ZmVJmkKjNhstmMKGnYOdEhXQ92WBynhMk1q+DoKSKvg+5yG91WG9VaHVu3XYfhiXFMz89jrrUk5NV2axmthVmYlAOlkNC5IAow7wLPuTUc6zexGFeglTiecVZUPDE0Q4FtmxkPJE2gxxGMlWC6KFXhKib6RkmO10lCGH4bg2aMa8ZquH7tEDaPD2C0VoZDpVESIYzobdJLIr93PEnij+uq9ZVhq3n4hte9jjrn4lFUoKhAUYFvqQIFEPmWylS86GqoQJruVj/+8dGh546f/M9pil/QDX0gCkOVZmOXBtLxe45dyIug1whBB+W78/MLGTlVQuy+mTVD0SsHNsIf8QMhgqorYXXyAVN1xPQGoX+HQm4KPUyAZqMM21BhGTpGhproLs8j8l1E5Kb0AzQGhrDp2mtRbtTxwvmz6PS7koczf2EaPTqmsgsTRdAZIJdEWPBVHO81cbQ3iKXIgVYqwSo7CETFQxt5jVxTkKdiKKmQVqnM4Xgp4YhHs+DBgK0Aw1qIUSvG1okmtq9fhanhKhqOBlOJEQYuvF6boXVeEEWPBr77106jec/rX/+2haILcjV8UopjKCrwva1AAUS+t/Uu9vZ9rgAJrJ/5zGfq+/d+/X9TFeVduqaN+L6v0kmVXZE86I4jmQyIkE8SY3l5GXPzC7L6kA6qEliXmZiR30EfEEme9UPpOCChAVgKfcXFNVF0CamjLIZyYU4t6hUT9bIFg1JfkkpDFwwApsdIGCRiv14bGITu2HAjD4apo1K2MDd9Bgg9WCSbRrGMd0iYXQxNHO81cKw3iC5K0EsGTMeARykyVTO6iSSKYKmprI3OrezkBJQQayYMw+SsCTUlwtYBCzvWjWDbugkM1x1xSCX1Nk1cuP2lqNdZnFOj5Oslu/onC5765UIR832+sIvdFxW4gitQAJEr+OQVS//OK3DgwIHy3/31n71f14xdfuCOxnGsksRKS/VoRbrL0QxHJ/TRYFrv0vKyjC3YEZGUXFHOZJ0QASIU49JMLAgFgFCZYhvsqCRCZk1pvW45UHQLnuci9LoYqJgYqRtI/A6qjgYlzdxV6V0SRqnwSxTdgGGbqJRtIPIRBz0Y3F8K9IMEfmqgH5uY8XQ823Fw2m8gsKowLJWkFCQaTchU2qdJfo2lq0iiUHguKsEHQUkao6wDoyUT6wdKuG3DGK6bHEWz4rDzgThm5k6IKOx3Xbd1PAq8Lw/Uqn/56te89dB3fhaKdxYVKCpQVCCLySgeRQVelhU48fjjtb/41Cd/ywv6bzFNc9g0TYW5LgQOVMuQPxKGofzc7/dFNcMRh3iGrJBRxS2VHBGOP+j0pSqZJ4huiTyXpFfJp6FE2DSh2GUEMLG01EKvtYDRhoONqxuoGiHKig81dqHSbl1VZTuuR7mxBtt2YBu0avdEMaMpiYx7erDRScuY9xycbis41VGwmDpQSlVRBNHunRJlur4mKddjCDlVjNVo8GZoMBGgnHoYq6i4ef0obr9uHUYcDWVDQZqoUoPA68aB21kOA+8pXdf/9M43rvqUotxBL7TiUVSgqEBRgRdVgQKIvKjyFW++0iuwZ8+eoXv+/m8/YBj6WzRNaQZBRmDNc2cyZ9VYkngXl1sCQMRzQ3JmJO5OuiEKRzmaiiAKYTCPRTEEsFBNo2gWtHJVcmA6QYr5dh/tdgdKHKDhqFg7WsfG8QpMbx5W2oXKUQ1JrSvyWgbhacyoocqHluwUo2gpYs1BV61hxrVwatnAmbaKuVCBpxmAbYuahk+uC4om3ZVUNaFohji66mmMqhZjwIiwfsDArVtWY+fmCQyWdaShS5otKGHud/tev9s+hyT8Yrla+fPXvvate670816sv6hAUYHLpwIFELl8zkWxku9TBY488cTgp7/0D/9H4HvvDMKwQnRh2xZ830On0xFpLzskYmhGA3aSWVdIq5JLkyYwVAWWVULP9UkPAckeBCGVoWGY1QEs9oELLR8LXQ/dIIRlGzKKibwuzDjEhpESNjVTDFo+lKiDOOgLkZQdDIKQJFURR+xoaJmRmaail1qYcTU8t5jihWVdrN59w0ZoZtwPATAq7dMSGe8kugk/1ZBqFmxVQTV2MWGFuGlNDbdvHsf6sSpMi02dVMzMyJvpLM+FXq/3NS1Wf3dbafTLm+68kx70xaOoQFGBogLftQoUQOS7VspiQ1dqBUhg/drX7h17+L6H/mur1flZVVXLlUpZ3FZbrZYYnnE0s7BEjghHHBkQyZ6JZMcQobjdHmy7LCMPp1aBVq6hMroa5xZ7+MZzs5hphYh1C7ptwSlZsGnnHgUAs1miPrausrCqmqJupbC1CKYMX1IJ6EtShvNRfUNAoaPjJ5hpBzjdijHdBhajCjy9jsSyEOt0eyWIMYXzQrBEO3uOe/g9ybSDJRObh2t45cZR7Fg3iIlyCi3pi5kZU3f7bohOp5voavLHCtKP+L5zqCCkXqlXeLHuogKXdwUKIHJ5n59idd+jCqRpqv7dX/zFqgPPHPzFvtv7JdM0S9VqOctbSVMBJLPzc5nxGUmsK0CEExoSS6MwgmOZqDg2dEPHjTtvwUw3wL7j53Dk3CKWIhOxVQfMUqZU8X0oSYha2UHJsZH4PehxHzUzxup6CcMlHSUlgKWE0DSIaVqkaWi7KXoxsNhPsNCLseQDvdiErziIdBsxwQp5LnSLVRlsRxdVFWocoIQYDTPBqJXihrVjuGnDBFYPODKKqdgaQreHXrsF33fR73knVdP5TUU37p+eXpq96667wu/RqSh2U1SgqMDLrAIFEHmZnfDicP/lCtx9993a/Pz0xqUL8z/rB/7/YlmmGQT+RSAyvzAPjWZeqpIRWaNIlDPyjBIMDTVxy83XQzMMnF/s4ZkXZnDg+UXMBjqS0gBSu4JIpdNpRojl0MRkTouhkeMqnIzE72LAVFFOA6heC7YSolQyESJBL07RT1S0Qw0+HKR6CZFqIUxVBCTEQoH4taomXc6ko0OZcMkyYIUumkqI9Q0Lt24cw471YxhrlkSWq6SREFLby0uI+v1Q09S/D6Pof9iIDv/w236uU3iDFJ+aogJFBV7KChRA5KWsbrHtK64Ce/bsMQ7u2bNpub30nsD3f6nTaWm0ge+0WlhYmJdRDC3fOYvxfV9GNkkcY3R0FDfffBNsR8fpC3PYe+Q0Ti8H6OkDaCUO3DTjZ8SqBs0wpVNBwmgWaJtCYxquoYtXh0Mr+NCH4nfFQMzmDEdT0I8TdMIUbkL1TR06gU0K+FGAOAmRaAQijKazoBgGjJTjHQ91NcKQEePasRp2rF+FzasGMFIxYetUxVAh5JMLk/S6vQslXf09LYk+d2LBP150Qa64y7dYcFGBK7ICBRC5Ik9bseiXsgIEI4cPP715cW7hrvnZuV9UlFR1e13Mz89L1otpGtLRcPsuNE3F8NAARkaHoekqnjl0GOXBYQxNbcUzp+cRlccw3U2EqNoNUkT089CF+SHurcx9odspCaXSzFAzx1OdICWOoCERR1RV1xGkQJspvHYFIUFNSqNWQpcIcRIIDyRRHUn8NTQFdtRDBX1saFrYsWEVrp8aweRAGRVDEWt3kmE5eur1+h3P8/YoSfzxarX0pR943VuYE0NebvEoKlBUoKjAS16BAoi85CUudnAlVuDuu+82+/3lTefPTv986PvvnJ+bq7fbLSUOg5w30rFt61CtWt03OjLYDGP/jXv37a2cPTuDbTfejDf/xLvwwnwHZzoR9r9wAc8vBmhHBgLoklGTCsig8yqD8WIZz9A2PmVWDYGITuuxLOU3VTJ7eHJTPM+DRl+QOBQjMnGCpcw2BTTdgqaZUOIUNkKMOik2jZRx49phbJsaw2jdhkHAEkeSixP6Xur7/okwDO8JvOirt23c8sj4zp1FWu6VeMEWay4qcAVXoAAiV/DJK5b+0lbggQce0BcXpydOHDn6rtkLC7vOn59eS5Cg6eoppOnXRsfGvnrHD/7AvunpU6tPnT79zvvvvy+JYyV+7evuvPPGHTevVcs19eR8G0+cOIuD011c8EkqLSFIVCT0BEEETWXWSyj27UmoII4ixtEI2EhVRdxV44QGZxznaEjjEEpK59ZISKzyUHRAs6EppoxjqkqI1XUb29YM4fr1Y9g4VkOVBqpRgCQKEPgBojBYjkL/QBwFn1ZN+zNveMOPn3ppq1lsvahAUYGiAv98BQogUlwZRQX+lQowuVeNvffsf/rpazlB2bhpw+GRibH7fu3X/vfn+da77/5ofbBSH1J9a4F+8KGj/tzy8tKvmeXySCtM1DOdAPtOL+HQ+R7mfAP91EJA+5E4hGmp0NQYcRABsZF5kGiAaoifmdjNI6HZvCaBeRzhmAaBR4Qk5qCHliUmdNWScUtd9bFx0MTN16zG1slxjFQt1IwYiFwEbo/vSXp++Kzvhw8pqXLP6MTk117xile0i4ugqEBRgaIC368KFEDk+1X5Yr9XbQWY8vvgvds/0ep23+CGUUUpNzDjKdj73Cz2n1nCeU9HX7EQSJYMYKXsVCRIQipdNJqgQtE4komEx0EOCZsfzJahU6pm2QjJ8QBgaRrUKIKdppITs3XMwc71DWybGkWzXEbqu9ASD6HXg9/vdhMlPgJF/wQs9dM/9ENFF+SqvQiLAysqcAVVoAAiV9DJKpZ6ZVSABmkPPfT5H+22278buP7aVNNVsz6E6V6Mx0/OYN/ZFs65gKuV4QUJ4m4Lum4jifhxzIzHoBJ1hNCUGCY7JApHNIBiOvDCGEzzdQwDdhpJTsxUo4Qb142JOdmGYRsVIzNCi5mZE7hoLy2djwLvsZJp/eFI3Xh82x27uldGNYtVFhUoKnC1V6AAIlf7GS6O7/tSgQMH7i2fPdv5n1oS/bs49BtM00usEqZ9BU+eWsSTLyzgQmjDUyvodl0kEWcy9PTI0ndpnJZ9H0OVqUwq/iO6Xc1ScxMVZhxg2AixbbyOV1wziuvWNDFsq8ITYd5uEAVpv9uN3F53SVe0D/pQ/+SNb3zH/PelIMVOiwoUFSgq8C9UoAAixaVRVOAlqsCxY09PvHD86EdsQ/uhJPYrUQolKTewkDp44rl5PHjoLKb7pIY00QsjBGFfeCPUy9CGPYvUI2dERaqpiNMUqqqhZOhwQhejJQO3bBzDLZtGMdXUUVY9GEkEZuKFQZB6geu5rvtMydJ/ZXhRe2Lbrl30PSseRQWKChQVuKwqUACRy+p0FIu5mirAEc3Bg48O95aX3xtG/jsVBaupcEl0B65exxPHz+PzTx7BnNpEW7HghiGi0Ad8F46mwjZtxKkKL1GRGqa4r1qJh2rcwy1rGvg32yaxcayKqkEH1VjkvEkUwut14fa7y7qifLZat389jr8xd8cdu6OrqbbFsRQVKCpw9VSgACJXz7ksjuQyrAAzbB555B/qimK8Owj8uxxd22wbNjoB0Neq2Hd6EV86cAbP92K4hoMQCiLPReIH0tnQNAOGbkLXVBiJh1E7xnVjFfzbbRPYMlqFlbpAEiDSVHhxim6vj9APTzqm8dE4XPiz17/+9IKi7E4uw9IUSyoqUFSgqIBUoAAixYVQVOB7UIGHH/7CMGD8hIH052xN3a6ZNhK9DM+s4yv7juPrz57HkXaA+dRAqFpQVEOAiBGFqKQ+RrQAayrAKzeN4oa1QxgsKVDCHnSN3JEIvX4ffhDPpNC/qOrGJ5Q4Ofi6171l9ntwaMUuigoUFSgq8KIqUACRF1W+4s1FBb71CjzwwANjFSu9U1fVnzEM85Wa6QBmGeeXXOx5YQaPnJrFsWUPy7GGSDFEOFNChHELuG7Awo7JJq4dLUmCboIAURwiSCL0XRdxFO9N4/QT+H/bu3/fquowDODfe/uL0tYKggsxWJXIggySuCiJhjQxTjqYOPkPmDi6Mjg6s5oYRxNYTEycFGXQyIJRSGhiF9T4A+He3t7ec8495jT+AQaa0PftpwsLvX3ez8PwBC739Bc+P336+Oba2qvj/5/M7yRAgMCjEzBEHp29n3wABa5f//r4XDv3Wtufebdp29e7B+jN92bK74NR+WU4Lrf/uFvu3BuU+6Nx6ZVeObJ0uJxYXS4nHztc1p5YKsu9qsxMd0rdVmWnqrr3ldyvm+aL0u99Vkr77fr6O3cOIKuTCRAILGCIBC5P9JgCGxsbq8PhP+cnVfXeXL9dX+4+HrVMSzU3W4ZVXYY7O+XeYFC2x+MyPztblhe7B9Ut7P5vmdJ9TPu0Ltvbo1LV9a1mWl+ZmZu/cvTJ526cPXt2K6aI1AQIHGQBQ+Qgt+/2RyZw8+bNlcH24JW5Ur2/UJr1+dnuybn90ut+bdsy3h6V0fao1HWz+4yZmdnuWTP90nZvSB1uNb16+tW0rS/3F8rlq1d/+vXiRW9IfWRl+sEECDyUgCHyUHy+mcCDC1y7dm1xZWXupdm2/qDp9c430+liPW16k+49H9WktG33XN2y+/C7MjtT6mlb10372+De8Icjq0cvrS4d/eacp+U+eAG+kwCBfSFgiOyLGoQ4qALdE37X1k6c+vPvvz6qqp2X+/2yMq0mvbapS7dC6mlTJk1dml47rttyazSprjz/7DOfnDl1brO3++EhvggQIBBbwBCJ3Z/0SQQ2Nn4+s7l5+8PFQ4debNvmWDWZLLTTtnuY73Q03t6q2+mPK0srl9bX3/w0ycnOIECAwK6AIeIPAoF9InDjxndPVTtbbw+Gw7cmk+rppmr6O+PJsJrW3z9+5NjHFy688eU+iSoGAQIE9kzAENkzSi9EYG8Eun+uWVmZOT4/v7i4urpw9+TJF+7uzSt7FQIECOw/AUNk/3UiEYHSPafmv7+xbHu9XveeVV8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wBBJWaujCBAgQIBADAFDJEZPUhIgQIAAgZQChkjKWh1FgAABAgRiCBgiMXqSkgABAgQIpBQwRFLW6igCBAgQIBBDwBCJ0ZOUBAgQIEAgpYAhkrJWRxEgQIAAgRgChkiMnqQkQIAAAQIpBQyRlLU6igABAgQIxBAwRGL0JCUBAgQIEEgpYIikrNVRBAgQIEAghoAhEqMnKQkQIECAQEoBQyRlrY4iQIAAAQIxBAyRGD1JSYAAAQIEUgoYIilrdRQBAgQIEIghYIjE6ElKAgQIECCQUsAQSVmrowgQIECAQAwBQyRGT1ISIECAAIGUAoZIylodRYAAAQIEYggYIjF6kpIAAQIECKQUMERS1uooAgQIECAQQ8AQidGTlAQIECBAIKWAIZKyVkcRIECAAIEYAoZIjJ6kJECAAAECKQUMkZS1OooAAQIECMQQMERi9CQlAQI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4F/fvxf/lliC4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AiIAAAIiCAYAAAD1tKMqAAAAAXNSR0IArs4c6QAAIABJREFUeF7svQl8HfV57v/MfvajfZdsyZItS/JuwDarwYQ1QEpiSENIuuRy0ySkWbonrZM2N02bS9OshZtCwpKFJk1oWAIGbAO2wXgB75ssW5K172c/s93/+5sz2EnT/sMFI9l+Dx99ZEtzZn7znTmeh3d5Xgn8YgJMgAkwASbABJjANBGQpum4fFgmwASYABNgAkyACYCFCN8ETIAJMAEmwASYwLQRYCEybej5wEyACTABJsAEmAALEb4HmAATYAJMgAkwgWkjwEJk2tDzgZkAE2ACTIAJMAEWInwPMAEmwASYABNgAtNGgIXItKHnAzMBJsAEmAATYAIsRPgeYAJMgAkwASbABKaNAAuRaUPPB2YCTIAJMAEmwARYiPA9wASYABNgAkyACUwbARYi04aeD8wEmAATYAJMgAmwEOF7gAkwASbABJgAE5g2AixEpg09H5gJMAEmwASYABNgIcL3ABNgAkyACTABJjBtBFiITBt6PjATYAJMgAkwASbAQoTvASbABJgAE2ACTGDaCLAQmTb0fGAmwASYABNgAkyAhQjfA0yACTABJsAEmMC0EWAhMm3o+cBMgAkwASbABJgACxG+B5gAE2ACTIAJMIFpI8BCZNrQ84GZABNgAkyACTABFiJ8DzABJsAEmAATYALTRoCFyLSh5wMzASbABJgAE2ACLET4HmACTIAJMAEmwASmjQALkWlDzwdmAkyACTABJsAEWIjwPcAEmAATYAJMgAlMGwEWItOGng/MBJgAE2ACTIAJsBDhe4AJMAEmwASYABOYNgIsRKYNPR+YCTABJsAEmAATYCHC9wATYAJMgAkwASYwbQRYiEwbej4wE2ACTIAJMAEmwEKE7wEmwASYABNgAkxg2giwEJk29HxgJsAEmAATYAJMgIUI3wNMgAkwASbABJjAtBFgITJt6PnATIAJMAEmwASYAAsRvgeYABNgAkyACTCBaSPAQmTa0POBmQATYAJMgAkwARYifA8wASbABJgAE2AC00aAhci0oecDMwEmwASYABNgAixE+B5gAkyACTABJsAEpo0AC5FpQ88HZgJMgAkwASbABFiI8D3ABJgAE2ACTIAJTBsBFiLThp4PzASYABNgAkyACbAQ4XuACTABJsAEmAATmDYCLESmDT0fmAkwASbABJgAE2AhwvcAE2ACTIAJMAEmMG0EWIhMG3o+MBNgAkyACTABJsBChO8BJsAEmAATYAJMYNoIsBCZNvR8YCbABJgAE2ACTICFCN8DTIAJMAEmwASYwLQRYCEybej5wEyACTABJsAEmAALEb4HmAATYAJMgAkwgWkjwEJk2tDzgZkAE2ACTIAJMAEWInwPMAEmwASYABNgAtNGgIXItKHnAzMBJsAEmAATYAIsRPgeYAJMgAkwASbABKaNAAuRaUPPB2YCTIAJMAEmwARYiPA9wASYwHlJwHVd6dOf/nTgpptuMlevXm0DcM9LEHzSTGCaCbAQmeYLwIdnAkzgnSdAIuRf//Vfi7sO7fufC9vbN0mh2M61a9dm3vmV8BGZABNgIcL3ABNgAucVgW984ys1Y4OjH9qyZesHh4eH6opLShKXXXrpPTWzWh7+yEc+MnheweCTZQIzgAALkRlwEXgJTIAJnHkC69evj7+8ef1VJ3t7PwZIHcFgsOTkyT61f6DftS1raMmy5U/W1M362l/91brdZ341fAQmwAR8AixE+F5gAkzgnCfw93+3btXQ4MAdmUzqiuKSosbS0tJAJBJBLpfDnj17xJckK2MNs2bvbG6a/c0bbr79mVWrVnGq5py/M/gEZwIBFiIz4SrwGpgAEzgjBH7600dmbX5xy41mLntTPBZbWl5eXhaOhJHNZiBJQFVVFZLJJHbt2oU9u/fCcuxcLFa0u75+1iM33nz9T6+//tbeM7Iw3ikTYAJvEGAhwjcDE2AC5ySBv133uSt7errfY+j61ZWVFU2VFRUaRUFc18XAQD8c10ZzczMMw8DY2BgOHDiE/fv2Y3B42NU04/DsWbMevfKKyx+98w8/uvecBMQnxQRmCAEWIjPkQvAymAATeHsIPPHoo1UPPPzAVYqm3lZWVn7JrFkNxdXVNVBVFblsFpOTE+jq6oKiyFi+fDlKS0ugKAoymSwOHjyEHTt3oqenB7KidFfX1P6sfcGC7//1X//trrdndbwXJsAEfp0ACxG+J5gAEzjrCVA77kMPPRQ6sGfX0s7OI1eNj43fls/nmtra2vRFixYhGothKpHEyMgIek6cwMGDByDLMtasWYMLli1BMBiEJKsYn5jAzp078fIrL2NwcAhl5ZUnL7zggge+9JX//fmzHhKfABOYoQRYiMzQC8PLYgJM4Lcj8Oij9wRPnMjMOXbk0DLXwfv37d93pZnLaxQBCYWCaGxsQm1dHZKpNI4cPoye7h4MDw/BcWwsWLAAV15xOerr65HL5zExMYnDhw/jaGcnHMdBdW1tvqqqev1XvvrPN/52q+GtmAATeLMEWIi8WWK8PRNgAjOCwIYNG9TtmzaVjCcmlrkK3j8w0HerbdqhfD4vIh/JVAKOZSEcjiIaL0I2l0NfXx+mpqZgWRY0RRbpmsqKCixZskSkbQYGBpDN51FWVobKykqEw2E3GA698Pl1X75iRpw0L4IJnIMEWIicgxeVT4kJnOsE7l23LpTQ0TA6PnHT5OTkH2VzmVmzZ89GJBQGCZEjR47gyNHDsE0LsqzAcoiIBNM0MT4+jnQmBckFZEVCPBZHIBhA0DBQVFSE0vJylJeVQVFV2JaFeLzoxc9/8cuXnetM+fyYwHQRYCEyXeT5uEyACbxpAuvWrZOB47qu1L3rZHfvJ5Op5JWUVqmurkYmkxGRjuLiYkxOTuLo0aM4fvwEEokkqFdXVTVxvEQygampSVGgGg6HRddMLBZDTXUV4kVxaJoORVFFakZRFLestGzTn/zF51e/6cXyG5gAE/itCLAQ+a0w8UZMgAnMBALbNj1d/6Of/vvdgwODv1tWVlbV1tYmh0IhJBIJ0YKbSqVES24oFMbk5BROnDiBQ4cOoX9gEJblQJYl8ZXNZmFaeVA7L6VgyE+Eumg0TRWChaIo9FJV1SktK9342T/93FUz4fx5DUzgXCTAQuRcvKp8TkzgHCPguq78jXv+/sMbN236iKKqHR3t7aGmpibZCBiwbRsT4xM4eOiQqAFZvHgJZs2ahUAgIIRJ59GjOHy4E319/cK8TFVl8btQOIiKigoRDaGXLENESSRJFhERSZKgaZpZXl723B9/5i+uO8eQ8ukwgRlDgIXIjLkUvBAmwAR+nQC15f7s3x5c8aMfP/rH/f39F7quW11XV2+0tbUJEUEiJJ1Oo7OzEzt37sLAwCAuueQS0Q1DkQ5d14UYOXToCPbt3S88RKLRCErLSmEYukjL0DYkOkigUEsv1ZKQEClERDLllRVPferTf34rXx0mwATODAEWImeGK++VCTCBt0DAdV3lRz/6Uc2hPTvu2rNv35pkMtE2OTUVpsAFeX5QKqWmpkbUhFBhKtWCTE0lRMSDftfa2oqOjg7hDzI6Oor+/kFMTSZExCMWiwgBQs6qJDw0TRNfuq7+ihAhkaMqylRFZeVjn/rsX9z5Fk6H38oEmMB/Q4CFCN8eTIAJzCgC3/zmN0snxwav6jx8aG0wFFopKXLV5OSkPDg4KKIf1PlCqRXqcCEhcvz4cYyPT4roCP2dWnKp/ZbSMyQwspksZEVFJBwVwoQEB+1DkuEZmUmS+KIICdWJSJIiBAntS5aVsdramp988tN/dteMgsSLYQLnEAEWIufQxeRTYQJnM4ENGzZEXnz+mUUn+3reLcvSFaFgaFk0FlUdarOVZYyNjePYsWMYGhoSp0lRDS81kxHpF/qiv9PPDSMgumdCwaAoXI1GY+JnJDToi+bNUOsuCRX6M6Vn/NQM1Yj4rb6qqg7Pmj37hx+/+zOfPJvZ8tqZwEwmwEJkJl8dXhsTOA8IUEtuWVRvPt7dvXpiauK6gGFcFo/Hi8vLy+A4LsYnplBaWgpF0YQQOXjwoEi3FNprRbrF9wfx23d1zUA8HheFqBT18Go+qPbD64wRL8kVQoTeT1EUQJiNiO1cF2KfhqEPzGlufuh//tEf/+l5cCn4FJnAtBBgITIt2PmgTIAJEIENGzYUPfHYjxc7rnuzbVk3QkJzVWUlKisrYFmmqO0Yn5hEbW09iotLRNSDUjEkSIaHh2HbDnSd2m1lJBNJuHBRXl6OQCCIgBEQKRxKu5CgoZbcQMAQQoQECwkRT6QoQtSQEKFtSYjQ9p4QMU7Oa533vY/c9YnP8RVjAkzgzBBgIXJmuPJemQAT+G8IUDHqF77wl3NGBgcuHhufuMPQtBW1tTWh+vo6BIMBZLMZYUrW1XUCJ7p7sWDBQtAEXYpgUPqFLNyPHetC38k+4Qnidb2oQliQN4ifcvF/ThER+iIRQj4i9KLUDAkY2sbrliGxQtEQ+ioIEd3onj9//nf/4K6P/S1fUCbABM4MARYiZ4Yr75UJMIHfTEC6//77y7a88NwcRZZ/r7Or82Yzb1bW1dWiublJtOSSKBgZGRbdMAcPHsLI6Bg6FixG2/z5qK2tFZN0KVpBw+v27duP3t5eMdwuEomCzM1IRFCEg/aja7oQJSRSPKMyqg+xxTZUCkJ/py/6vUSe7yRHXIiICEVNjIBxfNGChd+58/fv+ge+oEyACZwZAixEzgxX3isTYAKnESA/kO9973vGq6++Wj5nds1tW17afPfw8FCN4zgKpUaoWDQSCaOktBjBYEiIi3379mJkdJTiFIjFi9Da2obly5eL1AvViFCKhgpXSZRQBw3th6IZNGuGXpSWoQiJqAMhsSFTNwylXWwvFSNRBMSLiNA2IihCCRqHhIwrIi+BYODYsqVLv/W7H/yDe/iCMgEmcGYIsBA5M1x5r0yACRQIvO9971Ouv35VdGoqv2zfnv1fTiWTS8vLSpVUMikEB7Xk+i+q+cjnsxgbH8XkRAJ6gPw+JDE5lyIedXV1Iurhp2NKSkoQjUaRy+WEALFtrwPGL0L1Ix6aqkIXERFKuzhCiIjmGKoIKaR1qJDVEyqeEKGISDAYPHzRihVfW3v7B7/DF5QJMIEzQ4CFyJnhyntlAkxApDlc+dvf/trC/u7uv9qzb++7a6qqtfnz58skDNKpFLqOHceRI0cxOjYGRVNFFMOVKBphCW8QinjkLUsMp6MCVBIhJDyoDoT+TCkVSrNQJIQiGBQVoX34PiCeP4gBOp4iedEPSs34ERHRxlswNVNVpdDa60VFKNISDAT2XnrxpV95z22/+zBfUCbABM4MARYiZ4Yr75UJnPcEnnzy4botW3bcduJ490dkSA1tbfODNVW1otslnUyKehAJihhMt//gAfQPDAiBQFEQEhQT45NimF3OMoUnCIkR/8svRvW6XWg4nf5GdMPrfPFevmuqpqiQhQhxRDeO7diiOJWECB1LiBXNb+P1oiIUYTF0fedVa65c9+5bbvvFeX9BGQATOEMEWIicIbC8WyZwvhLYt29f5IEH7r1+aKjvA67jXFBRXlZRU12tVFIhKhR0n+hGIpEUFu3kdmpZNvr6+3Hw8GF09/SINIuiKshk86KzhQQBpWAoCkJpF6/g1GvH9WfCiOLTgkOq/50EBr2EuFE16MK8zIFpUgrHhgvnV4SIYXhFraf7iKiquuWG667/k2tuvGXL+Xo9+byZwJkmwELkTBPm/TOB84jA17/+v5c8++wzH0ilkldXV1U2zW1pjlRXV0JTNFFzYZoWdu7YiZM9J9He0YH6+lmim8WyLSSTKXR39+Dw0aOYSiRgO46wXaci1tNrPvx2W3JK1XVDCA0SIrR/4Q8iJumSg6pn1S66Ysi0TKZiVkekfUTBquiu8ebNkAihlI5aGHYn9kezZjRt00033HD3mutu3n0eXUY+VSbwjhJgIfKO4uaDMYFzk8C2bRuqHrjve7d2dh29Op3OXCTJckVFeZlMLbkNDQ1QZAXHu07gaGcnDh06hORUEg2zZ4spuQ0Ns0S9RyabE+kZmqQ7MDQonFTJHVVVaO4Ltdw6ImJBURGvIJVmwygiuuHPmaG6Dvqz35Lrt+5SWoYiHV46xhcjDnmoin1oKqVnNCFW6OXVnQBGMLThxltu/sSVV16779y8cnxWTGD6CbAQmf5rwCtgAmclAWrJffzxx4Ov7dhybXd391W2aV3VPzAwO5FIGPTAJxFQXBwX03AlyDh0+DCOHu1EMpWE6wCBYBCzZ8/G/LY2FBUViyjI2NgYcvkcLNsBCsZi1HpL4oIiISRAvHoOrVB46nl/0MuLuHhCxG/J9fxDCpbuBYFBURDaliIjiiyJlA3Vh9BxyOuMoieUGiIhommBje+99Xc+cfHqa/aelReJF80EzgICLETOgovES2QCM43At771rUg2OXLBlpe3rSopKbpRkdUlRfG4kc/lRPEpTcqlB71u6DB0Gk7niJ+NjNGMGK9IlCIU4UgUlVWViMWKRIqF0jGhcEi8J5v1WnIN3StEFZGLgjnZ6fUgfgqGRAht73fCnJ6e8QtY6Xe0Lk+wWN7UXSFuqH6EWnlJfHhRFzgULVE33va+9378Eo6IzLRbkNdzDhFgIXIOXUw+FSZwpgk8+eSTxrZtL9T39p68PBIM3ppMJq4MhcKGKCYNhUW0grpiaDBdX1/fG2kSEh3k/ZEoTMkVAsMwEApHEAyFEApFRITE9wChqAZtIyIahaJTv97DNyHzu11oGxIxtD0JjFOW7R4Nf3tPvFDahQpWTVGvQi/RWSPEjgRZpZoSio5QDAcI6Przt3/g9o9eeumaw2eaLe+fCZyvBFiInK9Xns+bCbxJAvesW1cyMDW2aCIx+W7Htm8PBQPVra2tCIfCGBgcwNTEJKqrq8WkXBpK98or2zAwMOA5ntJDntpnAeGKms5kEI3GUFRcjGgsCsMIQpK94XNe8ak3gE4MqxP1HdQVI4v0iSSToJCFN4goMFVV5PJ5z9DMsqCoNE9GhlsoYhXREDFPxpu+Sy+KhuRNE9T9K+bQaLo4PgkSGpznOjYUyUU4GFh/++13/I/Vq1cff5O4eHMmwAR+SwIsRH5LULwZEzhfCVAU5N8feaTcCAeuSmXTv2+Z+cvmzm3BnDlzhIV6YnJK2K2TQyoJEfIHoYjD0c5j2H/goEjJZNIZEQEhgUDtubJIfwSEORn9nIpRbTEht2B3CogCVhIl2XRGiBISNCQ6/G38glR/n3RMSr342/iixo+E+LNlxEC7Qj2J40jUGSOEiCLSPponVMhrxM4joGnPfPhDH/7I1Vdf3X2+Xn8+byZwpgmwEDnThHn/TOAsJfDoo48qO3fujIU0qXX/gf13Tk5Ovae6pqpy+bJliBfFhbigKbkU5tiyZQvGx8fR3t4uumRCobAQGpNTU9izZw8OHDgozMlINESiEURjcSE8KGqh6dS+S0Zj9hvFqNSaS4PsSNxkM1kxie70mg+vxsSrGyGh4RWfkknZqZ95nS8FfxEacCdR2YfXlpvPU6sveYl4BbCqbggBQ+JFUSSxXSaThqIpm2/9nfd+5s73v/+Vs/Qy8rKZwIwnwEJkxl8iXiATeOcJrFu3Tm1ra6rf/vKOu3fv2b2WBtSRMJjV0IC5LS0i8kEPfqoH2bt3L7Zt2yYiHS0tLVi4cBGam1tQVlYOWVHR19ePl156SaRrikq92TCWRV0xEJETEcGgOS8Fe3ZK0/h1HfT7XCbtGZCdZlpGRE7NiKEOF39y7qkumtMLWkmE+ELEdEiI2DBFS7AXQaE0DwVjTDMn/k7pnWzegh4KD7QvXPhIf1H8L+676y7znb8SfEQmcO4TYCFy7l9jPkMm8KYJfONr/3jHSy9u/rORkeGWTDajK4osUY1FPpen+StCcFCRJ0VCKPVCkQmKJtBDvKamFgsXLkZlVTXGxsbR3d0tIhtk004xiImJCQiH9UL0QggRMeeFpvAaYvouiYhMJiO2sU2vE+Z0YXG6EDl9roxvbOZ3ztA+qSzEq05x4UoyHCgiApO3bBEdkWwLsuQgoKmgvmJJIdWiIGO5SJhwtXC8Z+EFK769YtZHv7p2rVRY+ZtGym9gAkzgvyDAQoRvDSbABASBRx99NJhJjFzxi8d/8RlNDbTX1tSU6YauToxP4PjxLoyPjxUKSCl94dVrUOHp2PiElxYRs1xcUFqlrLRMFKOqmg4jEPKGyTmuaM/1azn8dly/mJSiEGRS5vt++CZlJETo5XfN+O26ft0I/c6bvOsNs/Mt4P0/k1mZSqUn1DEDCRYUuLIKSCry2QwcMwdDcRDSFbiOKepH8o6MDDRk5CAsI2Yb8arhUMjYeOtNV/xVZKz/xNq1a1mQ8OeGCbxNBFiIvE0geTdM4GwlsH37du3ZJ59sPd599O6enu7LZzc21c+bO8+wTEvyh8KNjAzhwIED6O/vFyKEXn6UYmJqSkQ+qE6D/D8oohEMhRGJxhCJREU7rL8tRVFIMFAax4+IvNHVopAQIXMxTYgJv9iUUjP++08vWPWFiSg+Fe24p1xV/egJiZqAocHQaEqvI9ItOZu80lQRHTGpcNYxEdYlqK4F1zaRt21kbBkpGEipYeSMYrjhUscwtGRxSN2/pK3l78qC8Y1/cuc1qbP1mvO6mcBMIsBCZCZdDV4LE3iHCXznn748+3Bn13uOnzh+c1lZ2YLa2rqSsrJSBANhEe2g9Ah5hJDJV39/H44cPSLECLXfKrLXwZJOZ5FIJkTyg0QIiY9QOAxDD4g2W9v1ZsFQHQZ1qJh5Mh7LQSrMgyk05xbaaz0nVC+q4Q2sc0QHi1fP4Res+kWqfgeN7yNCYsj3EaHfkagJGDoCOhWi2khn8zAdGS7NvrEdmLm8ECBBTYJs5+E4FvK2g5QtYwoBpLQYskYxTD1OI34R1B0rHgrsba2reTgaMX74zU+8v+8dvmR8OCZwzhFgIXLOXVI+ISbw/0/gxRcfL370hz+7ZHhk+JZQMHRpZXnFnLKyMplab+mhnsnk0NvbK2o7amtrEY9HRcRhbHwcRzuPoqvrOPJ5r102m8mJdEYwHEY8XiTaccn/g778aIdvtS7acbNZISyoW8WPrvgr9qMcnoeIJ0Q0RRbH9kWGqPs4baAdbetHRXx799Mn8HoW7p6vSN604coaIHvFqOQEq7g2VNmFDJpZ4yJru0i7CpJyCGkSIloMOS0KS1YgKQ5iuoLKkH6kOh78xezy4h9e/e6Ve65vafFCPPxiAkzgTRNgIfKmkfEbmMDZS6CrqyvwyPe/u/TgwUNXDQz0X63p6uKWOc3RxYsXCwFBD3xqsx0c9LphksmkaMmd1zoPkUgElmViZHQUh48cwaFDR0RkgwpPjSC120ZEBIJaXz2HUy8i4ft9kHggMUFpGa9N1kvx+KLB75Txv5OQEYJF1UQNiD9Z1xci/ne/fZd+T1EUKqr1IiWnTMzoZ/RLh8I2Mg3Kc5HO0EwbG6ooYCUbMyBvS8i6MnKygbweRlaNICMFkFMCMFUNLlnCq0Cx5qJEcwcrQtqzTTVlP1h9wfIt71m9ZOLsvTN45Uxg+giwEJk+9nxkJvCOEvjut+5p3rR56+WpVOq6icnJizOpZFXAMFBfX4/58+ejqKhIDJ3r6elBZ2cXurq6RGqGjMtWrFyJlrktYr3Uskv27Xv3HxB/V1VdpFxsi6baUtGqfNpcGM/nwxcdJBZOuae6/2WUwy84FREOl6bvej4hfmrm9IiH3zVzevrmdFt3EiH+rBn6s4j4ZHMi6kN1IrKsI+dKyLsysraMvGzADUTEV1bSkbKAnCvD0XQRFQmHDOhOHpqZRllASpXHgluqyop+1N5U/cyf3XFr7zt6UflgTOAcIMBC5By4iHwKTOC/IkATcjdu3Bj+4UMPXODAvSGbTt2STKVmTU5OqflcVliiU1qjtqZGTMIlkXHo0CGc7BtALpcX3S5ko944pwmLFi0STqrHj59AJpv1Wl8lslxXRJSDakUoqhAwvJkxwoodp+o66DgU2fCFif93T8x4dSF+fYcvXIS4sMmS/ZRZGW3vm5Wd3nnjF6v6UZbT9+eFXsjsTBbnTGZsdH62pMCGjoyrIgsDGUmHrYUgh+IU5kHWAVI0fM+y4SgKbEkWlvS2RUWueQRVF1ENKI8GX2+oKn+oqqT0sX/62NqjfEcyASbw2xNgIfLbs+ItmcBZReDrX/+6MTYwMO9Yb9cSCfgjM5dbWFVVGSgqiouC0yOHj2B8bMxrudU0xGIxEQEhA7IkPajzeWiqJkSFHjBQXl6GWLxIzGgh+/V4PI6pRAIm1V245G7qiLQM2aR7xaQ0J8ab5ULFrqKeJJsVDCllQ6LDr+n49U4c7/1UsEoFpV4U5Y0uGXgpG1IWVP/hW8eLOhLqnKHiEn/YXUHcCMMzWgu5sJp5IUKEl4ijIGMrIv2S1aLIayG4egRyIAxXUZEzc8ik07DMnBBZjqwA1A5seEJL1WTosouwKqEiEjo+q6z40aiuPXTN6ms6166q94xQ+MUEmMB/S4CFCN8gTOAcI3DvvfdqU/39xbsP7esoKo7/cWfX8Rtq66rlObObxMOcHFLJlIxSL9tf3S6iIPSAJhFBD3hF1UUdSN60YJkWwpEwwuGwSL/E4jHhmEoiIksdKCZFOBThiuoLEWrXpX9Y3ohuUPeKTrUiQDZL9SEUSaFYCQkVL43jF5z6NR6iGFVS4VDLbTrzRvsuObAKQeA6UGQFAd0QQokKUe28Ccu2YJO1u1AilJJRxaA8l6pAHBuO7SCXN5HN27AkDXnyCnE1mGoYZiAKWwsCijcAT5YdyK4FWDnxlcnlkIUKR5KFANF0FYpuQFZ10aKsAogb6kRzdemGptqK7yyeHd229uqrJ8+x24tPhwm87QRYiLztSHmHTGB6CFAa5gtf+EIwFpDnDI65iAhqAAAgAElEQVQOv/fggUOfUBS5+MILLxCdL1NTCZw82SNESHNzMzRVx759+7Fjxw5R80Evz6dDR862MTmZED8jS3aKloiW3MKAulSKLDQk8XdKq9g21YecFokoTM6F681y0XWNSkdENEVELmzquPEm7AoDM5c6X7wUDbX5ipcrw3ZMWHkqfJUgFUQIRVooGkFCRCXBQMLEtmGblhAgFEmxqO1XliGrGlRFheTawjOErN1ztoyJrA1Tj8HRI7CVEBAIwQ4YwvnVzWeh2jlUFkfQVFeJsogBQ3JxrLsXu471IWtZaKmrgmTnkM2aMOUAxkwFSVdFrDiOinjALTLsvpVtsz4X1Oz/mNq/f2LdunUeHH4xASbwnwiwEOGbggmcAwTWrVsnL1/eEt/+yms3d5/o/szo2FjH3LlzQSKEohZkq04pks7Oo1AVRRSoUmSDBAAVp7788stigq5ImSiqSM0oiibEB6VhyPHU9/U43c/DKyr91aFzfnRDAhWCnmq1pTiF7dCwOUt8Fz6npwkREjZizovYpyvWRlNwdd1L61DHC0VtvDQLCRFZiBFFRD6AfKEtmNZEtRykfKgYlRpzRRrGtJCzJOSlAEwjAjtSLNIytq1CNQLIOTm4VhZFqoS2+iqsWtaBjvlzEFKAbGISjqxi/auv4+Dhwyg2NAyc7MXJoRFYehRmsARZI4YwOcrGAshODqBYzuWuXrn4Plc2v/g373//qEQKil9MgAmwEOF7gAmciwTu+YcvXrpr52sf6+7uvq64pDh85VWrlY6ODpF2gYgZADt37hSzYSjCsWrVKsyaNVtED0gQDAwM4rXXXhOihKboBsMRxGJF0A2jkDaRRCSDik0pakKtvPTd8++gIXJkBubVcfhC5PQOF5+5EBQUrXA8kzO/tVcEQFxX7FPYwVO0hCIitglF9d8jU0MuIFHqh8QHpXVkMaBOUlykUgnk8lmvs0bWRcqI9kHdMClHRVYNwlKDSFpARlaRC4TgyAY0R4EOQIcJw87i4rZ5uPGylaivKsPI6CCGRwbEdN7muXOFqHnkRz/G4c6j6B0awRjZtIbikMNRmLIGS9YBPYiclUdYk1AZknKXzq96trWp/HMXXV+/b7m0nAfnnYsfQD6nt0SAIyJvCR+/mQlML4GfP/rogieffOz3j3Udu2ZycrLBduxQOByUqOV24aJFIqUyMDAk6kFIiAwMDIioBw2tu+iiFWhv7xB/JwGyb98+4R1CPhvhSFTMjPHbbSmyQRELqiGhqAVFSXxRkc97UY5TQuKUP8jpbbS+2PDf529P+/PFCQkLVfVqRkh2uLCRy6ZEDYgsUxGsAYkMySiVQ6kklYSIAkjkC5IQPickVFyaJ0NCxgLSjoKEFEbWiMPSQ7DIPt4IICXJol4k4MowbAuqmUF7fRV+911XYmV7M1KTIzh2ogvJXAZlVdWY3dSCVDqDr33z29jf1YOcoiKvaEjbLiyK3pC4kXS4RgRqIEIrQEzNo0qbysypCL+2YG7DVy+4eMFzV89ZznUj0/ux4aPPMAIsRGbYBeHlMIHfhsC+LVtKvvvD7/9Rb2/PtfFobJ4sSUUDgwPq8PAQLMeGpuuoq61FZWUVDh86gmPHjiGZTgu3U4o2UBvu7MYmtLW1IxyJoLv7hPAQ8YbOaeKB69d9kJigOg9/GJ1fhOpHNahI1e9+8aMgImVT+I+8OxQSBwXLdtfxoh/08renAlaq8xBCRKNC0YIpmWOBZs2IVIxiQNYodqHCEs5kVFMiQ1WovoSiMlnPjVVSkKWoh+kgZwFJR0VSK4YZLoekh2ieL1xZQk7UqAAxLQDk0rBTU1jUXIfbr74cS+fUY2psAP2DfTBCQZRX1cJWA3j8uZfwxIbNGEnloQZCiMWjsB0bk6kMMpYMWw/DVIPCvTWkqQjKJsJKDhHFypbGI0eaZ9f9nxUdTf/+oatWnfxtrjNvwwTOBwIsRM6Hq8zneM4Q+PrXP2G4Vu17tm7dstbQ9WWV5RXVRfG4Rp0wk5OTOHDwADq7jokIBUVDKNWRzeRFumV0fEJEHoSQUBSEwhGUl5cjFosLgRIIeIWnmUxWRAosyzMQO92K3RcO/hA6z8+DfD68VMvpc1681hmvM0bMk6HtLM/6nV7CZKyQniFxRF9CWNCoXCpIpV9bNlzLEh00JEKopdamyEzhWFTvQt04jmkJy3nTdmFCRsoE0raEPJmVqSFktCLYgRJRiCvbWVhmRogROmZED9DCqJIExUEFF81rxBVLF6C6ogjZXEqIrJHxSRw81gujpArHTg5j8yvbYQSDuOLSS5C3TGzZ/jq6Bsbg6FE4WhiabgB2HpGgimBAh2NlEDRUOx6SjzVWxn+4tLn+B3+29rpD58yNySfCBN4CARYibwEev5UJvFMEfvGLX4QGeroWvrTlpbW5TOby8oqKBRVlpVokEkZiKgH6XlpSApqEu+v110SKhYpNKaVB7bhU3zE4NCwGzqmaCiMQRCAYRJQm5EajVCYi6kFIiExNTb2RhvFrOPxoxunTb2lbL81yqu7DFxgkImRFKpiaiYoObzu74B1CaZdC4anvOQIUhAjNhSkMyhNCxAYUWYOkKnDIe0Q01NC+Zchizgxg5W1kcjRZV0IOKtKOipxiwDbCcI0wLCUE01ah0KRd1UFxLICKmkqRthodTcB2JUi6AUVyUKTJaK6pRH1NGRQNSKWTONZ1HCNDI7j+uuvRNm8utry0UcypufiyK9A3OoWfrX8R+04Mw1QjgGYUUkkudEOGRO3JCnUF6wgoNuK62dVQHHqso6n6B9EP37ZjnSRxR8079UHi48xIAixEZuRl4UUxAY+A67rKt7/9T41dnZ039vT0XhmLRK8IBQPRluY5iIRDoDbakydPwtANzJrVgKKSEgwMDeLFF14UNu0UGaFCSxIByUQSJs1uMQyEQtQNExYpGopPkMGXbzJWOO4btuqenToVoZ5yPiURQpESv7bD/+5fNxIikuy12Xr1Hl7diOtQASpN1PXSOZ7QoRoPipCcEiJCGYm2XDI0o7k0OiRFEjNh6KktWnnJnMwhm3jAJGMy0xW+IKYaQk4OIK8EYOsBuCp1/MiAaUGzMijSHbQ01mDN1asxMDyGF7fswon+MWQUHVA1wDShuw4CAQWK5iKTSWNqchLxgIbLFs3HmpXLEEBWtCMXVzdg2/4u/Nv6LTjQOw5LDcGVVFJOgCrDIY1BDHQVknCPdRGV8yjXnb66iL6+par8R++746aXVldUJPmeZwLnKwEWIufrlefznvEEHnnkkeKtL25YMjY2fnMkHLpJ1eTZtTW1iEYjKC6Ki5qKkyf7xJRcmhPT1NSE0rJS8eDrPtGNba9uR3d3j2hddWxXeHiQrwYJEE0zvG4TSRL27ORGaui6+E7zZ0gkUOEnpWfo5Vmwe0Wk9KIoBgkRIRbITMy2xXf/JbpeZComlUTUgrpYSG2QQRqlZ0T9iUU1IYqI0Hi7dcX2qkrRDs+OnbI46RR1zuhQJDqWLX4mRAgVm9oSMo6MnGQgR8ZkSlDUabhaCDlHES23FEVxHQsqWbI7GZSpFpa3N+O2996CaDyGra/sxcZXXsP+/mFMWV7bMB3EcW1Ydg5mLo9oMIjl8+diWWMF6ooMNDeUoaSsBDk1iCc2bcOjT23CyYkcIsVVyOYdJMmvhApqKWpENilkjaJQ27GDiCYjZJuIyc7ErPL41oa6qh9c1jH32d9bfeHAjL8peYFM4AwQYCFyBqDyLpnAWyXwl3/5l5V9fSeuGurr+2Amk7mitqYmsHLlCoTCQUxNTUJXvBTK7t17cOJEtxhMt2zZMlRUVkAhO3UAg4ND2L59h5iSSwKAHECDwRB0ihJIECJDFJwW6jWEm2mh/VYYhBXEhT8bxpto673oz2RmdqqF13xjHoyQFEKIkLDwvD50LSBSMZlUVhyXWmvpGJ7PCNWE+EJELqR0yAZeESmTVCYHWVahUjrHcWCJIlRXDKKjqEdWCyEt6d6EXCUoRAhUmiTs1adAVMfmoEs5VAQkdNSV4+IlbVjY2gJFWHuEsePgUfxs40voGhmnBBEUWYUtQdjck6FaSTiGqy5ahuUt1XAzYwgFZcRLipCBhGc3b8OLW3cgWlKFBYsvwvBoAlu370XCVmHpAdiqC1d1AYWM2WxoErULy9BkCbGwmq0uChxoKgv9YHFTw8/+5JbrjrHfyFv99PD7zzYCLETOtivG6z0vCHz2s3ffvG/Pvs8ODfRfEgjoqKmuwazZDSgtLRFD6PpP9uHA/gM4crQT42Pjouh0+QUXYOmyZSgpLREPUPL2OHr0GF5++RVRsBovpmJN1bNuf6O41BMVVLzqRTuELBEPfM9UzCsqFb8r/GvhF6z+V0LE8xEpJFFovousiJk19MpnzULBrCw6XEgoUC2JKHSl7hqV7OJlgESMLItUUi5vCS0hRAVkUQuSzNrIuhrsYAxWMI4MCRJZh0XtvVpAtO0qtD114tg5FAUc1JUEsWhuAy5ethiVpUXo6e3Bxo0vYH7rQrhqCE++tBUnBkdhO7QmHY6qIOfYMCn3Y7moLY6iRLMRpMyLTmkbBbaTw+T4qCh2XXnhCqy+fA26e4bwsyefR/doBr1TaZjUBk1pJSkPmSJE1JhMNvGGAdmQoDsZtzaEicWNdffXREMPLZvfcPh9K1dmWZCcFx91PklvHiW/mAATmGkEPvHRP/yTkZHRT46PjdaaZg7ZXFbUUjQ2NqKkpARbNm9Fb+9J4WpKgoOiF1VVVSIqMqe5GYlkAr0nT2J0bNwz9gLVZpD5mAmThtM5pzpcaL+ySi6o1HLrDbBzKCXjej/zBQpVZ/jRERI0wgW1YGrmr8GPlvizZOg9JCCou4XEBhWV+p07QoiQ+RiJIDoO/ZnqRWSae0O+IZKY8EupI9rWdmVkLBepPJCDBteIwjZiyKshMTE3J1FbL1XJUhuNC0PXYOWzMOwMFtQU4aZLluLiFcuQd4FnN2/BE5teQP/wGCqKq0RLcCpnwbQlUZMiU5Vq0EDCMZGyqRvHgZNNI+RY1NCDjEOzcBw0V8WwvKUWC2ZXY3HLbDTU1KK/f1R01uw82IMt+zvRnTCRlsjsTIKsqUL00TItBXA0Wq6FkOKgJiBZKxoq11eXxL7aUFG966M3XDIpcSHrTPto8nrOAAEWImcAKu+SCbxVAl/43J//TTabuXt8fKxkaGgQo2MjQnBQNIRqM451HgcZidE0W6q3EMJA08REXErPULUGPcBDoQjC4ajorMlkcp6bKc1eEdEFL9pBD39KoQjRIXsW6jY9rYV7qefn4ZWIeuLFcz89zbpduKtSPQnZthciLGJfFEVxRceM193iwja9Nl0vfUNfdHzv4SyTf4hC5mauECDCqp2kUd5E3nGRMl1MZmwkHQVSIA4tWgJXD4lCVTITo9bcZCopBvSRqDHzOXF83cnjgsYa/M7qVZjfOhcHTvTivh/8EEf7+xEvKUFzdS3Ko3FvWJ4rw8y6SOYsDGYy6E5MYcLMwzszQDNNCHd6PQJYJi7uaMbNlyzBipYqFCs5DPcex6HDR+AoQTTMX4wdR3px/0+fwkhOghwuEULKdAE5oAEamaA5kOiPhgYtn0S5nMfS+soD7Q11f99UHn8mnBoeXrt2rVeowy8mcI4SYCFyjl5YPq2zgwDNiKGV/vpQtM/+8cf/l5nPftyyrCgZZo2MDImaj1QyLTpdjGAIo6OjGOgfFP+3Tl0zNCU3GAohGAqIKbnkvUFCZWoqKaIiMXrYFlIyBT8xUSRKqRBFKRiIUV8KpUlArbme8ZhfoOoT9aIYMnTDS7dQhEPMj7EpmuLZtvsTdX0h88b8Gdezd/cFC6VeKPJCUQwhRhQNtgvkqX4FJEiEfyrSloukIyMlumLCQCAKJRASg/soXGJlMogEdDTUVGNoeBhDY2NQgyGowYAQcIZlYU51JTraO0TqZv3G5zCVGEdTXTk+dcftWDh3FiYnhnGyfxDQo0jaOjbsPoAnt+1CfzIj/EkoEkJ1Ky6ltvISdFVHVJHQWBrGbVdfhBXzKnHw9ZcxMjaAlrZ2zFt8EfZ29WLPkR5sfb0T+3snMJ73Jv5SjY6s01A+Ose8sKhXgjo010XIzmJxRdHk4sba/7Wwec4jH7pyUR94Ts3Z8YHmVf4/EWAh8v+Ejd/EBN4aAZqU+9GPfrQmm576hGEYSVfS7rnvvvvS/l7//E8/+feTY+Mfz+VyYSNgIJtNI5VKY2R4VAiQCJmQuRCpl3zOQjxehEg0Ak3XxMMyl8sim6W5MGSLrnlttjaVTHiRBq8VtxARUQoFomJiricoqMvldCHiCws/VSPaboXfh+chcnrXzOmmZqeLEjGLhmIrhfoT4dRKviCOK4SHK1EHjQFXVkQdS960kaEuGyUIk2pAJF2kYdxQHK4W8NJM6STkfAZFGtDeMhsf+t3bMTg4iMeeXo8DXb3ISRq0cASu5cDNW6JbSCMnVcmGnZlAa305PveHt6HEoPhPHsd7T+L1Q9042D+JQ0NJHB6dQsJRoOpB0Gxfcm8lFRE0onBNF242hyDymFcZwtKmUiyeW4sLl7Uhm89hPJNHWf0cyIEg7v/hE/jFc9sxllPhBKLIeyQgUyeNArg6tfrSP8cyIoaCYGbCbYrp2cWzqh9cMmf2t+665fI9b+2O43czgZlLgIXIzL02vLJzlMD993+9fNvWnddu2bLlI2Njox2xWNSZP7/1+f+v2HHdZ/7ibw4PDw8HvvbVL/3j6OjoHyQTCY3aSCmyIQbM5W2k02lMTiXEA5serBRgIJfUSCQqHm6ZbEo8pCntQd8dy0UwGBadIF69hVfr4QkGSrX4QqTQHktCwSGRcfogulOpGFHcWki7+KLi9NZdX+B4Q+lUr1D1jUgIiRZT1ICIGhOVRJLkRUBoe9UQFu05EiJUD0KpDKMIbpg6VAwxLddVSUjIgJWF4WRRpNmoCLloqCjGZasuwKKlS3H4xDB+vv4F7O3qx3jGhumQrTvdUJT6kaHKLgw3h4X1ZfjiR+9E/9E9SCYnUd3QiK6BKfxyy27s6R7GFHQkTQuZdBpqwICjq8iaNiAbgEOdPIDumAjaKVQGHVy+bB5uv/lqhAwNejCKoYkUnn5hG156ZTf6hyeE62pS0ZGUVDiUhrK96JAaDsKV6PpmYAQ0BBQXIeRRqmGqubLk6bbZtd/50p03bDrbakYGBgbCjtPr1tQsf0Nkn6Mfaz6tt0CAhchbgMdvZQJvhsCWLVuC37/v25f0Dpz8kOtKK2Y3NtYODw0Fdu3YDtt1purq6l6+8brrvvV7H/7w/n/+1rc+Nzw0dGcymZBITOSyOSEiaBYMDaUzLRtTiSQkWUUkQlbumvAJsWwa7koeIJQmAcy8BVX2PEDoZ6fcUP30iCdEqEbET8FQDQcVtgrBQv/JhdkvBUMzv82X5uC9YWRG3TWi5oSIiFYbMbJOVWSxZocKYCkkAwmmRULEFbUuIqJCRaxiRgw9nA1kHRlpKqgFDZHTkKd6jGAcOejIkzcIFMiOjbKQgkXNNbiwfTZqS8Nw8ikEDB3F5dUIxctx4Hg/fvLERuw6eAwZOHBUGZZL4igAqTDkbnlLPf7yD96PbRufxq5dO7BgyXI0tS7Grv1dWL95G6RQCK3z29DX24vte/YiowfgkFurpInBenSOimsjQGLEyaE6puOypW1YtXwJcpkMfrn+Obx+4BhC0RKsWrESpTX12HzgMLYe7ESK+oMl3aufoVoalTJU5JlC0RLq+nEQJtM0TZmsLzK2Lagu/sHaqy77j1Xt9WNv5r6brm0fe+xnd4wND66cmpp45pOf/vPHpmsdfNyZT4CFyMy/RrzCc4DAP/3Dl5Y+t+mFW5JTU2tm1de3zZkzJ946f754aD/1+BPYvHUzTNvMNM6edXDlqotHXRdzR4ZHGhKJKWQyGVimLVxUVZ1SLSpciSIWXiifogNUamGalog0UDmBZVPLq2e/Th0zQh645OtB/h1i6pxnJkamZuT8KbbwLNmp6YSMzUgw0D6odkNVSMyQJ8epYXXUbUNurCZ17VDaQ6V5sy4cyxI1JwrZmksuFE0XfiBCWOQd0OGp6Jbe59KMF0WCBQlZV0FKomhBABlZFwWfFnmjQ4KiBWDJtB9SPy7CGnDxgia856qLUBYxcPDgfvT0DyGvBOHIBmLxIuRNF6++tg+Hu/uQJXlGc3So+0VSoSk65Hwes8riuHxxK44deB0ne7pRWlKKhroGZFIpjI4Oom3+HFx99RocOnQMj2/YgiMTWYxkbUiUqiG+JESoxMVxoDoOgjJQaqhoKC+FlRjH6NBJ4Xi75uo1aG1tRmffCH78/Fa8cqQXWRiQJF2kyVyXOBC3nLh+VDQryYbwX9EhISaZqbqIfHBedfyx91yy4MEbLl56YiZ/LJ5++ulbRgYH7o6GjUh5ecn9rQtaflRc3Dgxk9fMa5s+AixEpo89H/k8IPDLX/6y5Otf/+q1jmnfHA6HVtXX1VXPbZmrFBcVCyfT2rpa4Qmy/vn12PjCBlFYWVNTh+LiEjG0jl40FTeXyYmCUNIeFLmgGk7DCAqjr3yeIiBeS66Y3yIeZL7L6amZLkJqCJdRMvo61f3yRiFpoUOGxIpp5cVUWb/4VNSGFOQK+XuQCCFBRG25wi2VDNPI0l3YuNP+AY3yFlSLQQWviiGESDpDzqj0fs8engQL+YSkLBsZSUVSDiCtRuBGi2GrIaQzWUSom0ZYrRri4W/msigOyLh2RTtuu+ZiBFUJz2/agm37OnF8wkLWlhA2NLHGqUQKKUrz0Eg7EmyKJsQNRTM0R0ZIk2gyLqz0FFzbhCFJaKyuxNz6SsyqjGBeYyWaGmdjeCyN1zv78djm17D9UBdyJO50Ay4N4qMCYBHBkKHZNrR8FiGYqAxruGzlMlx2cTuMYDEOHD2GLa/vx47jQ+jLkDNsEJJL/btEzYKk0HC/jHBfJStWhczZpICYsxOSLMSljFkZdE7Mrw4/tbi17gd333rTyzP1I/TQg49827Fya+fMqt3d2tb4IDR3fVnZPJ44PFMv2DSvi4XINF8APvy5S+BjH7vrsj2vv/6uaCR8bU1NzfympqZQfV09goVoQD6XR0NDA6KxKAYGBvDMc89gw8YNGBkdRTxWhIaGWSgrKRUREZqeK6bXOp7jKXXKBAJB8UCnaAhFGUTRqOhIOeUR4qdbhIjxoxlUiyHqPE6lY+gq+IWlFCURtSQiulIQL6K11RHvI38OXddEJw6txRM3FEEhMUJpHlWsw7FNSDL5gVA3jI5sLk8rEzbzuWweNlQR5ZjI2Ei5MmwjVLBnD8M2gshAE+kkg1qKad96SFi921YehmuirTqGq5a1oqOlCcNjU3h2805s2t2FjAOEgzoUFTBJtNE6RSCHQjQaTDoWyNuEpu6akPMJBGQHAZr861hob6zHpcvaceH8BlREVfT09GJfZz8GJrM43D+KFBT0TyTRMzqFtKvDEVENCYprwchPoTrgYNGcWly8dCEWLlyI0cQYnt+6By/vPoSTE0kkqfNHDsCRNEjk/S5RoSoVrTqAZHpCxIGYEUQpMlWSEdAkqHYGOjJORUwbqyqNbGosj/18xfzGl8IVFX1r29vzM+mT9J3v3Pfvuipd19batLNjftPDycTEU9WNS47PpDXyWmYOARYiM+da8ErOAQLUjrtwYVPZN/7pXy4tLi25Q1Hk1XOamuItLS0oKysTKY7E1JTo7CBx0NHRgdLSUvHw7h/sF0Jk8+YtolU3FAihvKwckUhEREqy2Yz4TmPnyZSMpudSVIQKS6mDhmotvOLRU+2xvi37r9i1k1g4bW6Mj522pVQLfRdpHhI1QryIqlWvHkIlIaIWBuTJyNNQPU0VLiMkNEQaR9NF8SmZsJEvCAkvMkjLZhJCHFBKKJMzkXF0TDoBJBCAZcQghSKiWJWs3HOWA0vRYASDCGmKmHRL81ugkMDQIdkmglYSDXEDHc2NQrjtPXICr3X2wdENaIaCHBmRKTSPxhXPdo2KWlwFJj3vKSIjq7DyOURkR4gdlbJcZg5VJVEsnFOPy5fMQ3N1KV57fTd+uXErHFnHBStXoq6lES/tOoJntr6GoRRECklybYRlE3PKNFy+oB6XLJmP6ooKsaYnNu/GziN9GMsDlhqAS+ZuXkUNJZ3ggoSIIiYKiyyaGMZLqRpHCK6Q6kKnAXqOhaxjwZJcFBmy2RQLHI4b6nN23j5oSFKiSA9a8VDYLg5E7Fg0ZgZDwTxkKacH5JyqWNlocSSrymo2oBk5C4pZES/NI1hsJg4hv3q15FulvC2fwn/5P9/9uWVmr503p75vbnPD9/VQ4PvV1fNZiLwtdM+9nbAQOfeuKZ/RNBAgARIIZKJHDvQs6u/vv3hwePjOaDQ6Z81VV2mLFy8WD1/qfDHzJnq6u7F9+3ZhMPbum27EsqVLYdoUmqe22xye+uUvsf6Z9RgaHEYkHEFZWTli0QgmpyZExwwJEfo/5VAohEAwIuoJxCC4QtRCGIdRmKQQ5fBTL28IDkrBkLV6ISLiR0p8kzJve8C1bC/CIiIjXu0IFbaqGtWMUDRFgSUM0mQqthUtt5JI2WiimJa6XsgXRCVjsnwGtpkG7LQYWCcZYSQRwLgURUYrgq3HADUAhY5lZiCZJupqqtHS3Cjs2LOmhX1HjqGrbxBJ6pyRNSh2Hko+DdU1YWiaiLCkbRVyMATbNZE2c3DEzyXILkUWJEhUY0IPf2HoRpEHC5oNIRBBDrR0fDuLIsPFkuY6rOqYC/Ie6x8cRKyoCEuXX4j+8VH8/Nld2PL6EYylqbpFQklER1tjFS5eNg/L25uQTE7hlV178fRL23BiPAdbj8NRwyIaI2RiIY0l02A8l4pTyVuE1kVW+yRCKOqTRl1EQhHNqbHzyDvApKtgxAbytoOgY6HIUEmoTYYVOant/YAAACAASURBVBnWDDOi6VZQMfJBPZhXNC3twEk5kpV2FCsBRUo5cKbMvJU2HSnjOnKWGrLylpJIylLSVZAtKY0NvnvViiN3La/5b7tcnnzyyVgEMC67/vrh3/Rx++a99/5Hcmrimrlz6sfmz2t6oKjEuK+6miMi0/BP01lxSBYiZ8Vl4kXOZAL33HNPsL//eN2JY8cvSiaTHzl48OBl9OAmy/Xly5ejvb0dxcXFotj00KFDePnll3HgwEHhjLpy5YX4wAc+gLLyciiaJgTF66+9huef34ie7h5R1ElGZFTvkEqnkE4nYdsUrYBwECUhIuzPRfDCKySldIqfivFabU8Vq4oNyNmzUCPip25OtfN63iAUMaHFiOiKqDvxBkJ4Ba7ePBjhRUIihEQHtQvT/+eLAXa0D/qiIhEawEddOBnYuYT4P/xAJIS8FsI4DCTUEqSVImRtDa7twpBtBJBDXHZw9aoL8e5r1yCdSkDWdXT29uGZLa9i+9FejGQBiSYI0wwX03PloEWa0EQbsOOYVLTh1XHQc18ScQe4tgxZ0sR7gqqFsK4hnaAZMEHkHQ2ypkGRLCh2ClHZRGttOa65dDkuuagDwYCGba8dxqOPPYvdR4eQtWUEdBW1FUVYuXQeVizvENN8D3SdxC+e34wdh44jo+hkm1rosKHrQC6wvhAikzQXMhWmktc7vI4gOgvdTaIiaGNBVRih3CSS42MwJQ2TSgjdlopxR4UtU+s2XR+TmpJB841Vcqq1JZHOUUQLkwNXJqVlicnG9CM6giop0BQNGjnSakbWCQSSCBpj0aC6szoW+nFbZfn2dbeu6P1Nn7vvfve7JbqVWqFCii/tWPp46yWXJH59u7/7ylceT2cS71q2cP7gkoUd3w9FjH+tqmrtmsmfY17b9BFgITJ97PnIZzmBe++9V3v55WeLZEdZaDu4baB/4D2JZKJsYmJctKxm0hkEAgZa5s5F4+xGDI8M49VXXxUzYDQaD0/pjEwO7e1tuPb661FaVobdu/eiq+s4srmc8P0gwSDCE5Ik0hO5fAaWKCSFSNkYgbAoUqUIiWem7gkR39fDNyLzoiWFLzIWo/kv1DHj9du+YeVOfxceH78yY4ZSPt6OPSHipW9ElKQQxaEOmFPmn/RzjZQCLFsRNRp5Jwcrn0JLbRmMUBB7u05gEgHYxY3IKHFYlgzFtlBsOGgpD6N9VjVWX7gMrXPn4oc//Tm0cBhLV6zAq/sP4cfPvIjDQ1PIk3igxzeJItcSpmUSPfiFEPFM6UmUED5FpgJazzFWlQ0ooEhIAiUhHVUlZVCgYiyRwdhUAjZsaPTQzuehWznMqSnHtWtWYNmydjz86NNY/+wLYrJvLBzCwtY5uOSiZWid34TJdArPbN6FZ7btQc9kFjalYYJhSKJtWQRBCvUgXuRD1PKQRHFIiHhpI5JLcmFttUUq5pUFYI2cRGJsDEoohoQeEUKE2FlyUERxqF3bS8d5NTwkRqiLhy4adUGRELElasWmwYLkLK9CgwpNiBUHFomVUAhqJArNybvVmj20rLHyu+nJE9/90OLW3tWrV7+Rtnn6wQfDJxOTN6aTEx+WXTt94w3XfblhwUXbf/2j/PkvfPHJTCa55sJlC05csHzhw4oiP9zQsKDzN33kt29fH39x/ebiWTWNiffceSfN13lb00Rn+T8z58XyWYicF5eZT/LtJvCpT30qWFlZ3HRg3761g30DHwoY2qyOBQtQX1+PnTt3Yvv2Hd7MFKqhUFWEwmEk0yn09w8IkUGRDhILVItBYoWiJ+QJQo+LcCgiZsTQh9MzILOhaaqIhFBEhH5GqRcSIl5ExPUiIr4QKRSr+g6ndO6+/frpERHhbFpo6z3dAZUG31GkgR5u1A8i0jQilUOdHNTGWxBI4qFJ+7ZEy66Y2Css26kbRoOr6MhYCqbyEK250VgIbXOqMT45jFd37IQULYdW2460HEc2m0NcdXDlwiZ88F0rUR0PIDWVRLi0Go88tQmbXt6BNWtWC/fRZ1/ZicNDE8hqIWQolUEeKC517pAskajKU3SdiFQLPajFM9oW4orWTgZquuLCzY+isSqO9625BLMrSpBOJrBv30G8fvAw+kcmYbvk8WGINFMsHkXrvFYMjyVw8PVtaCpVcMPlF+BdV1wGSQvixdeO4ucv7sKrR3uQ1QKQAgExXZfamikyQcLPtHJwRa8v2ed7USpKGSkUEREpI0qxkZi0YOgWgpKJYsUCMklIJCqMIMYcCRNyQMy6cU0bMqXHVBWO5NUGkdEc7Zk6gFzHFMKRunIoPeU6kvCUCWgGApIG1bVhKDlAtZGVNVApLFwbJaqNEjmb66gMvNBQWvKpBXNrjvnTgH/8yPdXj/T3fryirOSKjvb2vZFY0Vfq5i546tcnBX/hi3/3ZCadXLNwwdzOC5YveTAaD/7oN0VEyGF42wtPfXDHjh3vr6quf/xd777uJ5FI5eDb/Xnl/c1sAixEZvb14dXNQAKu6yp/+pm7/8e+vXvvtiy79aILLkDrvBZMTExA1XUsXboUDz/8CDZtekEUlyqaN6VWRA/yJiYnJ0WahgpDqYCVakXCkQgqKqsQCIQK7bieD4h4uAvPD0p5uKL2gOzeyeSMhEgoFPX+L1vIFhlOQQj4KRnR6mt7nTbiwUcPY6qZ+A0dMyRM/Am8ouPEMkU9CvmVUHeOrgcKTqgFszORfnFFEShFbqy86Tm6kipSVGShYDwvYcpSIAfiKC6JIRYgZ9gJ5DJZqJFypIwKTNga8rksSgLAzSsX4CM3XYnEUC+eeHo9lKIKjDhxbNr6KhKjg+IhTZGGnB5FRo+I1IcpogFUyEpTd01A1qiCVMywofSDI9ZE9u7UKqsKd1rZzSGm5lARljC/pgizK4qxbGEHZs2ajd37D+PxZzfhcPcQXDWGvCOLa0vnRs0tV65YjDtvuhTLO2bj0KHD+OkTz+H5XZ0YyAfhxsqRk1VI5BpL0YZMRnQNkf+L5ZieEKFEEgkOilxQmowEpJdZItN3mrADGSZkKlSVHAQUSqnIyDnwuov0EGwagKiqom3bouJXUeNCxa7UMeXVvpAglGmasaSKLiHYFNFSEdYDCJGjrpMF7ARsJws5EIEcKhKOtortXYsSJYu6sHxy6bzGT9bUVay/Y8WKqYce+MYtI0P9n64oKl7Z0dbRrxuhR0rDZV+qaG9Pnv5R/fxf/fXjLux3LV3UemDp0gUP6iH9JzU1bf/J+4ScV/dvf/7enpMnlxYVl35j9ap3PRqrqxudgR97XtIZJMBC5AzC5V2fewR+8pMHl993779+JpVIXNXe1lFy0YUXKmWlJUhMTaKvrw+xaJGoC6Fx7xs2bMBPfvJTDI+MiMJS6oyxCm2uFAkhZ1GKmJSVVaC2vk4MpyOhYlteiJ3+715EG2zv745L03bTomDVdi3hMxIwwl4UgMQImYbRLJnCp/r0jhlfeHg1BV6NyOlpGRIhtB4x8dalYD3NvT019I78QkTahvpg6f1iPeSSSv8XrkFXDeEXkk5nkcnmkHEkJGUdCTkoHpy6EUYkZEBxc9BEF4iGrCljytZhkmU7iSMrjTlVcdxyxQosX9iKwaFhPPyTx7Cza0jUTlzU1oJ5s+oxNDwu5sF0T+aQ0iMwNXI5tQFDAXJpiPYXy/WERy4LjR7IokWW8jhe27GSTSCYHkbb7BpEQiGcpHSZLOO6d12NFRcux67X9+Dfn9mI/oSJHM2XySVRW16Ea9eswS03rYRphvHYk89h/Utb0T+RQEbSkJN0uCJdQtUasmc6B7KuF2rDiz6Ja+MV3FChqiIESUGESA5smj1DspI8VqjA1vO2FdEdSttYdA1EOs2GJpMjrS1qRcinRRijOVQ8a4pUlGehr8NyFGRpmjLdGGYehuoi6GYRVExoVA9DU4X1IBQjLPZvuRaChoFYJISw4jpSNp1sm1X5zx31dQ9XZzpvnRw68Uf51Gid6zhWJpvbdMvNt91WN/+iXxEPf/v5Lz4WCKjXtLc271+wYN73QuHwz0prm3t+/V+E3uNHVtrW1IcVCQc0VfuPioYFx882G/tz71+5d/6MWIi888z5iGchge3bt5f9248f+sz27TuuLystbVq6dGmorrZWeJIKi27HEkIkGi3CosWLxBRc8tXYsGEjnlm/Hn0D/QWPD09gULojHo/BCAYQjcaQzeSF1wWNr/daYDwR4LfQUmQkm0uLCAvNasmZWTGFNxKOiwfQr6dmxOOuIDZOn3YrClrJbfW0YlU/hUMPLlE3ItIHNIzOEkKJPFFF4WNhXozouBGdMVQIqcKWVND4lZxFU3Nd0XqbdmRkjQjscDFcPSDqXHTJRVjKw8mnYVCkguzcpSByVHRJ+3RtqDQ7JiRjXvNsVNfUYevO13GwZwgh3cCK+XNw7SUrUV1agc0v78QvNm1Db9qGG4khRyZuJEao0DMUhJnKQJclRMgMNpuGZZpQDV2cG7XsVoZ1tBSH8e7rrkFRdR2+8S/3o6urG21zm3HbLdfDymXxb4//UtSyFMXDWLWoFdddeTmam2vw0rZ9eGrTTuw+dhITlgubTM384l1KCVkU8aCiWUWIEJuKRWXqGfZvfE9cyI4CoTto5XJBhNB2frs03Q9UP0JSQQgpEiTePijZoki0X6rpoSJnEorUlk0Ch7qdyMNFEgLQpWGBpguLal7cDDQ3ibiaQWlERkkkLNgaqu61XTs2pvJZ0d3jygZMmgOUzyGmuaOLKiP9C0u1kkBmsGK074g6PDTg5Cxnw8f/7Gs3NjY2knntG69//OKXfw5Y17bObdy9oGPu9yLx+GNl9f/Z0Ozpp/7jHslKvHf27PrNFRVV99uq9EppacvUWfhPBC/5LRBgIfIW4PFbz30CDzzwQECyM1c98OCDd02OTSzvWLig/OJVq9Tq6mrhKJo388hnczjW2YnXXn8N1VXVuOODH0R5ecX/Ze89oOM8zzPR5+/TBzODQQfRCJIACIINYhFJkRQpUb3Zsq3E2USJbSV77ORmEyfZu75RsmvH2cReO75pXldJtmzJUixREkWKFMXeKwiCAAEQvWMwfebv97zfj6F4vefuUW4Uy7Ix58wBCQymfDP4v+d/3qcgm6MRiomOzk68/sYbzClD9DmNX3z+AAIBPxvRUP4HnfGy0YjgRLDTlYEGlt9BXyzkchkWbkb7ERXbEYMRDIRYVgdR9LQRkZuFfoc13c47Zgr6kJsCU9oGb5bevWvjpfERsQjk3qHANBKtUloaZWQ4jhMCQSZ7jpLihsnRubeIrCUgrdnIWyJ0AiW08UGELiqA2wtedjEggGwC7XWlaFlELIQLluzBya5hXB2ahkpjFIkCzAg0pOHyuFmSajqvQ7M4BBUJXi2NVfXVeOTuHQgFwzh+sQv7Tl9Gz8Q0dJcCg54nywfjIfMSeNOE1zYR9ftYAmwyEYcAHa1La7B+5XJUhiMIl1bgwsAEfvAvb2B8ahol4Qi2r28Hr2Vx8eIZuNyUjroW65Y3sVHPnsPHcLyjF32xFFIUyCbI7L0iMMrWnrCQTUJkiflYGM4g/QZPpXsmG685wxgKT6PxCPXMALpgsWkSQyYsWZXGKwQanbQRsjwzpSmzHROL4mSNMNBoSbBo7EJSXEFgEyoCrsRQUScOsSI2RevnEijzAQExhRJXBsVeoMjrgUzuJ5O0LNQGzMGWqFjQg7zlRkzjMa5a0FUNFaJtLg0IXKmU4/OzQ5ibndAFWdr3V3/34gO3akRI9/E3f/Gln3KccXfTkvr9G9at/p7itY74Slv/F+3HN77+N69nk5Nb169bO1pT0/A9wRN+saqqvp/jCGUtXH5VVmABiPyqvNMLr/NftQIHDx50nTlzvPnUiRO/dr23dwtgt+iq5mpoaOBaW1tRWVkJRVGQTqdx/fp1lgsyOjLCAsg2b9mCXbvuQUlpKYso779xA/sPvI2rV7uYXsAfCECWFcY2pFIZSIqzYZGAlS7UK+Oc9TobSiFUTNNybCxTACXEiAQCIVZKR0CE7pvABP3c0ZVQWR310DgakcIoRpaovcRx1hREqoUMEUfL4sTGO+ft9PgERkiQqjFwQhZX0eVmcekpzULS4JjQUefd0AWFpYbSz8gZ4mhOAEPNIcjr+K17tuK+zWvZlKBvdArP7D6ESwPTyJMolEY9tgYI5PIQkDc4iIqHiXW9NGrIxqmNFutaGrGypQUZk8eRi1dxtrsPKrE5tI5mnqWwytRsm8uhsiiIHZtuR1VFBbo6OxCbGsb2TWtQV1uLq9duYGAqiQuDUxicikGneHaYqPB7UeZ3ob62HO1rV6C4yIeh3kEcOXUe53pGMKVbyMse6JQgy8YhxBjxTgUecy/RGEWcBySOO8bmCYwY88wIiVM5BkToSoDOEGwHiDD98DwQIRBK7NW8WNjJPnEswA5CoYJDJxuFrkSmEKFGwmb6bNJtSQRsaRpEzYBfVNEQkVAkJuDSx8GrMQZAGJ1maBA5E4oiwhvwIRAugztYDtUVwmCeRyyZhZLJopjTUSKbyMdGEJ8d00PR8N7//nc/euDWPy7SUH31S19+mbeNu+tqSq+0NDc8F40Uv1JU2/a/2Hf/ry/82ZtzU/1b7tl1V6qpafn3gkWRZ/tH4t1r166lF7dw+RVZgQUg8ivyRi+8zPe+Ak8//XTt1NToQ4ODAztFQVg3NT1VnEwmmUOBbLfBQBC1NTXw+/0YHh5GV1cX5uJxVjRH4kiPz4utW7ej/bZ2jIyMseyQBNlCWSeJow+g3A0a3VCEOQEQYjMoKIw5VZgmxOlXoYwO0n2QGVXXKRBNRY4xLRoDND5fkOEUwivMzUJ2TeZ0ebfUrgBECvZdRVbYsyiAE2IiCkLVmyyK4XhwSKNikmCVdAs0nSFtCLk+RAlZi0PKALK2CEPywpA80AUXY0RIrEpZFqJpsOyQipAPtzXX477bVyPicX42k8zjpwdP4+iVfoxndGRsgfXB0EiBwuBNej1U8Ecx5zZljDhJowHBQFlxCKLbi5FYGpPxNAxegEsWwKsJeGChoiQCL2fDAxPbb1+H29auRjwRR2/fdbY+47MpnLzUh5G4ipTt6FsEI4MiycLK+kpsWLMc9Yvr2es7e+kKTp29guHpBFK2DFN2wSTWga0HjUZIVEwKDicszQEPDnPB7MOsXZduO892zE9YiA1xGBHqneFhUe6J0/E3P56zIdL9UugZZYwwzQlljdDozATHU2x/ATDSLzoXit/3ejzgTBPp2Cy4fAbFCof6iBtRJQchOwYt1o98agqqTuCSHpZngW+yS4Qv4EUoEkEwHIXoDcP2R5HXAC5nQMirUGBgenwI42PDZrQ0euCfv/X8fbdabsfGxjw/+eGPf6LlEncm4+M5l8ydK6uo+uaTn/0vP/7Zv8LP/9EfvBmfHtjy0EP3zTS3rPyOLxx5/sqVwb5bLcPv/S934ZYf1hVYACIf1ndu4Xm/7yvw8ssvRw4c2LtyamryXkWS7hckYUk0WsyEpocPH2ZJp2SVFXkBVFpHo5Hp6WmMT06wjYhocsr6ECUJZWUVWFRTg1w2j2wuB5/Pz2bwqqoxyy6xIZRKSpu9oricLAxi3m9uQo5UgIEQ2uhgQVVzzCabSM4xNiMcDsPjDcwTJjRumW+/nY94L2g+bs0QIfBB9D0rkbulX6YAQFhOCBsxUImeiZxKkfLkSBHAS7QF8ciZNrImkDYAS/bCVjwwKNODl52GXI7ySXgIlgk/b6O5uhS7Nq5Be0s1CxAb7r8ORfIgFC3HteEZvHTgKM5cH0LCEmDO54DolgGLrQcP2wCFbrHkWd7SwRsZGoowxoVGQ+BJHMpBtvIoFnU0VZVgdcsSLCoJIT83gdJwEPUNdRAUF2biafSPTGLv0fM4fmUIed7D7LfQs1gcdeP2FY24rXUpAkEPeobH8c75blzoHcFUWoMt+5iuBRRIZlB8/byOh8DffIgbeZIow4OCyuhCAMQkVujmWIXAiHNlDAYBFpasSkCEblcIgnF0QpQJQtdCGiytv8kMUpQRQnEbbBY0/1jkmnFYMYVi/PU8uGwcQeRR4xdQF1ZgJ0ehzo0gHRtFLhOHztxGxOVQNowMl0tGIOCBP+iC2yNBkhUUhcrh84bBmSJymTwTLMficYyMT9gur//8XQ994vc2Pnz3pUaOU+mJ9PdPlr768nPPc3Z+c3J2TJRE+1TlokVf/eSn//SFn/2j/ZM/+oO9ydmhzQ8+eO9YS8vK7wWLSn8UiFbRaKbQ2vj/+pUXX3x+czabKtY07vinPvWpBZvv+34U/GDucAGIfDDrvvCov0ArcPz4cfeLzz/fOjk5vsWGtcPn964vLS0NFkcjDCiUlpex8cvxYycxODjIQAcxI0x0CtJr5JFIJhhooJEL0eLUASMrCoLBEDxeD6PJWU+MRmexzmbDzqTpbFQkJwdR6qQT4Zn9lfQnFAdPj0X9LhTGxZgQTUMqnbgJRHy+Iqd0jhwzTFbAkj/Y95hrYt7tUnDQkAWVHpQYl1t/Tm9H4XckyuUwVfZYWc1gtlFbdMEU3ciaHBKqiYzBsd4UyUfMhA8aBKhkN6bcDrKv0taqqQi7BGxa1YLHdm1DxGdjemIWMzPjyOVNBIvLMZXScOD0RZzvHURco01bYoCOQJATg26BJ7sL2W55mbEHZAzmzTxLMeGJfaG91ATcZhatFUV47O4tqKmIIhSQoAg6dC2PuWQOo9MJpjsJl1bi8NlOvLDvGHsd0aAPiysi2LamCS1LapHK5nCqowtHz19Fz9gcNMkL3htENq+BlxUGBgloUMIsMUY29fZQQB0zvNAYi3EhzviEICQDIk5OCLsynch8Ci7pRSwS6jq6HeawIRsvA5/0ffYqnWA7gh08MUXO7zNnDY3e5jNEGDIiVxDF1OdzCAomaoMionwGUS4Nv51BZnYEmcQs5shCns3ANPMQSeAqupjzhgoNA14XfH4RLh8Pn9cFRXQjUlQG26L2ZBLBKgwAjs2lEdes6dqWtjeVYHjfx+5/YG9vmS+2dmxs8Ssv/vj7PpfYXlKk6EV+93erG6q+ZgrVA42NjQysFC5/9vk/fD05O7T1wfvvnWhqWfEDjy/yw0h5bc/PAhHSnczNzQVe2/3yV23bWuQP+P7ikUc+cXIh/OwX6ED6b3gqC0Dk37B4C7/64V+Bv/7rv6662tGxzjTUjxuGvi0UDkWWL28GiVGp8XZkZAR1DQ1oaKjHlY6rrAemr7ePgQoaG1CCKrETqXSSjVmi0VK2KOSEIaaDrhRgRrN6ynCgVFKy8NKYhp3t2xR6RomgYGVyDhCxYRJjopOVl7QdTkQ5ld4RGDFMnT0+jYbCoWLGtBiGzYK3KIKMdALMFUNnx/NnyPQ86aJqThgasSKkJSBdyTwyuumkEXgLoq1B01VkNAt5W4IquJGxJCR1ATlyacgeiO4AE6Jy5KBhOhQnEJPErDQiEgwdbh6oqYxi+dIGlmaaScZh2SamYknkbWA2rWMmoyGuWshRi7BT98vEsfTUqNyO8jJyeY2xLpzLDc7KQTZVkNJFsnh4RBkhxQ0uE8e6xgr8+kfugySaiM2Nw+uTILjcuD48i4PHLmJuNom1q1ZhOpnDmyfPwe3zYvPKJmxZuwJhv4JrvX3Yf/YKzvdPIpZzCu0gkbVVYWvPSzxMyhOh8j1echJciQ0j/xRH/yZBKr2Ed7U9DCiyscq7YlMGRBi44MBZ9DqY4Ze5YYgJ0miUc1MP4gTHEQtiCwR8KDSOA2eIECiNlSXp01jHCUqzNR1cNoUqD4fV1UEUWzF4sqOwkhPIpuYwOR3DTNrI6xYX443cjMwZCcnlynGy2xZ5XvHKYtDlsotlLxf1+T2KR3ZzPmLeWLkifeZ95E3CYCKH0awJf1ml4Q+GByoqqv9pfdOy3TVBqf7Y23v+1qtwLQ2VxZniIt8PIYrPZ0xxdN26HT23HjX+5D997tX4zPCdjzx4/+SyltYfyIGiH5aXN3b/LBA5e/asFAwq2zoud3xFkWW9tLz0r+rrW/aFw+HEh/8otPAKFoDIwmfgV3IFbtw46Prc577cUBwufjgZT/ym2+NuaG5u4ghwKLLMzhbHRkcxNj7GGnKXLVsGvz+Iy5cu47XXXsfVa9fYJkJsBks/tYnRkBkAoXAySkclYWkuT5HslDQqMKaExjZ0W2I7CLg4YxfagCgy3SmQYwFXzC1rMVaCAAlpAUisSs4Z2tio2dZLhXiRKETZBU2nkjkSQxKD4px7izYBERGSILNALSIW8jrZhA2H/eA5FvPNHpsJLBkvAtsy4VIAVdeRVG2kISNju5AyJeRsBZzih+ILQpJcjsVXzcItCawcjhpic4YJgyOxpsBAFU0leGY1JQCmOm4Om0OeanApf4Tsu6ICiwSmbH92OlgsXYWsUAeNY1M1KQBMEiFZBtyUo6HrKJIkrGxagua6GkwN9qIq7MHqFcsQDvuRzsQxNjUGbziK6byIfYcu4NK5S3BZBnMtRaqqsGXbJrQ1L8bc7CyOnjiOo+cu48ZcHhneD8h+8KLCnE8mvTckhjXyTpw6jYNIKMJeJ61bgQEh7QbLNnUi3ecvLMOEAZKCBdc59LJQM2LYqHPGMfLC5DnoTFsyz6Cw1FXKAaH1mqd/LMpdcdggyUVCXYkxM4ZuwchrENQsooKKBp+FRe4cSrkY9PgY0ok5jIzPDsdUviMSrbiweFF15+LacF9xaXTaFEU7G88WJWan68cmBlpj8ckVoiK1BvxFVbKkuNwuFyeQS8gSMZcxMRDPY4ZzQYlWQTVFOxIMaJvbmv5uUYD3j1w993BQ4coWFRfBI4tDFiccdfuCL23Y/tDLtx5wPvd7T/00OT2w42MfeXi6qXXldzz+4uejVQ0/O5rhTp486c/l5r5eFFB2lpVF+2TZ9S+cwL8cDjcM/UoewH7JXvQCEPkle0MXXs7/c+KidAAAIABJREFUfgWoJVdVZyOZZHbFtWs9fxpPJDesWbPGe9tttyFUVASDCtRoo8/ncObMaXRe7cRdd92FzZs2MzaDGI6enuvY8+ZeXO7oQDqThUH7g+hCKBxhQIQ2KgIh1LZLI5FCN0vBHksggEYkhah2R5fhnF0z1QjLJXH6Q+grdctQTonGGJEUY0OYRqQ4Cn8wxPJHNJbpwYEkFoJoQTAtSLYEhVcg8YrjzKAALNrMWJ+dAd604JoHKmT/JDBjUNw46QtEIGNYmNOArOCDKvig8W5YkheC5GY6GXJcuHgDspXF8sXVqK0II5fPontkEgPTaSQNGaqtQGMBKRY0i3QWtFZ0ym9AJGEnpX4SMKONdz6hlTNIsEsbLt1WgkZuFkUAr+XgFTnIpokAL6CCRirlEaxsqUdbSz1MPQfT0BAM+JDPZhAKhTExM4W+0WmMJE1c6ZvE1YudCPA2NrWvwo6dO1BU4sLhs1ex+8BBdA9PIGNLsBUfbMHNRKFs3EVfiZ4hqw9PMfKk3yiktxZEooQ6HHsuwxwsNZXcMe+GldmUdTI/eiFQQv+k0DLWODyviCA9CT3WfDMMs9E4gWZ0P/QLloN9VEqQ9bCWYrfXBUkUbnYO6TT+01TIahxhK46WEgmLgwbig1f1bGJ2NFJc/g9er/eZr3/r+f+txoI1SvvxxLWuq78Oy14dDvjC9BFTNQOJvIXhpIEZyw2lohFJ3gu3JKGtxI36AAd3bhIBQYVPFJBNpCEK8vm2Fau/snbXwz+89S/09z/3uR/MjV594InHH021rlz1P6VQ9LlotKHvZ+zA/L59r1QO3ug9VVUVLK1vWGS65eA+y7T/a92SDacWjnkf/hVYACIf/vdw4RW8hxWgGfM3vvEN+ci+faXh0tBTR44ceUrTtaJIJMqtWbsWDfX1LKmU3AZqPofz587hnYMHMDk5hXXr1+EPfv8PUVFRjmQ6zUShnV1X8fJL/4Lu69dRUlqBQLCYOWEIfBBQoAvL5Ji30N5aQkc/I7Hqrfke5HhxQsmchlumLSChKnOtaDC0PFKpONM7WKbDaIQjUfiCIRhke6UsC3osmeLbDRZHIdsCJI4GGNTUSmMGm0gK1ktCXTKUH0H2UepeobNcy+adHBCeRKMCppI5ZGlDdhXBlv2wKDmUo+hyHrausZI6j6DjwW3rcO/2jQgHZJi2hY7eQew5dh6nr41gVhOZgJVEvHS2b3toFGSxx5UIiFBkuWVDp7EGY06IIWCtfY7DiDZ/gYPA2XDpechaFjWhILa1r8Ltq5YjWuRBPjOL6ckhBEJelJaVIVAUwsjIBHJ5A4Ks4MCh4zhw/BwyOofFdYtx/44t2LR+BUZGUvjBT17C0Y6rmKWodJcXpuSCzUuwic1xeuOc58FC3oihIPsIqYgJDcxbZxjL4Wg7ChcHM/wsECGwyARC81ki5Joh5sRiIINJkhkQofulDwmxINSOSx0wNK7TnceZF8eyAj9RAnQSMVPpIIFeSneVYNJ4Jj+HkJ1GQ8BCjVczxq+c7n7skXufLKtacvHxxx93PqTv4XL06FH/q6++9AU1Ff8YB7NSUlxCUjXRN5PCrOWBVNaAjBKE3+XB2nI/lkQEWx2/yhEQkWwOiVgSbpfnStvKVX9/eaTrmc985uls4WE//elP/yAz2fPAb37y8czyFW3PcC7fs119sWu3umZs2+a/+c1vVl26eOTa0iUR1/p1a7nS4ppLouD6T1UNtx14Dy9h4Sa/4CuwAER+wd+ghaf3/qzA/v0vR44dPnP/njde/8/jY2ONoihy0ZISqJRUagPVVVUMjJD4r/taFzo6OhigoAAxGp+sX78Rn/nMZ+AL+HHk8FFcvnwZsdgcZMUNrz8InbIlNI0BEQIdBEIKken0/wIQoVdD90cghL5XSDUlyt45CyZGwymjKwAR2g2pi2VmaoLV15MYke4/EonCHwgyRob2LCqaIwtwwXBA+g8Wxc72PZvto5S8yQrgSENCqgSDRh4CDTqQISeMaSEvuJA0eeQEDyxXAJYgs03OJRKwASw1T0gKlpZHxCPj77/8XxAOuPH9Z5+By+PDrnvvwPhcGt98cR+Odg2Ad4ecTA1imkwSXljwSm6oOSplk2EJAvSbgV+FcQSrzgVMA15FRC45B0kzsLqxBp967G60N1aip+sSRsfH0bZqJQukf+aZ76KmpgIPPPwoBF8UP/rJazh57DQSsTkU+dzYvGk97n3wbhbY9ubBi3j+p3sxPJWEFAgiR++LmygYHoZN7AIBEWe8xC4sGdVJpSVQQJFlzrSFWA6OOWMYgCi0JbM3kH7NGbmwUjpGbDguGXaFCIveD6JDWH4XMSrGPNiYvw3ph0hPRPZlgT5Tbmi65aT0znfr2JYKl5sC3WicRmMsAi4cuFwaHj2NCknD2prQxAN3rtnJZxNdjz/++P+fsDDur/7z5//Q1PK/qxt6w3Qqjd7pOSQEH8K1y2DKAUyMDCGsJ7Gk1IOgmEHUL0FkpYNU+uiH2+cfgiR+5zc+ve1LHOfkhHzsicfeSk313P7pJ3/DaL9t4/eKIpXf9RTVdHIcdxMoUS7J97//zdr9+16/2rSsVN65czvKy2rPiKLr8+XVq955f44QC/fyQa7AAhD5IFd/4bH/3Vegs7PT9/3vf2fHjd6ez2az2bXLm5u8ixcvFt588010dF5xziBZ9oKM4gi5ZIDxsVFmy3UAhXLTxdDc1AJ/URCxmVm2DRGDQgKIVDoHVTXmRZr8TRaEhXkxPQSBACfBtABKiBEpABHmlqBNTRKYfoKYDZbhQRoS0g9Q2qquYWRoEHo+x4SrsiQhWlwCf6CInbUTmCIgQpoVNh4gMoH2xflsCo53RKwU1V44WyeaxDKpv4QyQQRMZ/OIE1PjLYLuCsN2B5kwVZBkJh4VTQ2SqaIk4MbG1a0oCXhxZP8e7Np2O3Zu345XXt+L0xcuoK1tBZRAEIcudeH8jVGothuW7YIg09k6BaNRTwolkpJmQmBMiClQ8uj8JsxmR4LzogwVAc7Aba0tMNJZSGoa929qw6a2BkyOD2JwdBRV9Y1I5S1855lnMRObRkvbKgSjlTh95hLyiQxWNTfh/l2b0bikBlf7hvDKvsM42dmPlEm2Yx+zI0seF0yoMDkS/Dp5IIDktPiygDFtHoRIjKSh5loK/yTQR2wGAZGbNt2b2hA215kHLAQy2XwFgkVZIwJ77RRkxsQkBSBCYIT9nw1kGOCjPhoWQacZoCx9auulpZG9bmgwYFgaBJcCkxJ26SE5cs7w4PJZyNkEInY+3xiRT37pM0/du3FjNUWx36Jeee9/gruffbbt6PEjX9R19T7qpBlPZTCt2fBFKxBP5dHbdQXWzDhWNlZi28YVCPplpNMEzEWmyRkYGTEPHD40ve2eXa//n5//0h9GIpHkg4/efcWN5NKVy5cJgVBpTHYFvvA7T33iuxz3bmQ8CVXHh3qbn/vhs2dXr6oR773v7lRJpPqYyLn/MlLVdOK9v4KFW/6irsACEPlFfWcWnte/eQX+5q/+6/ZTp089OTk1tWnx4oaSluYmd7gohNLSUsZc7H79NZw7d565TViq6TxgIIAwMzODVCrFtBvUcksARFN1ZsktKy2/2SWjkeiUXC4sd2O+lXa+x6UAPuiFFJJLHZeMkyNSGM0UgAgv8uzMnjQarAyezWo4uBQZlqFjoL8PWpZsqxYrjaPm3qKiEKP56abk4qEOGDbe4GwW2c3KV2kaIs5T/3Q2z8kQQfcpQNN45G0RKZvDlKYhKfAQQiVQOS8TpaoWz8YbLJ7LyEMxMqjyi3hoWzvu27Qa3VcuIacDm7dtxsXLvfjhCy9jZHIWhqBgTtORIlGlqwgavMjpBjjJsSNblATLSTBZoJcJWyDNw/zYg1gIWwRvcFD0PEoVE3/01G8jMzOLV1/8MSQzj/vv2oKtt69BsMiLvuEJ/OT1gzjd1Y8YnUeTO8nWsSgawf1bt2LD6hZk8lkcPX8Jh891oHeCgslcyAuUC+Jmrh/LUNnYxCZ2go1gHHaDJXhQAq1FQIRSUF0MqAgcdfCwVA8GIhgYIbaI9D03bbqFw6sTbsaMMmTHNR1bLgEO6qGx5oHHfJauc1ud8mgcEMSagyl517YQkkTURCLMMt41Og54fbAlETlyYpFrhoAoAR0SIBsahFQcXj1thezs5J1rm/40IUz/6MWnn37PY5nCH+HBs2eLjx84+B/NfOY/qJlkXSw2g9GpaYzMxlkibjqVhpFJQTJyaFtaj7t3boYgcpiJJRFLZJBTdUzPzuD8pcuWBm7uvgfuPf65z/zBX37xS3/++rLaaNTnkbhURsv4i0r+9uO//uQ/lpbW39SvdHZ2ytc6Otqeee7bJ1avqhUefuS+ydLi6hPgXF8uq25Z0Ij8m4+UH/wdLACRD/49WHgG7/MKvPrCC3UvvPTiR2Jzsw9FiouXNzTUBcvLy5gbhlJLKaCsqqoKc4k49uzZixMnTzFxKWUoULYGBY7RgZW5HzjeyQVxu1hHDF0pmVQn7Qb1rpCIkYkanXELAQy6FErlChqRW0EJAR0Sq9JtWZ8Mu8wDBdrGSCNCqaosLpwCz2SYuob+3j7YpBOg0YwgojhazILV6DkwtwkbxTiWXAIiIm2ZFI3O4sM5Zhum3haed8G2FeTzQDpnIQcRmuJGVpbYlXNTo6/CUjxJvEqUPzXtyuSMgQa3FkdDRME9t7dh07p22HIRrg+O4OSZi7jSeQ2eQASLGhYjp6no6u3FyEwWGfiY9sTg8o77hGgQAiG0IXMUzpUHuLwjyCSBpiVCMAW4DRVhO43ff/ITWFJdjT2vvIJTJ45BkQRsuG0V7tq5Ha5AEM+9vAdvHjmDnOSF2+vFlvYV2HVHK0q8YfRc68PRs+dwoW8Y0zkDuuhD1pZhkR6EWmuZJsNhIZx3g2gMJwOEFfHRetN7YXPQSPhL2hZKNiVGhPpeGGNC7xXhRpZ8Mh9gxj4JTj/MfHQIywthuSEkzrVhEQPD9CWObqTQzEtNNQRAaErHEQhSs0xku6ahBg9v3wJBEvGjNw/i8uAokuSUkd0wRAW2QEDEAVEEWCU1CzmXhNfIGHw21reiofIfbm9r212yoX7kM+8xRv1vvv3ChoOHDj1ZGglsryoJVYlmXp4aG0Jf/wCFmjFQpNMYSBKYbqixvgbNLUvAiTw0k8PMXArT07PMiTYxPYVEOmXX1NZm//j/+ONr3VcurairikrR4iB4Qd7vCRb/uKSyYn9d3aqBmyDo4EFXfGZm/XPPfmf/6tX1wgMP3DscCZcd5wT5bysWtZ59nw8fC3f3AazAAhD5ABZ94SH//Vbg83/w2Y9c6ep8xKW41tfW1VQ1Ni6Rw6GQ4zQxTeaG8Xq9DIiQ3mNqchZvHdiPkydPsgI6ulDmR0F56Pb4GHChkQd9VVWdzecJLJAVl4CGaZCGQ70JKgqdLrcyIQUtCGM/LOsmI1JgRQhcsJjwQpooyxhxRjZ0ZkyR7lSsR/oO6n6hMC1iRELhEESyvdI5MAEQBmLo3zSGcVpPCJSQ1UI3OagmDx0uZC0RiTyQMjjolFrq88F2u1kNPEcaEi3Pxg+sEwcCcjRKEBW4KHTNzIHTUigLebFp/Tq4vUGcOnMBY5OzyOc1NNYtwub1a1FbWYrevl68fvA0rk3mYXn90EWdtljYPPXq0OiDxhQGeDsLCuakSQiNFkhXIBoi3JYOJTeNTSuX4hMP3QtbVXHh3AVcu3adbfiL6uoRCIdx4fIldPV0Y1lLM7Zs3oTVbXWYnY3jxMkOnO/sxXAshZhmQ6UEUeqvoXY8GqeQO4mNT8g+Lc2DiXmtBoEMAiGsF4ZGKTx0shEzwaijuykMOYjpYOBqXufjiFfpjukQO2+MZg5cctM4Yxq6P7LqOgFnjlJZYHkiND4j9GeAM3MocnNYsbgSrYtKUeKW0FK3CNWLFqFrbAIv7j2MM103MKdzTNNjii6Anx/PWQZEy2AsBdJJWOk5Oxr0XFcErqO0KLB/eX312fYlTf2Bj25IPH5LydwLti3k9x2P9F8bWnzmyuUdI1OzWxRJXLl08aJQTVmY1xPTGL/Rg9HhYUyMTyCTSkCWAImzYGg6FlVXoaS8FIrHA9nlxWwswRhG+nzH5mYwG5vFksVL8Jd//pf22RPHubLiIGprK1FWXfWK4vO/kcprh5cuXUv+eHYZPn7cfWF0cut3vvdPuzdtahXuu3/XUFEgetDS7K9XNq688O93NFm455/XCiwAkZ/XSi88zr/bCpDNcM3yJUue/uJ/u8+luB+prq5ua21t9dXV1YGK4YgFIaAwPT2Fy5cvoaysDFu3boUvEIDicmN2NoZjx4/jxIkTGB4eYWwF6S0oFyQYCsHtciOXV9n/6eyPhJsSsSeSDEmUWN5HPpe7qf8oNNsWmJFb49OdFFSHPSlcmW7EoIZbGxLFh988s3Y2LBrZ6IaO/ht9MFQCSTRy4UDJr2QZZhQ+a96lM3UnJpxcMSRIddLE6Z5laLaEHIWSGSISpoAMJ0OX3bBdLthk/2Sx4zbclopav4SmmgqUlJQgkdVwbXACg9MJ5GlvJWbDJI2LgSK/j7k+CIBkNWd/LnbzaF5Ugrs23YbaRZU4cv4a3jjTjZ6pGAyJRhjELsgAr5DvAwIFhBlpCDSakXlWnGdZ1J4rQLEtKEYKfkHH5rWtWNO6HF7Fi1xWxdjELK509WFoeAB+r4jlLfW4c+tq+H0l6Oq9hkOnOtHRP4qZnAVddMMgNoPZZC2IEg9DI+Es6VVE2CSMJacM64Rh2evOV0pYoTGRTVohDhqnwxIcqzQTi5CWhFmRHFGmk9E+Lz5lEewOICE777vXed6FF2HR3MwJjWEtxxLpkgiUGhpkzoRfslBXFsBdG1fhjtVNcNka1HQGAfpcFkdxbWAQLx26goNnuzCeNqFLbtjkvWbpusx4DJ4cNWSH1lWmG1E4W/UIQp9oazcEKzum8Pq01+NJSZKPsIKoZdJe27TLPC6xIq+qy7N5rdTn94ltzY2ojvqRnR7BwLUOjNzoRyKRYI4dnjcZ+6bpBsrKy1BaXoGicASy7MLY+ASmJqdYEmwmlWSW9NUrV+OpT30ab+zejeJQEDV11aisqbweCBftExXlubrGNSffBSLD7vODJ7b//Te/8cq2bWuEhx66/3ooWL6fM/l/LGto6vh3O7As3PHPbQUWgMjPbakXHuj9XoGDBw+Ko729ZafPH9957sKlLalkaodt22Uty5eLGzZsQEVFBXvIXDaLkZFRXDh/HpcuX0QwWISPfOQxbNq0Bd5AgLEa1Iy7Z88enD9/gR1MKSzM4/FCIoGlzTEAwqyStLnTlWVtiFCITSBTp+rYdlmE+nyHy62AhEY+5HRh2yBLVnWMCwVQQrHudKCms+FC8JVBmhPbZgmohmVgYPAG8tkU27eIKykpKUa0pBQ84+8JfIhsgyQLLZM60CbKkWZEgWpKTjAZpyBuyciJXpgK5YLIDOhYpgZTzUG2TTSUBPCRO9qxvK6SnZnndAs3JmI4cr4TF/pGkIYLoERZm5w/FLSmwu3xw6RxCvXOqkn4ORXtTfXYvKEduuzDW+eu49CFy7BFh00yNAuyoMAFEX5RQMBFo6gsZrNpZOmMXnTD1MkmbMIjk2YiB48E1FdXora8CsX+APLpDAb7b8AyMrh94xosb10Km1PxzokOHDp1GaNzWai8xEYWpu2Mz2jUIosmPC4BRj6DiD+AIq8f8VgcbjdZdznEUwloNGoRZaTzJgyLEksVcBLZoClwzNGEUEfLu0CEqBwn9p8eg+lHRBOGSboXAm8UzOYIdig9lacCHSq6oxWj71FPkKlD4SxIehpRN4fmmhI015SxkLbykA/VJRFEgl6maZqOJ2G7fFCCRXj95HW8uPcoBmbSrHiQFfHRYzCCxmaVAUzEbNkwsnmWWyKSfkTPQbGyhsIbWV6Sc5yg0KdGtHXNZalZr1fkeJGBKIuxHWuXL8GyRaWYGe7FpbMnMDk+CvqMUg+SYajzfxMSiktLUVW9CORKI2QzNDCA8bExeBQFoWAAPpcb0Ugxa0Du7u5BTfUiFIWDqKqtMCqqy44FQ8Gv1NSv2V04XuzevduTiSW2f+Pv/8dPd+xoFx7/6GMXw5GKA7Dl75TXNF59v48rC/f381+BBSDy81/zhUd8H1bgn//5y8HRwdjagcEbO3RN/ejFCxfr6RSVGBB/wI/KqiosXrwYoVAIo6OjOHXqFHp7ex2woOksKfWJX/t1LFm2lM2vOzs7cbWrC1NT0+yA6nK52dktCUaZaJRSSEWZaUgYg0FBVKLIRhe8bbNWXAIhdKWfF1iQQscLgRC6EvCg2xSabwmsMFDC8rAclwyVu9EmRUmp1B1D2hXa8AcHbyCbSbJAMMvUUVpWirLycjaSKYyLqB2Xnq9NOMegu1XAiV6miYhzCtKCG1nJC9Plh0VsDukIQK22Gsg3wqsZtDfV4PO//QSM5DQ6Ll1ERVUNShbV4q2TF/HsG0cxrkqwXR52xk0sCllGaQhEDiPaigVDhaBn4RcNVJQUoai0EmNpG90DI+T9ZRuSllPhAg8vOLTU12DNinpoegYnL3Xh+sQUVLonS4bIdBxMMQFDU2Hrebg5IOKSURUOoHVxBdasWIJwSRm6B4fwzunLON89iOm0DkrjoudHa+UWBPjdLngUDkVFMpY0LEJ8egYVxcVYWl+FM8fOo66+DoIsoG9oBIYgQoOMnoEJpHImdItDIpNlJXG8QkyGE0dPuSqkaXEYEWaIBpmhOegABbjNm3/IUkveF6c/RgVv5djnhormaBTFsksoeh8aFD2Ou9YswcN3rEKZV4Sg5VmjLwEQQhe+UBgp1cLRc1eRtGR0Ds+gY2AcU2nd0YgQSTPv5qF1Y2pl552ZJ2tM8DSysTSIpgqYGijkltJwiYMjJsZFBYIuHqKWQmZmArKRx/oVS9FUV4HxwevouXoFeUNjDFkylWLvj6obCARDqK6txeLFSxAJhxCfm0VvzzWkk0mURaMMiOh5FZlUGplkCqUVlWhcsgySS0FdfRUW1VQOy27XM5lY5jtrN915g4LNzp496+k8f+nuf/jHr714966Nwscff/x0pLjyoGny36+oXdL1PhxOFu7iA16BBSDyAb8BCw//r1uBvXuf8b728rGa2dj0Bq/H/Xgmm97u9XpFSim91t3DdB50xk2bPvXFkONlcHAIPT09DASQO4bcL6QNWNbUhNVr1mJychJDw8MMQAQCQUYnZ/N51pzLMj3mEz+ZJoRt+k4GCDEQssSMlQyIFMSqBSBya6kcS09lxWj2TeakIFRlGSOMnncYEnK/sGp4BkwsKBQLb+oYGhpAOhVnYxkSR5aVl6K0tIwBJ9qkSHNASaUUxkXZIHndRp60DbIfmuxHVvAgTYVlipdttLSZEoOhQEOpW8aaZQ2QcylIWhKffPRuZGITbMNZ0tSCkrpGvHHiMp7bcwITmgBL8TKXCGu3oedPWx05blhaKF1N8EYWhpqByQngfSG22Vr5PNwE9HgeimVA1lW0ty7FQ/fdjrKyIE5f7Ma+IyfQPziGsuJK1C1tQd9kHNeHRhy7s5FHQDDQVFOOdStb0LKkBpxg4p1TXTh46jwGplMQvSHoBAxIcsuT5TiPmtIStDUvhdcrQTVUrF6zCn29/TA1g4Gg/XtPss+DIEuMbQhGitnm3NN3Ax63gpnpOM5duIQ8sWMWB5UX2CZMglemc5nPMyO9CwERXqD3OQ/FSwF5xIqIkEUXbGIhuAzcggZQN5BFTic30+/Qe83bebiRw+9+4kE8tn0tBq92YKSvH7U1dQiXVaBnaAQTySz80Wq88NMDuHJjDHGD1jeILIEJ03Qi/kkIS/oXJsAl1oXYOFoTZwxELcaCrUNkYzKOheLRcJD+77ZVBIU8iqwUkqO9SI0NojSgYH1bM8rCPqTmZpBMJlmU/+jsHGbnkuA5+rxpCIaLsXxFG9asXgO/z4O+nqvouHSeub5I0xSPxTAxNs4SjOl5tK/fiIpF9SyLZ0ljHaoryzE7M9t94eLln8xNx1744t987cqLL77oScdiD/zfX//qsw8/ukP4yEcePRoOVR+2bPnZirq6m1qSf92RZOHWv0grsABEfpHejYXn8v+5AqQDicfHSg3Vbk/GE4+mM5n7/T5PpLm5iY1gyNny9jsHcfbsWaTTWcZIkH6DdBzEQMSTCWbZJacK6T9IsFoIHaPxi9frh8tNLAgVw1GpHIEVm3W0kJDRiWonRwqNEJyOmEJkOz1pg4LR5nUfhdyQn3XM3ApECjHthZwRR11KIIfZX9iGQRsJbSOKJLKz5dHhQSQTMSeUjAGRcpSUEBARGBChLhaKHid9RcYA4oYFVVLAB4phuYPQaEQDCQa5bMgizAStjpixPlKE3370QbRWlOPY/tdQUVGEFc2L4VME5DQTx64MYPexDnQMTTNtiaF4kGPODw68QBsoCSsNJ8CLE1mpHp3xk/CVwIpqmVBkNwTdhpvjsHJJPYpcIpJTw7DVOJqX1uOOzWtRVhZFZ/cALpy5gNZly9HY2o4fv3WERbBTWmh1WRjtLYtwe3srQsXFuNxzA3sOncHFnjEmwDV5kX0WSLciGlmsrK9AXbQIi8qibKPLm3kcO3MFgtuLydkERkbH4fMEkUikWOiWaphw+wMop8+UyCMSEHD7msUY7htDz7UeCEoQ+0+cx0TeRl72MJsy649h27gBziJXEzEXhE8o9ozmdgYUSrK1DLisDEr8JsqLXTB1ExPjCZgGCZ5tmLoBlyIw1ufeHdvw4N2boaeS6O7sQigcRn3zclzuH8QPX9+HHLwYm1AxndJgSC7wbhcMttKk1aAQNI25bngCf5SsywzATngaDW4EOw+eGC0arRAbQxFtBmmUTIR4FWGkYU71YLa/E5KWQkvjImzbRgNtAAAgAElEQVRsX8WaeVOpJOKJNLNp9w5PIK/Sawf7W/EVFWF56wq0t7czBupqxwWcP3sCyVQcssuF+FwC8bk5yLJIQyBs3nonSqsaICteNNbWYtnixTh18jT27Nk353Ipu5sbm7+8or19ZGJg+NGvfPWvvv2bv/mY8MhDD+2ORKqOq4b4UnVDw/WFw+aHfwUWgMiH/z38pX8Fu//5nz1vnDpVplvaJ2Ox2H/gOK6ubeUK1NfWMgYkFoth7dq1jLbes+cNHDp0GKlUmjEWBDJoPk46hkwmi1Qqw+ywJFglUEGjFRKe0lfCAFREV7Bc0miEQsVo9FGw4xZCyuj/kig6jAllg8zbcW+NbXei2p3LrUCGwBABkYJ9l8AIG8dIEtN30PNgGwTTjFArr8Q2VgpaSyfizGlKrAyxIdGSMuaSoD4XOqvWdR55g0OSUlJFEVygCFIoygSgxJLQpkO9NCwmniehpsUK5EISh9UN9XjsrjtRU1qMRDoGRZGgpRO4cP4COvtGkTQkzKnA0GwCCYtDTnQxLQWd/YMEi0xL4MSaM5LH5pn4VpQIXGnQs1l4IGH9ilb89sceQEnAg7HBa7h4/gT6+3sRCkexadNmtC5fDpNNNgx0dg/j2z95CRNzMTTW1WL7HbdjxfIaTMemsefgcbxz9jImMxx0vgi87GO5KVY+jbKgjBKvhJ3r27F6eTNuDAziXMdVTMfT6BsaRSKTAcfYLg429fQwbohGJC6nV4YDXBKPsrAHteUhlIe82LFlE3ySG99/4afons5gNGMiYVJTLse6ezhbg0zps6KAdCbt6EFsC27ehNvIoEQy0Fjmw5LaIkQjLmj5PEaHpjA2Mo1UPEt9LOBlhfUXyS4f1q3fiG1bN6A4Wo68xWF4ehp7jpzEa4eOIpUnjVIxRCUIjeegkeaExLH01VLZq6EofgqNIx2KxcZCDmACdPAg0bXF2BCHLRHBmTZrNQ6aKQS0GaQHL0PMzcAjGGhtWYKVbcsZcTc1PYNszkBGtTA0NsNqEIgFikYjcAX8WLJkKVqaWuBWRPRfv4rLl84imU7B5fVibi7J/l5tYmNEC/c99DAaW1YjnTFQFomivroGp06ewjPP/gC5TCa56faNb+zcteNPEpNzW772ta987zd/66PCPbt2fau0tOaUrptvVdQ3D/7SHwB/BV7gAhD5FXiTP6wvkViQvr4+920rl9/51sEDf6jmcxuamprlVatWwef1IhGPo7+/n9HEpPloX7ee5YHsfv117N9/APF4gpXQEQig0Y3DjlA2gyMcJUcIfSWmhL5PFAEJUgm4ECCgEQ5jO+bzPghYMBsuJWvOj1roe7dmiBREqAX2hEBGYXRBj1XQmBSAyM34d0pelWW2TTiWUtokHGcnbWy0oU1NTiKTSbM2X9KBFJeUIVRcBmq600wgZ9hIa0AGEkzSuLg94Pw+WC4PcqTjoLhwgXQAdL8EQshOqtNcCS4OMLIZRAN+rFzRBl+wCMlUGoN9/ZibHMOWNW146J67oXECfrL3IPadPA9N8SJvCxDdHmdcZVpQWAw8OU3ovqkYz4bA5xH06ShyS5BUoK44gs8++WuI+qktdg68aGF4Ko4LV24gntJRt7gZ4XAZ3j5wDHv37oHPx+H+e7bj7ju3QnK58dbJM3j1nePoHhmHxtPmTQm3bibKNNUMfJyKz/3GI9jc3oauq73o7B3B1cFJXBmYQCKjwSXKkCQOsqhD4S0EAxSbbiCTNlkCbFq1odJIzE1MgY5cJo6SUBAbW5cgaudx3333IisG8U8/ehWnrl5HhoSm1H5LbxYTIdsABeQZJmQjB092Eo1FPO5aWYutqxsAO4XxySEEfV5URMvR192PzitkR3YjRZINyYeByTgmkyoilfWoXbYclsuLK7196Oi5xnqDZFcA+QwlrBILZDEtCgEL5pThSAzrROSTpZgAFulQLNa0TKBLZzoVEhERO2ipGiyNRoAuRCSghM/Dp85irOMo7PwsRN5AWWUZKmsWsUyZyclpcJyMkpJKpNIqerqvwqcAlVUlEL0eLF3WgvrqWvCWiZHhfvT0dCKdz0F0eTA6NoGZqWmYhoqSUi/+5E//BPVNq9DdMwhTtxHyh3D+/Hns27sXUxOTkCRh8Okv/Pk/qNnM1J8//YVvfe73nxS2bbvjC9VVi8/oWelC2eLFUx/W49vC8353BRaAyMKn4Rd2Ba5ePVv+ta/+3Rc7r3Q+sHhxQ2Tjxg1cZWUlAwaaqrFemK6uLhw/fhx33nkntu/YyTZ9Gq0cPUab2D5MsIOZxDplCIxQIBmxIRTtTgDEtp0xC+kyiEGhHhJJVtj30qkMAzYFtwsBGuaEISJ7XofijGrezQUpxLYXCu8Koxf6PQIhPwtECp0zRO/Tc2Bl8vOx8MyPQG4ayt2wTBY7T4yOblIQloBwaTmCkTLYogu6zSNHYMQSYLp8EPwBQFFgki2XdC2GBVPTwJEAVs2xDheix2VFBkesAAEm0gnoJqu9p42ZNn2JExGUBJTIFjatWoZ7dt2JnG3jWz/ag46hMUxnNHAuH9ugiD0i0ETn17JlQ9AMCLqKmgov7tq5Cts3bcBbbxzG3p++gs984iNYv6YJ+fwsfCE/POFKpHUFlzv78Npre3Gtpx/xRAZtba14/NFdWL68Dt3d17F77zs4eqUXMxoPuLwsP4VGGpxGglQeO7duwoZVLXBZNJ7j8OY7J3H8YjeSGgeQngMCQj4fmpfUYe3KJaipKkG4yA1qrB0bncHljh509dzA+PQcMrrORh6Sz49EKgU7E8PKEjeefOJjULxhdA+N48jFK7g2PI6kYTPdDQ3T2Jso8OBJI5KdRnNEwFOPbsUdzWWIug3k1STmkjGkk3Fm11VkF8bHZ3C56wbcgQokDQU3ZjI4f30MfbMZZAQSF/tgyy7wogSD6CLwkCUPY+9YoiuNwEyddd9QfoylU5Q+fa6pd4Z6cKgvaN5azNgbg+S/zKlDn2VqHjKzKkpdIjYvq0GRlcDx159HPjEJEzoCoSLwpK+iLqK8ytguDz0nE8jnUohGvKioKmHJrg2Ll6C6tIoBsfGRG+jt70aKOpg4BeMT08hns4CZRUmpB3/7t/8dluDBqbOXEQqVwuv2s7/nt99+G3PxGIoC/v7/8dWvfH2g/4b3y1/8i//2uc8+ybfftu53a2pXHOVdgYGSkpL0L+wBbOGJvecVWAAi73mpFm7481qBp59+WvZ4hE8d2P/2UwM3euuqq6rc27ffydfW1rKxCl3zuTy6rl4DdcYMj47gsccew8c//gRzyeimiXQ6g5MnT+HV3a/h+vVeZscNhyOsJI6i22msQsK+gpOl4HJxcjgcHUg+5whQC2FkIvNDksbOccVIlCRJug6T8hN0ZzOfF27Szwux7jd/n0Y5ZF29ZTRzM+ad7ptmMvPxVyxnlcXBm8wRQx0007OziCdTTI1giTKKSqvgDZXAkhRYggs6RPCyF+5AGBp4ZPS8E85mmZApIpz0D7aNoMeF4uIQBI8Ls5kMxuMpZJhrgjQ1XubW4QWTnbVSCqhC0WNqBhGFw9b17bjnnh2YzeTx3ZffwJWBMWRMnukhmNKA+nR0E5KhozboxpblDdi5bQWWNZdhMhbDt77zBo4eOoNVy5bhk594BMuWVaOnrxvHTl9BImcjl8uj8/IFKIqA7Tu2Yueue5A3eOw5eBR7j53ByGwaWZNsyjJkekxLg4/T0FpXiqb6SixvWoaKRXX4n8+9jPPdN5A0RTY+EvUcQqKJpvpq3LNjM9auaoCm8piYmJjvArJRWRqF1ytiYnQWx09ewTunLqFrdBopAnqeAERZgD03gTKfjJ3rVuOxBzai40ofXnr9HXSPzyGvBGEoPhaMZqXjCHF5uFOjePyONvzOR3ciJKuw8jGYuopcLoNcPsX0JLJEglURPX2DmJhMoan9DiRsH3YfuYB9565hLGPCcgXBKz7wgosFsNEnhUS3jPpgCbzzHxyyjxPgpM8TiaNZcAr9dD49lgWlOawNsWKk73GqDYjJ4qEYeVR7BdQWibBiA5gZ6YdmaEz7QfqZeCIBkefgdysM2OqaBrdLQlHQD38oCFuSUF+/BLUVNbBUHd1XOzA42M+KEwkwT03HoGfzrDG5JCziT//sj2FzLgyOzTigmhdx9OhRHD58GMnkHKLRUP/fffVr3z5x/PiDzz7zrdt+76nf4NraWj/e1th8zJ3zTHONjUTtLFw+5CuwAEQ+5G/gL9PTf+WVV/wDA923v7V3/38cHhxcbdpWiSwJIm3epLhfunQpVq1cCV7gceidQzh75iwmJifZ2Tv9/JFHHsHdd93NNu3BoWGcv3CRtehmMjnmhmFnjzczPCi51AEiBf0GPQ6L6LZpWqGzTbzggKGfUdGcU8dOsd5UlEdjHCdencStLIhsvmn3VjGrM6bhnDI8jnQcOvKqI25lwIXCruZHPCxHhMV7O0wNBYexVhNOwFQ8gXg2D51m/4ICf0kZFF+Y/VuQvYDogkmFZ9RoS0JXS4Nb4BDyyCgPBVFfUoaa8gpUlJYhFC2CKoo42tGNV95+BxOpHNORgPIyRNJ5qDApa4ITIJNriLJCOANRn4LSSBD+SBg3JmPoGZ4AJ3sgKxKQz7BwMkVUUBoK4c7VrbhrfStCAQu2nIPg9uCtty9i9ysHkJiJ4f577sFDj25DZ3cv/uWVt9DXN4CgV0H7imW4a9d2lFSX4fTlPrx56Cy6hiYwlSM9hgJBlCGYFty2iWK3gGXVUdx/Zzvamkrx3AsHcHVoAjemNUxkKcjMBd7WUSJmsHNVPR67dxvCIR9Onu3B+UsdGBgahmFRroiCknAQy5c1Yv3qFYiEi3ClexCvvn0ax67dwAzvgyHKoOGZkZrBsuIg7t7YhmU15egfHMa+s1fROZGFKngYI+IyMgjmJ2FPXMNffPbX8NCd7eDNHHQ1jXwuC8PQISnkjrKQV4l1ExCLpTA0NIs7H34Co3EDX/yHZ3DwUi8yUgC2KwgdpGOiRluJsVialQcvcgxXkJ6GJfNSsB0LzXMs5k6wK33G6EYkpnWAB7sym5YTTMfACIFVGAhyKjxGEhVeIOTikUoR+BDg9nrYZ58YF8pJoXAy+px53C7GHNI6Kj4fVq1cjaX1y5CIxXHsyDuYmBhHMBIFL3kQm00gn85Czc1hUUUAj3/0YchuP7NIB4vLkcyqOH3mLMbGhhEOB+H1urTamqpYT1d3Ucelc65Pf+oJe+nSZQ+vXrHh5NCsGm9paflX9+b8Mh0zf1leywIQ+WV5Jz/Er4O0INC05qGxwad6rl3b0ri0sYG3Oc+FixduajpIg1BeVoHGxkYmfDtz+gzi8TnGahDAoM2d3DOryTYYCGBsbAKpdJppPlgXi2UzNw2xEeSm4QQKuJovu5sPGWMpmiydlIOhO4JSdjCfL60jQEGpqnSQLzhjKGqdXCsEcPKqyiKuHa2JCJFm8hTZToyCJDAmRxB4FtdOSaQW+Wfp/iweGu0JIo2QVJbDIdPBnrIjdAMqxyMvKIgbQNIWkKMxjuKF7AlAkFyQROdKWRVUUkejG69goT6k4P4tt6GhPAjBMhH0h0D1abMpDVPpHIbmkrg8OIIrA4OIqypznBCNT8On+aoVJ3ac2B3SHrCgLietUxQJPInI5rJspOUVACE9i0WhILas34TF9Y1QczmMjw1jMjYOd1DCzh13oCYawKkzV/HmG/uQ1yxUL12GkYlZjAwMoro4iB0bV6O9rQVJVcfeMx04cvE6xmPEgtgwWS+MAM7QWQR9y6IK3Ld1ParKQ+jpG8ZYbAZne0cxOJUAJ/ugGjwsm4eX17FzRQWe2NWOYCCI3Qcu4K2TnZjNZJExdaYXIW2Hi1fgVxQ015bhzk2rsLK5FrNz03j10Hm8drwbc7oASVFYqFyRLGF5TRmeuGcDYGXx4/3HcejaBEzRC4k0N2oMJdY0mkt47FrXiNtXLUHQ52OgN0+gldZUFqDpKguGo8/o+NgMOi4PwR2qwtBMGgfOdqJnJous5IflCkAnUaktQZE97H2hvwna/E3SgZgWYyqoD4hGefR3QSMbYvcIaHCUFGtqEKCzviKmFWImGhOmmmfAl9xYMnRqBYKYi8NtplEZ9qKsyMd8N4osMgBlmgZjAJOZDHst9D7rOUcEXl5VyfRai6oXYXR4BJcuXWR/Sx5fAMlMHqlkhrl5OFuH3yPijm0bsXRZEzI5HRw1IWs2BoeHMT4+ClXLQM1nkMulYesGdC2He3ftQHNT0wPLGpr71bxtz6iJyY0bd8U+xIe/had+s1BjYSkWVuADWoHvfvcfaw+/c+SuwRsD95WWlmysrKworqmpQVlpKS5duoT9+99mYlQ6gaPmW7fHw8rb5ubmkEzE2cHYKZ4jSYQL5eUVDLCQC4ZYBzogE3ggDQBpRAiQ0IWAiJPtIdxMN6XvF7I/CuOTguajMF4p6ETotgX7LrEdumEgp6oMvJDdl4lemaaEhKFOhwy5UEhDQUyIqlFpHj0R2iwFmBwPlW3xFgQtB96gECuLZVlkbAFZ0QvVHUSCU5CjXA6XFzwxA6QVEOgsmUSoEjSIUA0DXiuHVeV+/N7H78PmVYvRe70Hh0+eQ+/YHEYTOqbzNuteiesmMsS8EHNPgllWysZqZFkmSWGt6DSfnDYkdaS1IzWLIgCipSOfiCHqlrChqR5b167EurZlyGU0vHHgBA4eP8M2fE7hsWrFUjzx8F0oLyvGT17ejTf3H0bakBGMlGBNazPuaG9GNCCj7/oNHDp3BSeuz2BWJY+xxDJKSNdgqinUV5Rh46pm1JeXQOF4pLM57D91EV0jk4hbIos5p/eRNArQTdSEPPite9dic2s1Dp+6jO++fh5jOZGJeDUSdhp5pg2yDCras+HnNTSWe7FjwzLccdsy5PIGnn3lFN4+0wnDHUBaIzGogLCk4/EtS9G2tBKnro/h1dM9rOBNVjMQk6Oo96n4o995FEVCEmZ2DkWBIMrKylkHi8qYLrK8KlA1E5cvX8XVrj50dQ5hLqWjuKoOmuhDz2QCYykdquSFQTH1NhUb0qCNwDXragZH+g8ekAQOhKkMncL1NKfTh51q0piP/g7IP2PC43Wzzx+NVVixXuEzaumQKeRMy8InmEB2DmG3wDqFaI0IyBgUYqZqyORUpheRmeXdYkLnkkgIi2qqUVISRTgSQiKZwPT0DNKZHGMlU6ksA9b0N6IoItyygNVr27Dp9g3IZFSW/ptMa+jq7kbXtU7E5qaha1n2VxEOBRD0+9C+ahXWr1//NRiC/fzzL1SLitK19c6dL338k7996QM6hC087PuwAguMyPuwiAt38a9fgQsXLhR979vf3NI/eONe2zA3lZeXNC5uWCyXlpSwcQWJUmnTP3rsOA4fPsIi2hlwoMh1xjGA5Rnkcjl2Owoqc7m9iEajiBaXsGTUbC7Hfs7srqw9lTQcpLsg1oJabUn9UPi+E8pV0HUwsMCAi/P9ws8K2o+CnZexK5RArmnQdA2aobM0VFaKJzi5IzS7oWdM4IS+x+y+NMIhlwcdxJk9hgKh6DY8BIuYlSzrl9FsHlnOjZxcBM0dRkbwIM9L4GSX03lDmw8vOr1pNhXaURy8BZeZR6WkYXNrHR7auRGRSAj7j5zEW8fP4sZ0Gmko/w977wEc2X2fCX7vvX6hMxqNHAfABMwMgMmDyYGcITnMpBhEWZYsp/XWan327Z3v1r51ae/Kez7ryuFc3rVsrW3JChRFSdQwczg5ZwwwSIOZQRiEQWp07n757vd7AMXburoqV8kSaQ2KKIJgo8Pr1+///b/fF3hsYVMEOvXbcPAVJ6Ys5qZQjgnlrnKVsOdopgA0cgx5RlcIhoGAYCHqs1AbC+O5Jx7DisZaVJXIsIoFnL10A0fPXEaqaEILhlnjsnzlSqxevQKXr1zGvbF7qK1twLbtm7ByRSuKBQtd3Tdw9moP7swsIC0GIShBCIYLoZhFfXkAzbVxrFpWh3Vtq5HLF3H89CUMT8xivmBgoWgymIOq8CLMMEo30LGsCr/17C40xhR84wdH8INLw7BClZD9QdZZKLD4PbBEynoVIJpFaFYWy8uDeGrvRjy6axO7Pf7Lt97ClYkcCjKJNF0EjASeWl+JZ/dvwtiChW+/fwlDd+5As9MI20l01Ebw1f/wuwjJBu4MdCORmEdpaQlqaio4Vj+VKyKZsXH77hSuXO/HyNgkJibuIZ3Lo7auCSvbNnJTMAW6jSaKyLoaj88KpPtQCIx4WTYscqbiQDrPCCwaRR5HqeSuWeybcSyL49hNV0BpeTXShSLy+YLnoKJQMyo5tHVEZAdByYafjkk2yaFnKtUGmEVmJgiM8mixWICqqaitqWKAkE8n4VdkxEpL0NLSjIqqcr5NKpPF/ekZTN+fQ7HgMYG0OYhGwoiE/GhoqMWaNauYoVH8pZidS+PqtesYHOpDJrMAo5hDgEaLFWWIRkJY0dyM9rZ1w5l0Rn7rzXfj88nM3IqVre+2r1v/zd/7/T88+0+/Ej34i0/CEXgARD4J78Iv0HNw3a+If/RH2Nh19erDEMUnAgH/hvKyeKiluQklJSUwdc/dQj8TM0Isw+nTZzgbZGJ8gntVFFXjEctSQBktyNSMG4mWcJIqWRKXbLRelocX1e5pMgiIWCxAJX0Iz9AXO18+rgdZSkCl2y4JVpdcLx/ZeIle5wp52oVSAJrF3SKk62DWgLUhlHTqgQRJJJbE65vxauOpi8SEYelMrbs0FuFZjg3DNpE3LRRdH0w1AkONo+ij9toQCrTEUmy3KEDzK5wzQrN7ErZ6mREiZEeH30ghKOjoWNmIp548hKLjwxvvH8XNu/eQo3wJigOnJFaqtac8CXJX8H0TUUPx8mRpXsxCISGjzwdNcKGYtGjZCMoK1q1owoZVNSikk+wYyZHVNapg3ZoWBENhjE3Oo6DTK/Xh8LvH0D96H/5wCCXRIDZ2rMWmjlaUxsIYGpnG6Su3cOPOPU+vIissprVzeZRqYZQHZLQtr8LOLWtgFvO4NzmDW/dm0XVnAgtZHYrmpwBcqLKIvJ6HxcdRgK3rWNtYjd96bi9WVcXw3bfO4NWz3cj7wvDJKgfBKT4RluvAJo0QAUta0MlhpeextiaGX35iD/ZvacEP3j+LP33jIrJyCYOAQHEOB1uCeOXgdmRMDd986wyu37iOUr+B9c3leGrnBjx1YCf8kotcNonx8TEkk3MIBjw79vDYffQMTGB0IolMARifmEAiRSOJPBRJw/IVq9HS2oYiVAyOpzCyYHAybpHs5arKll1m6EgPwuwGjfMciLbBo7lSRUAQNOozOUwumSlivujCFyhF3nRYfCpQOaLkgDqWNVdHWdDHupe58VFM3Rvm99xiF5WBZDrNYxkSuRI7EosE0LKsHrFICIVcFsUijekE7N69GzW1VZi6P4XJ+zNIp7NIp3JIJjMsRibHWiQSRijgh6bJKCuPobqmDuWVDZhLZNDV1YXBW33IZpPM4gQDMqrL4wgHA6irpfHsSsxOz+P48ZMYHhtHtDQ+29i8/PC69ev/6g//8H970Mb7KVxPHgCRT+Gb9ml9yu+880753/6XP+90Jd9LtmU/UllZWUkC1JrqKp5PEwDRi0Wmc8vLyrBu3Tqofj+Hk125chXHT5zgdlxyBNCiSwJRVdPY/kjBZcRw8PJOAVWUvyHL0PwaMxF0e84LsYgQ97R6LFKVyPlCug/P8bLEdHwciCwd7/8vJwwzHtwfQ3ZIhwWeno3SG/PwbpVssS49DmlEqK3Xs+NSqDYFOxl6gel0xSezpqHguMjbIoqCCksh62YEthpmat5wZBQsuj8yQkgIRoJQNQW6aUA3yI7ssRoiJWxaOY5El10TbWtWo7q2CX13hjE8PY28SVX3pP2QuAGXBJDEIZhM3hOQos4cHT5Rhk+k9lkRPgfwkwDWzCOmyejcuA6PH9gORRRw7doVdPV0Y36ewq0M7N+9AwcPPoxgqAQT99PoGRjCG2+9h5n5JOoa6vHQ3h1oXdWGVDqNK939bLG9O5tCXlBgy8R6WVAkExHbQMeKldi/vQOmSbZlG3dGR3G5ZwD35nMw5DCnh2qii9WNVVjbWIHBgT6MTCeQNhx2zFSWRvC5g9vx2NZ29A6N4R/eOoHee7OwVVJDUOuw4ImOKVOFCwS9EY1QLCLiFnFwXTP++y8+g3uJFP7N//V9TBvUHCxByc1iZ5WMzx3cCWgxvPreOVy8dBFVERHP7N+I3/78MygLScjOzUJWFZiWgcGhW7g3NswCzqE7Y5ieyyFcUgldd9HXfxOJ5AQXEBKooHNnecty1DY0QReDGE+bmMzbSPkCMJUAdAJaXgofQDk4opdoS8WFEZ+NEkGHnEtAtg3U1jZiNlXAvQVijkRYosKpuJoCtLbUorW5DihmYKYTWN1Uh2sXz3K8fzQS4c8OtU8nkkmuMiCxKpXhxaIhLG+qZ0BB531RL0A3CtiyZStKSqIYun0bY/fGWVwswIf5+RR/ZjU1gNLSGGtOcrkMSmJRrG1r5/NzLpFG140u9PZ2I52aRzCoIhLS0FBbjYqyOEpjJaisrMT8XAKnTp/D6MQk8rqJeGXVyN79+//mT//kz//3T+v18Rf5eT8AIr/I7/7P6LV/7Wtfk4f6ulaPj40/fH925osLqVRre0eH2t7ezgwGtcsG/RqnpJLVlkAHRbe/+OILKCmJ8c6a7Ljnzp/H+++/j+HhEciKxjoQvz/AZWs8xiB9Bi0qkueEoZ+VRYBCIKNQLEBfLKUjZoREmZx7QYvP4teSjXdpNMPi1sWyuqU23aXbLI1xaHxB90uzcpcZFNOL0ebnQGoKgcOkfIrGu3C6T52zPCjh0oFjGlz7TiyKBR+SpoisG4AbiEMKl8FR/LDJikni0LwOk3JLXJkXHjXoh09VoNs6Cx+5aZXYF1YcNmkAACAASURBVJl0MQVIPlKOCNDzBR5dUQ5FEQ5MelYUU++SzoM6YiiQywedni8lrmoOHD0H0QFUsvU6IjQXiEouwtBRVxrCr/7yS1jX0YBvfOsw+vp7sK5jDYIBDTd6bqKquhZ7d+1grcLxczdw9WY/Lzp7t2/Ati1b2blyc2AK7566jht3qS8FsBSVhA5ec62VQ0Ophr2b1qK2JIq1rfU4c30UH17sxv1MDgVIyJO2BgpE20K5KuDZvVvw+UO7MNB9GW8evYybozNY4EIdEdtbG/HKIzvRVFeJUxe78Oo7JzGadTim3aSsDcGFSO8Ht8ku6ofI9mzmsLGhFL/3pRdhyX785lf/HlNFH/fnyPkk9i2L4ZVH9qDgKHj1vTO4cbMXEdnCzvZGfPmVg1i3qg7FuXlkUhlmXG70DeB6Vw+Ghu4yCGtubsGmDRswfGcI/Te7MT4+ivn5WT6HCCDX11agrCyOQLQUcqQMCVtG/1QWc4aEnOjnFN1FeTGfD3TOqXAQpvGKmYYxdw+qazOLkCraGJvXMV+kouAAM17lER+ePLADj+zdjvzCHAZ6riOsiDj54QeYGr/Hn0s63ylIL5lK8kaBNg00oiuJhrBqZQsi4RCzITSSLBTzCIWCDPQnJsaRWEhBUQPQtCAskxTZAiKREs7yoXNjemaKW6Q71q1Hde0yTN6f5UAzCkmj0YwsAaGgiuVNjVi5vAWi4HITNlnrewcGMT2XQKZQRLyyen73vr3/+Bd/8he/+zO6rD14mJ/iEXgARH6KB/PBXf2/jwABkNnZsYquC1dX+IP+f3v9+vXHRUnS/IEgaurrUFZejnA4jHgsxqLRgf5+nD13HvfuTaGyshQvv/wyHj/0BErLyhikDAwM4tjx4+jr6+cLGzV90iiDhHD5QtZrx6VxC0eqezHddGEmtoQsjTSbJg0HMS/EmtBjkmVxien4+L8J1BCDQoCEhY8f0498FGxG7hUSuwoCjMWxD9XWsyuAF3rv40X/n0AGCfsoLI1obsoyMXVaEWjZ83IeqEQtawFFsoD645CCcYjkjFH9bEkmTQSV8bHG1eeHQ9oQmb6J/7A8QSK9Ipv+cSEpCrt+CEzQDpseg56bKwtwyfVCWhabmliJ0qfeGB9sxQ/4RLhWFhrpROm1FHVEfD6sJEfEsjoIeh7F5Bw+98LTaGmqxte+/g0MDw/h8599EatWt+JS9yD6b49x1sv9iXEMj46ipLIS+/fvZiZkYnIWb79/HGcu92AyZXFGhinJsBwLfsVFaVBCTYmGzvYVePzgXly43IOzF69jZCaF+5kicsTaKH64MmlBBEi2jbCjo7Uiii+/9Di2rqnB1a5beOfUZVwYGsd8toB4QMbDm9vwmcf2IhZR8P7JK/ju++cwVXC4OwfUyUMgjjJkXNLHUBhbATHZwv4NK/FbrzyF0ftJ/M5f/CMS8LNlO2DreHbTKjyzZyvuTibx6nsXMUrtzU4BkjGHh9c34ovPPspOokwqh7G5FI6dvYj+gTtILyxA8wG7Ojfg6cf2Y2FughkI0lKcPn0ShXwSa1Yvx9rVK5DNZjA6MQ41EkNpTRP6R+dw/fYM0mIMRcEPNRhl0SuRXFQmR4Aq6HPZLSTpaQiWjtJYDDnDwlQiD9MX4GZh2zQR9QPbNqzEhtUtMHNp6JkFLKsqw7uHf4SpiTEE/TQ+8bPwlETjpIWiZGGyA0dCAaxuXYHyslJm9WyufAYDrFQqhYXEAjN3NIohV1cgEEKspJQFuxQCODNDY5skC1s3bd6M8so6TE3P4Nq1qxi61c+OGerDoXFbJBDA8pZmzmCZnpllFiuRTCFbNGA4LpatXDn91LPPfuN3fuPL/16gec6Dr0/VEXgARD5Vb9en48m+9tprElV3F9L3l/t82ktDtwZ/NZNOVfBFKpthjUc6m2Wb7cqVK5lxGBoawsjwCAoFnRf+dDrDxXS/9Eufw6ZNm3F3eBhXr13l0ixKR1UUaix1ucyOQEUg4F8UpXrAgZiQnzAY5Czw0kM/znTw6ISWZ26t9ay7nm5EYHaFvpeK7D6uD+FxDIv8PIBBZXU08KHodSoOo6uvF6NOIyIa93DeOXfa+GQfB4Zl83kWZ5qm13Niiypygh8ZR4ASjvIOWPB5dlWish3LwexcApYjoEiWYn9wMTWVZBy0Q/USWKkFlWzBRKcLgSDHZhMtzs+JWRkfbMeE7Zrc0EogiDpi6Itq7Um8SqMvSTcQoAh4U0dZSMaW1ctwaN82rGxejq7uARz+wetoW9GIX/mlZ+DoAvr7ehAOBVHfVIeLfeP4xmtv41Z/L5prK7Bz21Zs37UN5XXlONs1gW//6G3cnZgClABEsqJyJ4sLySqgOiLj4PZ12Ne5AcN3h3A/VcSl0SQudfXCotwXlUCDn8PXTNcreePXbzmQc1msKo3gV597Age2N2J8msDBWZzvHkRyIY2SgIr9W9vw8lP7UBaP4NSlQfzgvdMYmkohbYqwJIWZDoJssmAjIhpoa4jj5Sd2o31VLf7+e+/jh+duIguZ37fKkIKX9mxE+7IGXOubxHuXhjCZL6CIAix9AX49g+2tzdi7dgV37vSOzeJa/x0k5hd4XFaqudi7YRV++cUnMD8ziqMfvo/VKzvQ39eNnq6zWN5Ui2AgwIt5zjBxf24WBd1CabwaiYKCwTkgoSsQQ6WQNK+wj0Z0lJZKVmvVJ0CV6XzQ4VhFBil5XYcajKBoe1oiOnMDIo3x8lDsIja3rcCLTzyGrktncPSD95ht8VOdQibL4JnOK2IlqNxPU3yorSpDRXkcDfXVzAp69l6be50o/Zhs7aQLoeRWAiDl5RXIZrMYGR7ln8knTgBn585dqKptwN3hER7zjYwMo5DPQhJdxEsiUMj2TuJoVUVJPM6gnPQnBdtGeXUN2jZsLLS2tb1jFYzfW3Xw4MTjD4LOPh2LxeKzfABEPlVv1yf/yRIIMYxU9ZXzl58aGOj777LZ3KoDD+1DfX09U66Xrl5h+x+5X0hIQYmnNJqZnp7mOHYCFbTAEwhJpdKclEp/Sw4YIs3j8TIEgxGOcc9ldWYK6GvJdrsEPj5ut+VF1qHgJq+yfkmAyumo5GzhAKiftOnS78kZsNQxQwzKR8mrBD4Wvxm4UDsvCfpYJ+J1wJBCg+kY0oEQSyGSbkXnXSQ35VLDr03fVFAHUPRIUQzACZQB/jC0UJDj16kLhGrZA5RJ4rjM/Oi2gFTBhEGLsU+BSe23XPtOoIdeI1k2FfgUvwdIcjrkYBSuI3hiXRoZEa9OzasupcESe0PPi0CVwMWBPkdAyAEK83OoKAnh2cf348mHN6KxKozkQh7nznfhjR+9gcTMFPZu34HPPP00u5WSGR3nLl/Du8dO4/7sPFavasLBh/Zg/Yb1nKr67TeO4/Dpy3D8EQgUty6Bm2bJpRILqNi4egU2rV2J8lAAiizgxOkzeOvYOWSClYiUV8HOpSBaOkRZZTeRRUBK84694EoIkvsnlUaV5sOLBzvx/BNboQsBHD5yDsdOXsTU/RlmXDa3t+DFZw6hfU0jhkcNHD11Eedv9GJsPskdM3QulZeEsXn1SjyyZz3qa0N4/1QPvvG917Fg+OBTA7AKGXS2rcKvv/wIEtMJfPOHp3FjLAmUxFB0TVh2AU42jZqIhgoUkJiYgOko8GkhPjeKuSRqS/344mcew9OP7MQ7b76Od998A3t370EsHMDgzSvo677C70tpWSWiZeWs6ZgkTURWx9qNu5ATynD99n2MzOeQpkBVl/qKVB6/ccYInYuU5ktjumKanTSKj0ruBJgFCw6FvbE412IQqDpF1MfDOLR3B7ZvbMfxD9/FhTOnGZBnsjlkqShQJHAje+V+IiXpughoMjMj1VWkdSnyJoDs9YRvCbgQm0laLcpwSSQWWPPl92tc2phOp/ic3bhpI3cn9Q8Morv7BpLJBMjpQ5knxIoQa0r9UqXREs4kISdOIp1FWXUNSquqIfn9kGSlqDvOhR179vxBIhi8/K82b/bKoh58feKPwAMg8ol/iz49T9B1XeH73//uthNHj/zu4ED/c9VV1dLu3bsF06JI6wLWtbXj5JnTeO+9DzgqmpgRKqKjRZ7GFZRkSiFkBArookPaD8IZZM2Nx+OIRCJ8MGhGTIus5PNcD0uuFgII3GS7CBTotktggbM+TPMjgLEESkggSkBkKV2VLqK0ENH90GiGQAj9Hd1+KcRsqbxuyT0jiV7UOzEdecOE6XiJrT5Z4lGIoRe9ErjFODACIcmijQKNBNQQDEpG9cfgC8QAYkHI8eGaEOw8FBTQWBnFvs5NWNfegZnZNE6cu453Tl1HXtQgBMMwJRe2SCmbxIpQPD2t8D4et9BOlJ0wSz05FHLFx4ibbLgAjUAJTZ/olnThl4oFVPoURBUfGqriWN+xCgG/DxSeumZVC+dFXL18GT03+7B6zXrc7LuD8ZkUEgXg3r0xlGnAUwd247FDe2H6RBw+eh2Hj13ByHweRTXsjUEkEXYxiRIhjzV1pWhtrMWOrR0or6nFa29dw3tHT7HV2XBs6JTYKQuoj0QR8IkomDqShRyShTxbWUUtwGMqzR9g3aZQyKNUsPDYzo146eldqIiX4sTZbvzw3ZMYuDfOo6lltZU41LkNB3ZsR0OFiMnJHMbnpjE9P4Vw0I/mhkbEy+IYn03jRye68fb5S5hOZaDICvyWgbWVITxz8CGUlJbhbNdNnLjRh/tFG66koUg6HgKhkoOIJiFmZyCl5lAbDKDU72fGZT6VRCgcwIEDe7BiWR0+eOsNXD53Av/jb/8a6irKcPfWABbmZjA42IvhsVEEQlEsa1mFomHjzPmLkNUQ9j98CNM5AyevDmAm56AgyJBDJZCDERbhFimEhkGxw428cAwooucYo6Zmh5oSyXpDOS2kJbKLkIwsKsMaHt65FY/s3YbhoX4c/tHrGLl7hwME6W/p8+jQSA9g/YokOhBsAw21taiurubPC33evcbr7GLHk4pgwM+bDtKQ0G1ofBqLlfD5uHJlK/zBCPr6B9DbexPJ1AKHrBETIosCggHPml8SifFGRlb9iJdXwecPIqPryOkm0sUigUlHKS2bevTRQ//Dmcz973//pZe8edGDr0/0EXgARD7Rb8+n58l94xtf33D0/fd/NZ1JHyovi9e0tLT4m5Y1cejSwGA/X2w2b97MIrXzFy7iRz96A8OjYxxCRou2Z6kVoQX8nDdAFth4aZxtuZ4mw0tCpdmyRO25ispjCrIWLjEXH2ctlgAJ3TeX1gnEWHiC1iUQQrdRaDyzOJrx+mNkBhV0G7otARH6+niD7tJohn7PAGbRKkr3RwsQhVV5JXa06Dv8HMm+SyMY0yEWRELOkbiXBMES6JIKJRCFj3aoNCwh542RgasvoCIi4cn92/H8oQMY6O1DKq2jqXUTfnz0Cl4/cgYZShoNUM+MDluiBE0JrkmWTvLCkE5GZKHskhKFS/gWs1HoaVNEuCDYcKwCRKOAUlVGU1kJnti5DZvWrETAR6LDMZw6dxZDt4fQurwRzz35CFpXr0HWsDCbMvHXX/82zl6+AUf0Y8e2Trzw6DY015Sh7/YI3jp1Dhf6R5F0KP/ED0EOwKGiNbuAkFBE27Jy/NJzexGPxnD2fC/Od9/GvaSDhRwJeg1EIkEUc3PYsKoZn310PxorYsikUpiYmcbUwjzG5xIYuT+NyfkEFnIF2DYtXDLEYh5hwcKOjma88PRjWL6iCV2Dw/jOm6dx4WYvJ5BWBQOoCoWxd9tmtCxrQCimwR+QWEQ8P7uA/lsTuNo3hpvj85glTZGqQDYLKBVs/NZLT2PPztV449hV/ODYVUzQKILcV7bLRYG5TJ7Bn6hJCNlZtJYF0KRJSIzcZXYuEIvB9slcrEd5OMmZKezZ0o4//N1fx7ULp3D53HksX7YMicQ0Llw8h7lEEpo/ggRpTaZmoFEkfVkJ1qzbjIyrYTiRx9hCAbqPRnZBmKLKoJZABi3oYEbOgEyFeMwMsooIcEhTtMgG0rlAAWJGFmUhFXu2dOChXVuQnZvC0Q/eRX9PN4tS6YsySURJRjAU5H4hI5eCLIrwaxqPY0j/RKMgYkPo9dbX12DtmlZOXyX2kz4bxHRGo1F2u5WWlnFIW2//APoH+pFJZ1gUGwho0GQVmqIgFAhzim9DfRNkNcBpxOl8ETkaAQkSspaDyWwBSclvByMlMw9vXvenIcP92v/0a89kPj1X0l/MZ/oAiPxivu8/tVc909sb+o//+c/+9eDAreeioXBr6+rWSEtLi0T2PGIhEokE7ty5w3Ttxg0bUFlVxTuhy5cv48eH38Sdu3c5MZVElXrR8BJJJRnhSBiBYIB3xVzpRRbYxW4WWVa8LBEKaDK8pEb6f15SKkVXk9jQG/GwtkOmMYcHRCinhC7CfJc00qFAqI/YAk8nwp0zXDjnhTfxaId2gAQ6Fu9/qayOAs3YdUNZDo4Nk9wrBsV2OwwKaG7iCD4UHQkcnSVqMAQNRVGFo4Rgy37oLu0yg9CoQC+f5V3rstoSrFtZj9XLKrGqvhKlfg0njp/AbCKHz//6l3Fx8B6++jf/gNuzSbjBCByFxJ5ejwiJZAnQkHuGjwU1BBMTQowHiQc5AI0SXb0wK1AtvFlAmd+Hg5s34uXHtqJUFjF2uxeRUBi19bUYvXcf7733IRzLwEsvPIP6luU43TWIH75zBD19/WhqaMRjD+3H1o2rMD+fxakLN3CmqxcjiTRMNQhTojRPbksBMgmsbyjHK08/Bk324f78LEZmkui+M4XhyXl2dJhUpMc9vg5EJ4v2pir861eexvbWCrj5IpLzaRiCC1tVkNQNJAtFDN8bx9T4FCampjE3l8b83Dxs3URTXQ0eP7Ab27asxfRCAt9//zxOnL8Cg9xCKtmfQ5w2GgjKCGo+2EYRhWwe2ZyJbN4LAmP9jZXH5lVN+JWXHoNeEHClZwAnekdweyGPPBXryQSCHFjFLARJQ8FSAYtC37JoLQ/Bn5nB9O1+PleqG5sghkswOrvAzpKySABf/tJn8cKBbfju3/0VLpw6hQ3tbWhprkdyYQ79fX2cvnp3bJKbdH0EcgsJBCNRtG7cAbWiEddHZjE2V4Au+OH6oxx6x6ygj8CGzeF5wkf2ce/zIVCnUbHAFmDqO6LbBhQJmmAi4BpY2VCBx/d1QoOBXHIOll6AYdF57mIumUFP3wCmJiYRVn1wzOJHhY6FXN6LgtcLJKFiILJieTP8moJMOsnPa8XKFR8xKCWlcWY5r3fdQF9/H/Sizq4h+iwG/QGUxuLwqwFUlFfSCAYLC1nolsMBbTxcpIRdw8F4wUZSjcHxyW5ENKa3rGn+h5hf+Yuv/psv3f+pXfQe3NFP/Qg8ACI/9UP6i3OHf/u3f7nv63/z918wTWNv07LGuvb2dqW5uRl+v39R5GkyCLl06RJKS0vxyiuvoLq6lkECLfC9/f04fvw4enpuIpPLg0YcZMelGHcSshKToHNkOsWjq4vulcUxCjsmqIJcZ9aCgMNSgd3SiGZJ90EZEZx+SrqPxbK5pXeJkylp5/qx76WRyxIQWQJAH88YWQo/I6qe9BzEfJAd0aAwLd3wwBNliIgqj16ohj7nKrDUMGw5CCghSP4Qi0MpKNOvqhw85RQzCMkWHt/fiYM7NkDUUygk59BUW4+FVAbpgo2S2iZ8cIksqB9iMmPwouMqAW7lXconIXwhObR8AjbHt5M2wBOlkkSRNBWUOUIHhgSLPrOIyqCC53fvwG++tBeKkcU7P34NA7fuYFPndp7h9/YO4dLlblRWV8EQJHx49hKX8HVu24JHHu5EiT+CgcFBnLjQg5ujs5g3AN2nwBYlGMUiB201V5TiwKYOxCUTa5e3YHx2AR+cu4zB+0nkaBBlWlwoSwDP51O5TM0nOvBLJjrXLMMz+7Zg68plMFJJ3Ozvw0QigVBFBcrrGuEPRaApAgp6EZm8ibmEgfGxGcxMTiAgFtGxqgbt7auQM0W8e+Y63j53HffSOmx/DK5EziqyPhN7QM+BfqagsCI02FjTUIMd69tYv1LfUIMrPXfx4eWbuJPWkZMUdvyIZhZhxUFFSRCOoODOVJ6oA/iQQ3VIQlyyYaXmOaRLDYWhCwrmchYKRYOZp71bO9AQlXHl5LvwWXl86XMvIezXMD42gmwmjdGREZw6cx4zc/NwieEwcqioqMTBZ19EoHIZ3r3Qi5470yiKQWbaBAqFkwTOmXFsF0XKGmGrMjEhnn6JMkEkx4JtEuDyBM9kOA+oEvyCiRJNxKbWJgjFNPfQqBSA5pOwrKkZ/mAY77z3AW4NDiBAPlvHYgZELxQZ8HMtgGUgHPKjsbEGFRVxrjqgm2ZzWVCb9urWNRgdHYOum4jFyzA+MYnbt+9w6itBZ9rAkC6svq4B4XAE2UweqXQGukHpxTJXIBRJrB6OIFxWxZbsyxMpaCVxaEIBIcWerIrIP26qLv/aF3ds7tv8QDfyiVygHgCRT+Tb8sl9UleuXJHv9vc3f/vVb37h7vDwTsty1rtww42NjeLq1atRV1fH4xRa9CcnJ3Dx4kXcunWL58qPP/4EnnzySd4FERNBYUdHjx3jGHcqpCPhKmtGaGdGgtHFNFSuKCfR3eKIhgAHXaCIXOYLH++epEXmg72FPMrhjhcK7aLtI7tavH6NJTZjSdC6JHRdAiVeGqvHghDbssSK0O94tLGoQ2H2hEPLaFGnEYzJwWSOaTPbYEGELsgoCCoyrsJ9Ia4/AqhB3omTxoVGTUSdywyIAMEqwG/n8ej2jXhibydHtReyC1jW3ILeoWEcv9yFBUdC9/Ak7i3kYEt+1iWQ5ZTGLyw4FTzmgzpjWAlCbAjrZynEjNYHOjbkDqHHlFgQq1g6/HYR7bVVOLBlBR7ftR6ZBEWP30BV/TKsWr0GN3oH8YM3j2JqPs1UeUUsjF07OrF+UxtmkymcvdSDS939GJ3PIEsZH7LKYyHRsRBybayqrcTy6go8+cgBTExM4tyVLty9n8B4IoMsuXso/wU2astLsX/nVrh6DsdOHsdUivQvMusF1iyrxuPbO7BtTT2yyQROn7+Om3dGYSohlFXVoaq6HPHSGFP+UX8YIUmEaObhGin4UER5aYgD9MYXdLxxqR/fP3kFwwsGM1XMkNH5Qm4nowDV1VFbEsCa+kq0NdZiy8ZNuHlrDGeudGN4JoPpvIU0iWYlAZrPRNjNokwFNrSuQGPjchy70IMbA7dhuFQ16CIWVKFxWaAIw3Ggk19bII2UBLNYYCGtmE/ATI7h80/vxctPHsRgdz+uXrqOSJSaaFX0dF3G7YEutv+2rl6Hte2bUdnYjFuT8zh6dQB3Z3Ns6XXUEAtXqWxRJqDsuNDJWk5pusSSuBa7X+hEJfBqG+R2Id0GVQYICPhVKKLLfUIUFmfk0l4nD3XRwML2LZvQsWY1jh55D709XYiXULu1yyLVfDbrCbZdG6ZRRGlJBC0tDYiXRngsR4+bz2f5mhAORTA8PIpcruhtUiBgIbnABZK0oamtr+cAM0VWOUuI3HSmSc44jQGV6VBqr4DyqmosW7kWE3kBr53shq74EYrKEN08Ioo7GxBxurmq/Nv7N20++cUDnfOf3CvsL+YzewBEfjHf93/yqyYh6p//+X+qmhyffOpmT+9DqqI8dOfunbhp2iJbZSWJY9kbGhqY/Ugmk+jr68PIyMhHeotYrAyHDj2KfXv28PjiZm8vBgaH2B3D1e4+H9t3CSBw7AV3wnn0LK+sjjfLJqCjqAqLQwmIEFhYstcuaTmY1eDd/2KjLuWILI5aljQlSwzH0t9+nBWhx/64pmRJF/JxdoR/R6MPFoCSM8f1+mNswKA8ENKDCDIMSYPJepAooAXh0K6U6GTLZnEoJZPya6QdLJXJGTk0lASxfe0qrG1pRCQSQMFx8P6Zc/jg4lWYWgSJIkWSq5AkDaKsLTa7u1x+RkQHl7qzPsQDZrQ7pdI4AiZejDyNvGhkJfCMn0KvhHwaJHNsiGk4tHMd9u3YBFWjZmAfRkYn8eHJM7jScxtqKI717atxsHMNyqJxDA7fwckrvegavo/JbBG26ue+F9IKwDQQdAysqyvDF54/BJ/tQ9/QMPqnFnCpfwRJyoHzERtBHTYOl+i11Jbh1z77FJbXaDh3/hp+fOwK7iVyKFgiZ0q0VIbw6PY27NjQCiOv4/SFmzhxqRvTqSx8gSBK43FEgwFUhPyoi6qoiwcRiwYQCimIh/2oKAlDjsRxt+Dgz7/9Ho513eZxEGuFCBRSIJgioqpEw+bVDdi9aTUyM2ncHh5Hz70UbtyeQM71wSJ3Co2OBAN1MRmbV1RjVXUZQhCxYvkqTGdy+ODcDZzqvoWFAp2jIt83KYNJXEtWb9kWWAtRNHRYxRxUwUJIyOBLz+9Fe2MFus5dxq3eIXSs68DmLeswfrcXA90XoCgalq3shKBG0H9nBF2DdzG2UETSklBwZdhyABLF3vM56nIAGYEMAh2WnmdAIZOmRaAGYJsrApZuQ59nEoaTHZ3dN6StoswbvcCMXYDajHd3onPdahx77010XfMYT9KtZNMZTkamPBYarpl6AeGghhXLG1FbW8WpsTSuIeBOlvRUMo25+QTb8aPRGIMMGiHF4qWoqatFvKyM/zubyWE+kfBSg0UJFtnkuSNJZEYpXFKC9Vt3QIzV469e+xDTuoNAaQg+Ane2jqDoFMICrtfGSl7rWNl0+D984enhf/JF8MEf/LMdgQdA5J/t0P7LuePvfOc7Zd3dlzfevT30sF/1P21aZmtLSwu7Si5cuIj5+XmmdUm7QWCELmIERAZv3eLFX1UUHrFQsmJjYx3Wd3QwMzE7n2CLIQUmUVIqWf3yhaInFqVFlOtpPTDCoIKSUsm1QGmPkgTd9MYyFK9O82S66LKzhXa1JOIkwehiPgilqNLMmgSQ9Jx4V0hgK5jHTwAAIABJREFUZREEeL0wnqZiCXQsZYl8/HcEdJZ6bOg+SNviKQgEGI7AM2vd9XFOw9KCQOBDDoQhUjAZMTOsdSE6XPfsuZSMShkklKshSNAcb1QSD2pobqjn3ISJ+QR6bt/FZCoNyBqndBI1bZP4Q5IhLIIbL8rM4SZdl3ttiAqhrBAbEkWYU/YGgSefzAFmZOuli7vCmSEFjoUPiTYqKABsRyfa17ZgIZHE5QuXMTo6iuqaBmzdvh3LWxpgFsmuewPnrvVgdC6DghxAUdKoJtl7WFNHiSygva4c+9qb0bGqEX2Dk/jHH72LWSGMnBCARRogWisdk5+f7FooC6rYta4FT+xahZa6Bpy52IO3T15G//gc8lRe6BioLYviQGc7Ht2+HkE1iLMXuvD+yXPom5yHKWvMrigSFscLEqLhAMpKS1BdGkVEUxEuLYPuD+DtU918vzYkqKSh0HOIB2VsXteK1SuboPmp2dhC7427OHn+GhZsDWIgCsPVIbgG6iqiqI8HOYBtXUsDVjfUIT+/gGy2gPqWlbg1ncNffv8IblO8OeV5mAV6CyDJJMKW4Op0PxT17/B7FPVrUJ0CmspVRCUTC/fuokTz4bmnDqFzy3rcvdWHu3cGIQdjmEyJ6BuZQt+t28gZDhzZj5wFFEj/IwcgaEEexdB4RJZcaGTxzifh5BNQqcyOZiSSCtMhLZOnjbIob8YnIxCOscWc4tOZmSQbrWXw+CkkGNi3pQ27N63F4I1LOH3yGAqmyZouAlf3p+4zMldII+VYbMWuKI95BXlRErd6GTxGkdw1Oo+NSKxKn3+yCWuBAGrq6hCORpDN57CQWmBQTamu5KQjizABFr8/xF1UY+Pj7Jh6+NBTqFq1AX/89R9wHL5WEoXs1+AuRtIrto4Sv6+vOh79QW1Z/Ad//W9f7hY8kdSDr5/zEXgARH7Ob8An+eGHhobUP/7j/3VFNps5IPmkJyVB3BGLRv1NTU3sfqF49vPnz+PUqVM8tyahqedSod2wjdm5OV60LdPi3THRqwE/0bEhaKqKUDjColMaT9Aow2tbo92OJxD8b90wdKEkUKPInoCVdpG0yC6xFPT3LCglELL4M49PlorpPsaI0G1pZMMLADflEnDxwAyPcgR4oWa0UDCr4OktmJhxCEiQMNQDR7SrNKkl1xaQd2UUfdSS6ofp80NQQqzwV8i5Q82oZhF+RUQ8FkVJSRihIL1+C3fHpzCTMkD7cWJIRMo7MU2vaVjRkLdcZHUDAgVUkeuEHbmeI4Z6bEiTwICEmQ+Dd4q062ZOyBHgc234FjNDDMFZjIyXvZkNiVsJsAmkjdAhE2gp6qgMBXnhtnOkD7DRtqoJWzevR7y0DIOjwzhyfgBXBu8gbQswBRWgtFNRhkMLLFmYjTxWlkfx/EPbsKW1Dkc+PI5TV3txL2lCD1dClyisy+GwN1DBHo0waExkmwijiK0ravDyob1Y07Ic17p78cbxi+gZu48F3WsvrglreGj9cjy+exOq42W40t2DH53txY3R+0gTvyKxNNazJJOYlDQHAJf1Ee1vui6SuTzrQ8xCASWSizWNlWiuiWPVygaE42W4cWsMZy9fRyJVQDpvMTukqMRmJLGiPo4961egOuiDXwRioQgi/hB8gg+3744glTVRUGN469pd3FlIowidiw5dnegz6rRxOWiMy/qIlSI3GOk0yMqeXoBopOG3F3BgRztefvoRhP0Krl65honpBGbzNq7fmcZ0xuAgM8UfgCD6OLCsSFpsAmNqEKCGZeoxoixVMwMhNYmIUERFUEZAUzgYTg2XQtFCSCTTmE6k4fo0Pm8tQUGq6H0W6RwloKjCgGxm0Fwexv7OdWgoj+Jm9zVc6bqOTDbDTEgqkfKYSCqWpHZomTqdgFBIQ31dNWqqKhHU/DyOpVJITfUjGIp4uhAXCIZDLPROZdNYyKTY2k+hajReYn2ZZTFQCfiD6O3tQ3dPL+oaGvH8Zz8HX2kd/tPfvob7WQeSRjqsIERV44JIQaARmYG4JkxURfxvxmTfN7/0hUevPQg/+/mvQg+AyM//PfhEPoM/+7M/qr5y4fL6VC7/AuA+URKNVra3taGyooJZB0pHpHZcimgnIPL+kaOYm5tftL9yXik7Ryhe3bZcTk8k1oHACy0C4VCYF34CKB4A8BwvtPDSfdPYxcvtoJ3/IlPB7AYVe3m7fIqU5jGOTRcn2u0vumRozEH2Qi61W2rI9XJEKOKdxic0UiEAAnp8kajrRSBCt1eox4VGOYYnuuNCPIEvyDzuYAss9cmCL7YGJGRtGWlHhq6EYVESquKHoNLioEIm7YOus/WzujSA9tZlaFu9AmUVlcxeFPU8RmdnceLiIEamkrzbo+NA4ylmWcj2SzoCZojocaljlxxARe6voahzWlAceg20t+cRjHdLkqJSYZ2XoErBZYBFJgrJC7aiXxBooxRYTjeVXAimCdkwoJo6YrKLNU012N25CWtal3Ei7OmLN/Hhxeu4u2DADZRwJT1pVDjVlcZNkgLBdlDhs7BrdT0e2rmeF8Nvvfpj3J2a5STQnKhxs7BDPT48SnI5eItEoqQNURwdAdfCquo4J6WuW12PgaERvH3iCq4MTXAOCyWIRnwWNq9qxPOP7sWK5bW4MTSO1z84j0t3JpC0fHACMbguMT8s+oFIozAaVbgGRJcC47zjWR4Oor40hKce2Y/SWBR9t4ZYe3J7ah7Dk7O8qNF54BddlARkmPkEHtm9Gbs6luNefzfS8/NoWd4KNRDF1FwGyZyOtz84jrTrQ9YfQ4rOHy5NlgDTB0d3vDA3yYRP9bFjSnYFFDM5FuvSPt02sgjLOnZtasWGNS1YmJ1G940edqvQ6583JWiROI/ZKPqfjj2Fg3HIHwX1yTL/7JoFqHYeYm4OcSGP5RUhxCnfJBqCLxiBv6QMyVwRN3r6MTmTRCBSibztg6MEkbNE2LKMQr4AxzLhp4+GmYNs5rCqvgoHd3WipqIE3dcv4/q1y5iemOTjTJonygWi95XGqCTopqySYEBFQ101GuvrWdtFIYAU/06lerRpqCivYNYzMZ9AOp+GoFAzMp8d/NoIlMQrytG2rh3JVBpnTp7DwnwWe/buR+eevbh6dxJff/MEMq4Kiyzz5DBS/fBppFdyFpuGdWJ1UpVB7URtPPZXjz2878Kv7Wp9YPH9Oa5ED4DIz/HgfxIf+sqVNwNf/erf1VWUxZ65fXv4i66LtW1tbehob2cAUSzk+CIxv5DA+vXrUVVVwy/jyNGjOHHiJGcEEFig5lBiKqi0jkYvs7OzkGQfYiVxzrHw2m8XgQWFf1Hz7MeyO5ayPmj9oPHJf5ts6ll1KbyLBKXEuHhBZjyiIWBDaywtrAI5MMjSK6KoF2GYVEgn8QWaHt8n0TJMNIfHyFB3jEipphLllph88XVNAh4SCjQ+oR0/2R7hQFssuUtZIlJiBGlfEGK0Ajp3wJBbIQDHcKE6AlSziOayEA7u6MD+7W0oiQYwnzLQN9APBxbWbt2EUzcm8OrhY5ieS/JogVgWi56r5ONQL3JmUKkeOTsksiCzM0eCQyMadugQoCAgQvI9AY5LUIlyUjiqjI85vS6XQQhBHQKBi0QU2TfJrSLJcAo5hF0TDaUhbF3biEd2b2XB4bXuQbx14hKu3Z1AgQFXFLZPoRWTXRg0CCLrsEtNw6aOzY1xfO6xTsRKo/jr736A7oHbUFUfyivLOGp+Jp3BgilBd2U4xEgR4CQzpq0zOCTxjZtPY01ZGK88+jAObluBudkU3jx2FWdu3MJMwYDOro8iWqvjePmpA9i3ZTmGRubwzTdP4eKdaSTcEAwSb9L4gV6+Y0Jxi5CdPDTJc7qUBWQ8//ijKI+VcFPyvdkFXOjuR8/QCDMgMkXlOzaCko2O2hgO7tyMnus9CMg+bG1fhZl7dzE4OIAVa9pR3dKG1z84i5HpJBK5PIqCC4u6gCicjULESFBkiRAtOv8cSCqNG0U4poliOssuGwrZI2cKWWnp/7kkgLZMZheo5s+2ixBkGTpJYEWViDZe1C2DBKjEQEicoErMmFlMQdDT8LsFxMipVBdHc2UJclQ2Vx5DvL4Od6dmcOrsRYyPT6OmtgWNLWsxMpnAfNaGEI4hDxHpAoEGA6IkQCGWg8aHloHaeAke3rEFG1c34k7fDXzwzluQWZbisvYjUyhw8nCQyi1VH4r5DEJ+BeXlpawR8QoGNUxOTXEGyZrW1SiLlkLnFOEiDNGEzToXFZlsgT97FdUVcEQHIyOjkIUgdm17CO0btuDO1DS+e+Qkuu+nYdBGgDYxBLRp7MQJszILdymADWYBmqPrNSF/d2tDzf+xvL7iyFc+/ziBkQejmp/DwvQAiPwcDvon8SFd1xV///e/HAuosS1Xrlz6d8nUwvaVK1YF29raOWZdUzUWoyUXEtwLc39mGk888QRqa+s9utS2cfHiJRw7dhxjY/d4wSd7KIEDEpfSKId0IKQd8UYBIjMdPBahrI/FNNOPC0TZocIL5U9i1ZeyPFgPQjoLZkO8OOuPXDDEmvhod016EQotkxkY6QZlfFD/BXjuTRd6H38CKHuDLlgegBLol4IN0yzApnh3h4ALsRIKdAIHHBBGOe0GHMuFKYegh8phBEu5K4Z0D6qfhKcCx6X7dBPVAQVP79uCh7euQXp2jEvilq1sRSKVwXe/9z20bd4Bw1+K01duYmY+wywL5UW4ssphTbplMUtE4VDe+GWx14t22JRVQseDjhONYEj0ScBEIDBImhRigOh2pFjkw+m1zdLCT3kqxNZQdDfljRQKCIo2Oppr8dj+ndjcUY/JiTm88/5pXLjRjzldQF6JwlBCrDHhuYLtxdeL1FZLF34HCAgWdq8ox1M72pGzJfznH5/G/TRZeAt4+dlHsWFFLS5evorj1wYxXZRgykEv58IxIAkmbMoIkTRPHzQ3heawhs8d3I0n97fDsCW8feo63jp3HaOpAlwCjYUklsXD+Pxj+/DkgY24O2Pi2++cxbGeEcyZdByDfMx8VgGalYFm5xDzA1s7VqE8GkLn1k2YSxXx+ltHcH1wFI4SgKL5mckhRwuxB5Tn8psvHMLK2iDefOsMThw/jZUtjdi8cQMC4RALUntGpvHuuW7czxqwSKfip84jiztgbJ08IdRlJEGVJCgKiS0dFIs5FnASi0QjS01RmckjvUaxYLO1lcYSlFOiqi5UmaLbRegEQAzSA1s82qSRJAlQfa4Jyc5D0FOU0w+/m0dlSMb+reuAQhpmZgGloSA7Y3rvDOLs1S7kCwY2rFuPxx59Gh0btqN3cBT/9buvI2kKyMHHYWFkk6XPOo0xw4EAVw9YuSzCmoBdm9pwYNdm3Lt7B5nELArZDGZmppHJ5zl3JJPLIpNL82eNotvpvUgtJNmiT6V4xJ6Ul8fRStkiZZWQqAna0ZG1chADISSzDu5PL/BnOJtdIOM+Nm3cgEcOPItYvAkXugbwzulzGEqkYIZKPEE4nfIEyQl0ExghMTiBPNac2ZBsA37HckOCMb1jU+vvRKPB90tGb6S/8pWvPCjN+xkvUg+AyM/4gH8CH0547bXX5Gx2trK/p/f3jx47+komk43W1tais7OTrXO05gVoBi0Ao/dG8c4772BiYgq/8iu/gueff55teLTbIFBA4tUf//gwN+Wqmp+tusSkEHDI5gpe0BgDFFr4qYzOCwlbssyyPmRxLMNiUI66+El0+1KhHek+aJGgbhoCInSxI9CylI5KLAhd8OibYqV9tNNf6pmhBFTqtCGBJo996JEofVVmfQit7YKrw9KzMEkj4ojQHZEXJ0pELbAglUY9lHMQQiBaAVstgaEoSFsFCKrqMRKWCz9d8tJp1JeE8BuvHERnRzOOvv8hbvZ24bO//Dm0rFiOf/8HX8Wla90cVU5jFn+41It+h8x9NCYxG5KMHEXOU2cOW3FJW+GNVuiK60lO6YBR34zJGhGR+nyIMWHtDd3chWtTzLfAlmE6dpIgQ6FdqakDxTSa4hEut3vi4B6OqH/vxAXue7k9uYCCoAHUE6OFUCSEw8CG/cD8b8myeOwBvYi47OCV/R04sLEFxy7dwN+f6EPCkhGQRTz/UCd+54VOGFkL3zp8Cseu38W9NNhd5BNtwEzBVXwwAiXcw8PHMHkfVVIej+/owEtP7UY4EsPhk9149cMLGE/l4ZAOwTYQMwp46dABfOaZTlzru4+/fv1D3JpNw1X8PJ7SXB0BK4Om0hDWLavHb//Wy5hNufjLb7yKnvEFzOkSMjQ2sW1oyKNUNtBSU47mmloIxQJUWCiPl2JFaxv6Bvsxt7DAYVo508LYbAJ3ppPIQkOWWA+FgJQEi9J5dRodEvjQ4KfgM4EYLhsFTu8tQBAd+PwygqqPmaVitgjBlmCaEkyDxi0OfIoALShC0WwUuUpAgVHwck9ArKIqc/+LqGcg5Oag6km2FMf9Dra0rcDOTetxZ2gIkXAYs7PzOPLhEdwZuY3y8hgef+wRvPzCK2hvWwfNH8ZCWsfX//FV/NXffZMFyEIgDN0lQOzVCETDEcTCYbKWoVjIwBUslJdHsK9zKwI+ASFFgl3IIV4a5ZHoufPncfnaNc6GCYTC/NmYuX+fGSDH0OETBVRUlqG1dSUiYfobC44iIGvpDGAnFmwUdBH51AJWLavCs4/uQOeWDRiZSHPK8Nm+YcxDgS8Sg8m6Ixr3eldbZgOJVZV8DHBU2ihw4aXtaaIoatDO6rvb1/wvqmj+w9f+3W/OPxCx/mxXqgdA5Gd7vD9xj/baa1+LTk+ln//Od777R5MTY2WhUNjn9/sFcqNQFgO5Y6isqpAvsjum++YNru+mXR0V0z333HP4whe+wJqGrhs3cONGN4aHR7h9k2LYl5wsxG5ksnlPQ0LMwyIQ4UCtxTTTpUTUpcAz5ip4ofPyO5bYEI2itkWRNRwEWmg0Q8CCL5F0sWFg44V70dycLnLEELDodNFZU6BdJoMcLxeExgmC4DEiFAIlCCZASZEm7dB9yBtAQdKQckQskDOBWnLVEOJl5ASoQNEUkDWKcDWHmYl8lpQdAoIk4KVxgKOjY1UTHtm3A6tWNEJRBZiOgSvXevCNf3gd6zo2oDweQffNbkzMLcBSAjBFDbojczMv7X4Lps35EwxEiF5mQEIjB2I2aHmgyYunnzFsk/UIFEtukhDUpk4Z0ka4UOiY0yiLwrYoCM6xERBcrFvVjJeffASbNtTg8tVb+OGb7+LawChSlgxbicCi+niXRj4uRJVCvMj+wQIPfizXJCuyCFcvoDoo4ZktLdjcUoYLvcP43uUxpOCH65gI2Wm80LkS/+qzTyMSK8XhYzfw3bcv4M7UAhSKDFeAjGUiz4yLCmoJDCoilPwMwvYCHu5swwvPPAw1Wo7XjlznqPusoMC1HfiLRcRkAY0VUdbY3KMALJsWcguCVURQcrB+xTL82ssvQczncer0WdxP67g0MIz7lg+uFvFAcTGL2qiCQzvX45EdmzE3dg9f/9rfYGxsAiXxMnzm5c/ioUc6MDFr4LXDxz1WwRUhR0pgSLInGHUlWEWTGw5FWYGqqDzW8LGFtsBFjhYFp2kKlKBKsg44pg7XNCDoLpysDsJlAU2DRsyKIsAQbGR0L9acxhVeV4yPgQixJKKjQygsQMjMImJn0FKqYW1jBZorouhYs5LZlTffehtHT59BXi9g57bNeOWl57F7+3bESkpYaEsjkFOnz+N7PzqMyzduIlRWjWhlLQpUuJjTUdBJw0T6K5m/aZRpwkI6l4Hi2IgGFPiMAqx8Co89vAfLlzXg7LmzuHL1GiIlcchqEOl0Fsn5JFSfBJV0XmYB0WgI9Y11iJdXciliuljARGIeU6k85tN0PBUc3LcPr7z4NMKKjSMffoAPz17FVF5AMVCGrKTB9XYRXqs2s4R0XSBm1RPC03CLqg80ej9IdOwS90hAMQVVzxu71q75VljT/uPf/M9fHPvEXaz/BT+hB0DkX/Cb+//30s6dO+d/4/VXt13vuv4HszMz6/c/tC82NzcvXr16hXfzAWIxJInZDgIiZHu9fecOEgsJXtAp6ZRqwcsrq7Bz505+KEpRNQyT670DwSBf9Ai80EJP4xnb9lTvfPEiZwvv6H9SOLfEfNBtPup4WWRE6P6XgAg5Z2iUYC2OWnRKhaRVhyhXvu+fiFvpIWhxJsqahLHcTkuFdrrJbAur6SmgjBZm+gU5PsiSQs4SEraaJmyKkYeEtOhHxudHRlThqkFEoyXslKDdXSqV5TAzy85z5XswEGOtDC28pAUgQEM78tqaGrSuWIFgUMHk5Ai3jRZzLp459CgO7d2G+flZvPrjw+xGoWh0kVgBVwaFYuo65Tp4Bl0OKFv6XhSdssZFIMDluYEEkRrg6G9odOJCkFXIogLHsEDh34qehVJIYWVtBR5/eDd279mCnC7jraMn8PapC8gUPeumxeVpAlS/n5msXKEAUSVdhyebpc4POm50bGWfyuCvJurHFw9uwr62Rrxz4ir+9sg1ZOUI/NEorPQ8woVpbFtZh994+Rk01VXjWu8IfvD+eZzpvY2cGoIUjaLo0mIrQBVUmPkcx46T6LJEtnBg92Y88dhuJDIZ/NfXjqNraIbD3TQqQizkIFk2NE2GKToo6Gkobg6dbc3Yv2MbNEmFawuYTaTx+ptHkDbJ5UQOGweWkUPAZ6I8omLTmtXYuXEjSjUZPkvHuYuX8MO3T6DguHj2M8+gvLoK56/1ondojBdpGsWYtPCJJouneTmk0ZzP7zGK1MqrF2DqFgu4aUCgqT4oARWOT2B2xCiSDshByBXhK2RRGxZRXapQxAyyloXprIOJlAsDZLu14NMUdlVZ7N6id8mCaOQgZRNQ8yROLaKjsQJfeuFJ7Nu+mceqFy5ewA/ffBPrN67Hi88/i9XLmz0HjWmhv68fh398GEePHef3PkiaLlHlUDtRCyNjOJhN5jGXzCFPlmGB3Ek+CIqCQDiMbDKJYjYF2SpAMvN48uGdaP5/zq9LF85g8NYg4hXV/De5gsHZIEa+gJJQAHouxedp3bIG1C9bjqLjw9C9KUzOLUALRFERr8JLL76C7VvX4fL1Phw7fQ63Jqag+zTWg2RsBzqxdJyRQ9qQn4xz6bhw1s/iB4bC8ejY0+iWUmcFk5xiRQQEGwHYuZpY8OSKhtr/88D2PRde2lFPEa8Pvv6Zj8ADIPLPfIA/iXf/J3/0lfU9vX1fujV067H6urr69va1fiqgKisrw+nTp3HyxEkU8nneGZI+hIAFJRr2DwwgX8h/1ETLCaeahkAgyO4ZYlDoZ08YShkftAh7oICYCwIftFjR3t0L1fpJYNlSqimBhKVEU/qZwQVb7zzAQrcjKyzJOBiIcJGdSQwvsxnkFKBdz1KIF7EhBFy4HVc3vNK7xR4Zpm9Jp7I46aAdNcWkkziOFnvSvRg0G8/TfCCCnBSAGYjACoQ4EySg+CAYOuyizp0sjTVVqK8q5Vn9IAVMTUzxBZocL2RppfQS0mvQ/J/EhLCKMAo6AoESiHoRD2/rwGeefRiDo/fx7plLGBibQlJ3eTQjSCqoLJVeq9eb6wVVeddWD9Dxf5DWhdwCLPykcYDluVHoNdEu3XagugKkYg5VAQm716/GI3s2o6YqymDgjQ/PYmB8FlnRzzttyjOhqO+ykB/ta1pR39iI2yP3cPZaF9uVbbKH8txHZncDAUHOhdBkPL6+BbuW1+DG4Ai+d64XSV+Q3UTkFgk4OcTcAtbXx/HcQ7uwoX05hqcSePVIFz7sGkSahMYBjRkgkdgqUYDGAmEDbmYGm9ua8MsvPopQ2I+vfe8YPrxwC1KoHK5EYEmAQuMpPQvRKWBZbRzL66JY19qIjrYOjE8l8a3XDuN+IoOc5YMphtmpFJAdNFdHsH/ravgFHd3XujE+No2wpmJP50bs3tOJw0cu450Pjvzf7L15lFznfSV23157Ve8LuhuNfSU2YiMJkABJkKIoaqcseazIHiuxx7Ez9pzkJH/kOD6ZJGecSRwvM/LEkS0vMiWRlkRxXwASIIiNAAFi3xroRgO9r7W/emtyf68KhGQ59ujoWJKNtiEQQHd116t633e/+7sLYkmCBwOFmobZaoga2Qna1hWCP1sAqBFLwNDj0diPph27JEmjQUi7uImYaUhyKd1ltu/UNRimvHWtWg3dCQUr2lSYziTy8xMIrCTCdA9u5GOYrkQAU49bkmArpQJ13ZVGjUi1ALU4DaM4hY54iM/s2Ynf/K9+EW61iHIpjxOnTggbuH7NGvT3LMD01DT2vb0PL770Iq4PXJONvKm5SZKOOfqLp7KIpZqhxrOYLbsYm63ApsjYSKDieijVXGimJUDZsatIsJHXKWDPA5uwYXkfLp1+D4cPHRDmLJ1tFb3T9PS8AFceKor5GaxaswJPfeoTKNkeXn7jAK7fnEAy04oHH3wEex59DIlkFq++/iZOXriC6VINjhmDY7CfGnA5bqS13aFwmrdEtO5EErNoNEnQLNZy3jYczRjsAvIQUyABdorHOoka9MApp7Xg/JLujv/41BM7X/ry/WtmfxrX8X9KP9NdIPJP6dX8e57Lt7/+9Z7vvvi9p8bGRz+dSCTWLVq8qH3NmjXIZFLCbvT19grTsW/vPuzbt0+cLk1NzXLyZ+cH2Q1WcJerFdF1kPWg/oOW3EwmC5MLke+LZkM8/2IHJf1JcMHAM0PmxWL4IFSosx18rEZPTEPHQUZEwAd7YurD3kaJHRtzCTB8N4pfrzn1YjKyLDrFgPW3Ne3DmirUNgV2dq0qxXriF5HTE9mS6GQahmRMolZRbvU0wFIHIo4OI4sg1owqT9JWDCopXVaqhw7SmoLejg5s2bgeq5b0I6VF5XezxSoOHD2J4xcGUfQN+FZSmlZthobpzLTwoPn8XYeqJ+GUS+jKGnjy8YewaOlyXBlsH5e7AAAgAElEQVS8hQNHj2NobEr0Db6qw1P4HCJ2IxICR06hiFni9eT/kBExRJvAFEuSFVacLIUHr0KNg4usGmDNwi488sA63LN6KWYLHt49cRzHzl7BtYkZyUDxYUFXFHRaLnZtWIatq5dgcV83Mi1NOHP9Fr76rTdxbmgSIUOzpNyPWhT+nyoMEeHJR9Yvxud3bsTUXB7/6YW3cC1vwzYYb29AoXtCD5BwK1je2YLHH9iMrZtWolhx8OqBs3jr+AcYLbsyDgt0HWYyAbNShFGeQUfMwRO7tuCjTzyM8dl5/Ie/ehlnRwpAqhVVVxcLcMwvoMX00JuJ46EtG7D+nqUYnZrAwVOXcWPWwcDwZGQXIjHvsDEX6EgbePyBDXj8vnvglefxyuv7cfC9M/K+aM2lsGvHVrQ1N+PgO2+j6lVgQ8dYIcCca6GixEXMDI2ZKLYoE1imBxYc2hy5+ALANCWAYmpQDWpBQgGyLvUeBJe6iUCNSVGe5VSxMKOhzyqhMHIO05MjaOpaiKZFm3CjlMDgZJ7YD3qMjikD9ILx2tOhIu4xrwbVLkIrz8GozKE3Y+ITjzyAreuXIZfQ0d6cxvTUGJxSBfNzeRw/8b40LI9NjEl9AkdBzPyJGwYyiRTKlSpUPYZcey88PY2pSoCip6MS6igy9CwIUbZdGPGMMI9etQwjrGFFTzMe37ERHWkdx9/di7OnTwoopqNsbGIKLKbm2Le1vR2/+F9+Gevv3Yw39r6Nl19+DR1tnXhsz0ewfM29GJ6pYt+R93FleAwu3/O6Ck9V4OgWbL6G1IOxwI8LS6NNW0AI7285asiYl71Hwu9xnMW4e9eDpWrIxeg+qklQnamFsHzfiSvBtZ6m1De3rVv8zL/74kcG/hltFf/oT/UuEPlHv+T/+N9wcHAw9of/x+8+MTB4/UnXdR5ob29f3N/fb9LJwiRUaiLYkksBGiPamZh6+PBh7N//DsbHxz+0zpJVcD0JLiIAaW9vl9ENQQQ3RhGa+sHtTJAooZSWxVCYiIbOg1oynkoiRj8Sq94JRPi5UnZGrYcZjVoaHS+3Q80kA4TWXVeYF4dppXIyb5yEJApM0iPpRGDQEhMZG8wM8wg4ejE5V2cwGF0xAdNRSXsDLj9fNeBqSVjN/bLRVAMuXgxp8uS01xIDNq9cige3bRY2xM7PYnbsJlLpFJavW48TFwfxNYolx4qoagmpiXcl1KoqmR5mqEMLLYRqEgG1KH4RHa1p9HR2S4T12MQ0ZksVhGRVNA1FOn4aF65hV64LUaO1lpsRx0pGZNllCJVC9kWHUyogAQ99bRk8sH4ltm1YhnQmhkuDo3jnxAWcHbqFmaoNjyyRmQA4vKmW0Z8K8KmHNuIjD9yLlmwKN8amcODUFbx+7BKuT1ejU7rwT1H4BV8Dboh64GDLghyevv8esIn5u+8cx9tnLqIWz4nl13fdqOPGdxHzHCxuSWP3ljXYtW0N4oaFd45fxcvvvo+BqTyKBFgakA0c9KYMPLx1DXbt2CStqy/tP47Xj55BUU3AhgWFYMCtIqWU8NlHd2BDfze8YhHT8/M4PzSCo5dvYpqtuEYCOovqPBfd7S1Y0tOO1rgGy6sgrfpYuKALWiKLoekiJmbzOPn+CWh+FTvWLxab6tTcDHLdC1Exchgvq5hxKGLWRZPAYDjafTXVguep8JyoSZggxNBDYkWQe1OYfUOGjpk3PJ1bZDZ0ue5arYiOeIBu04ZSGofD+Pd0M4J0N26WTUyTpdMgGiDqT+jkYup5NH6IcmEkqdatQinPQylNozOt455FHejMmNi+cTXWr1wGv+bg2JGjePHlV3D20kUYFllO5n5o0jWTskzRcDg1F6lUE7oXrYCV68SsDYzma5gqu5J2SyaxUHVRFU0uWTFfQvCSqoM1i9rw4Mbl6EhrGDh/EsePHkIhn0e+WEUAA1XHx9KVa7B950PIl6sYGR1FX08ftm3ZhmymCScvDmLfqasYzlfhWwn68aEpvqwdjqLLWEw0YjKZiZqmo74pcoRRG3UE1PlvBCQEzlGQH9lZAm6LacxcUpijw/clFMRDjz//UHtGe21Je/abf/ZbXzyosLHw7seP/QrcBSI/9kv60/WAf/ZnX1n8N9/69lNhGHy6paVl44LuBemu7i6JYW+0zJbLRQwMDGD1qlVYtmy5sCBzc7N4993DOHz4iLR+SrohdR7MmjAMYUGo+yBAiFgMRp9Tl8AcA1NyQeQUwk4JsgzUWvi+fE9pfeXuVR/N3AlEGmMZgiHRhUieAvMwog85TZkmLM55ZYGsSZgT59m0MArtqjWSQgGTQIRdOPXPlXh3GRVx7OJFRXoCdDQZ75SDELaqC4PhcOxgpmEm2+FpcRSdqFJd8avQavO4f+VC/NxjD2LVoh7MTU/g1tB1VIt5dC7oxuYdO/D+xSH88V+9hPPDcygrFhxdg8dcBMWWqYoOMhXMjEhLiqqq2PTSCpFvMotE8j8Yx85eExUFuyKnc46f+MMyj0XC70UfwDK1OjMhwlXmJWhyMjbsMjKaj22rFuO+e1eit2ch5itlnLg4gCNnr2FoalZOmQHzRfya2BxDJYWgWkUGZazta8XmVUuQilu4OjSKM9fGMVUNUSZYMRPwmBhLdMk1mj8LT+Weg07NwZ71y7Bn1wMYHLuFP/76dzGvxODoiQiMUEjMzcKNCvf6mhJ44J4leGz7enS0dGDg2lW8f/Yark9NS4ZK/4J2LF/cg/7+xShWHbxz/AwOnLyMyaItvTuOYyOhh9ixZQP62zPo7+yQ6PqzZ87i9IVrmGRTbqCjxiRVCls1FfdtWI1NK/oQVObQkU0iT0H2B2fQ1NKBnXsegplJ4cDRS9i7/x3U8jPY1J/DtXOnMDkzg/6V62G19WGk6GOMCafQIncGA+WYMUMRpscnaEEz48K60ObMiH+G8dGOJlWFfA/yftEo+lRFsxBWi0gENTTpvrBsjeC8gq9Knwx7brhzkgGRYL464BeQX4/CELsyR3OejbA0B7VWQLMZIKN6WLOkF4/tvA+rl/SjViri6LEj2H/wgLjifL8m2hU6exTPQyYWQ3fXAixatByLlq2GnmrG1VtTOHvtFqbLDuZqHmqqiZIXYnq2KEJTWsqpwdADG2nNxcreZuzYsAyL2rO4OXABJ44cwo2bo9D0BAItjmSmSdqTs03NWLtuA9as3whirSMnz+C9s5cx7QQI4wmEtFTzfiXYYsifG0hXTiDoIwoidClAF+whR5PbwSACmEU7EoUXRn/WBKxEZdkqDDKwdFcZBmLMbQkqMFGZboqrBxa2ZZ/5l5/4+N6PLmuhD/nux4/xCtwFIj/Gi/nT8lAsqDty5EjsT//vrzw8Njby2Mjo6FOJRKJ3y5YtOsPJyGKIViIIZCRz8uQJXLp0CQ899BCeeOIJdHR0yoaen8/j1KkPsHfvXly+fBnxRFKilumWIRi5s4uFi0JEdUdApcGSEIA0wIpoPiI4IYJYyQepd700GJE7G28JGri5GnewImLPJVXPPAAyNI4raZ9R/DrZl0BKxHjg4fiGcfD8xQ9u9jXRkxAciRlDtA3UYlJI6/ohKhRfxlIIU1npLAn1BDX2UixHTQRBE7UdanUeT269B7/8yT1oTWk4+8H7mJ2dRteCPvQuWiK8x8t7D2L/kXNItfXBamrD9bER3JwcgU/6nid3JFBzVGgKw5cYLR8lpzYiybn5yLFOZ6iZgipZnEDq66L8j3oIG4PAIpHeh+9ACSejwNSzsTQXw4MbV+OB9csRi+k4MzCC/acuSxT6rMvENwvkaugqMYKqLMaqkUEynhR6PaH6aE7F5brnS1XMVzyJdC/WQtR8/vLrLcRRyZ5sFL4Ly61iTU87nth9H7rb0zh64iwOnbmEW3NV2GZagthEMcR0U9qKvQraYio2L+3Do1vWYm1/OyhzmZqdg2KEiDc1oeT7uDg0jSOnr+PctRHMlskSKbB0FQs7W9HZpOOh+7ait7sH+985jMuDgxifmcNcsQbPi+L+Y4YquSAEqMy+eOCexTi49yX4Tg0rVt+DK8NTuDI8ie7+TiTTcbx95BIuD42I9bgv5aM8PY5azUOmpQuumcZkNUC+5sPlpkYgLtlpoWShEBwHfP9SRM1xpcNAsmgDZFOyonEHjPQ9ZDPk7/ludqpigzbILDCYi6O5ABJsx3R4xKxovCC6INTTWCMkLvebhPSJ4gk6w+GciohHk0wXdatojhtY2t2Be1cuxtZ1K5FJx3D+/Gm8/dYbuHjuA1RK87DUEC25HNasWIlVK9egf9Ey9C9diUC18Na7R/HGgUMCPvIcz6hx1DQLMzMFyb3xAuqvdCTjMcQUH1ZQQW9LHPevW457FvegPDeNsdFxYSIVI4VKLUpjXbZ8GVq7enBtZFLSe09duwVPNxHPxuGFnohyA8MEw+bdgGFvHkLXF4s9oT31Sh6ZjXqgIW8Uhvfdvjd4uZk0XC+EFPwi/04vP8D0H4Jj3ucWR4gKxcNl3qmljph6ckE68fUvPvzw9z79wFLO9u5+/JiuwF0g8mO6kD8tD/O1r30tdvPm9TVHDx7c7Pn+l8bHxzfath0jy7F4yWL09TGWPSUjClZ2Dw0N4sSJ42K3ZTjZJz/1CezcsROpVFqcMleuXMH+/ftx9eoAkumMgBjSzhR+RrHqUXlc41QWARFSu1HDrASISclbxGhGrbj1mW1dIxKlpEZZIvy5qA/h7/w6ztL5WI3xTEMnIpZf0tGeJ0V5jT4Y6jNkA6c0jbZdMioSYMSI9kCq0Jk5QpcNNReKEUfFDVF1Q9ieItSvlm0CksmokI0R6T6/D+fKZHo0SbdU7BLW9nTg07u3Y93STsxODMP2XAEddqjh8NETOPDuYZT/v3bYRx57HPeysGx4GPsOHcL10TFUQhOBkYPtGULfk11SySiwlI52W6GWo6EHNywCEgpzJdyd1b71zUkGUA1Wx/ekPI6x5axsb40bWNO3QMrh1q9cjanJMRx87zSOnR/A0GwJpUCHYsVER2P5NppiCnpyceSScWRzFCm3IpdOSUlZQ9gjm6EboGx7mJwtSO/JfMVGwXZRsB3YjKSva0Z49ShaXNbVgo/v3o41yxfiue+8iPfOXcVIzUBFS8hrQAeOEthQ3Qos0Erso5chY6uXYt3ypWgi84Yabs2VcObaEE5fHcbIdAGer8AiO2dq6Mgm8Pgju9DX146zF66jWFNw6P3TuDU5KeBIVQ0ObtCRsnBPfxcW9nRiYnpGQOWOjSsxOTKEkdERrN28DRO2gr1HP8DY5IycnsdmSyi7KoyYhoQ/j46mNHRqP2oh5isOym6k75DALAJlqS7wxNLqKwHcenk0hcLwueHFpIyOehJFpY2crzvRCz+R8JEvNzUlLiud6/aoSGTJoD1FD0n1iQ5LNtAgAqbRLz4WYQjTi7ktB9JLxMwd1bGFBdI5tvFcJJUQnUkVm1b04sFtG7G4rxNjw1fx5ivfxekTRxHTVezc8QDWrd2Ajs4F4njp6umD6ytS6fDN557D2PQcgkwr8kYTvFgWdpVAP5RxC90x6VyTCNhDt4LQLqAtaWDb2mXYuHolmjJpAQ8ENvyd75dSqYgrQ8M4dvYyzg2NoAgdiaac2N3ZscRkYIe9TmS2fFr0CSzELybXR+Lgad2v44sIhNSnKdRU0XoeUM6uSBIxX44oNDESuDOAUBIDCEqYy2JE97vm2jDdipu1lIHutuyfbVm/+hv/y8fuG72bN/Lj2fnuApEfz3X8iT/KiRMnjGeffbZj6NrFzfF48gtzMzMf933fGh8fVTg24UbGcUlLSzOaW5pFB8I21Vu3bglYMC0LpbKNrq4OfOYznxGtCBNSL168hHw+j3icxW38nJI06fLro0h1TdiPD0PHVBGtUvQq4xAnEpQSVDRARORqaegKPnwMPpaIT2s1+XxpuaXDpA5EGkBG2BOeaOrFePxZGu4cUuIEIkKNk/6ut/fyRMlBBk/wzOPwfO4JBjzVkD4NxoB7WgJaKgMrm5YYdC9wZOFKW0nUqi7K5aqMhVjgJemlXoAlne3YuXEZlvXloMYsnB/J4/D75zB4dQh+rYqWbAyPPLQdH93zAFKpOA6dOIdX3j6CMzcmMK8k4ekp+J4qaZosuiP44OYVqDzJRc9BovDJWVCUSxpHNnrGezPTo0E9R10ypjAYNhZkY9ixfgV2b9uCpmwcJ8/cwPf2HcbV0WlU+Wi8pgq7U4D2TBxL2puwYkE71i5cgAWtGeQyJhIxDXGyIoYu2h+J0aeepg5GKraP4fEZjM0XcGFwFGevj2B4poA524cnG60hzqZmC3hs8xrcf88SuMUShiemse/MEK7P2ZK6Sv1LGFLIGQFPjmwCx0VC19CSTKHNSqFSKmGuQkBQEwaeJJAVeFjYnMWWNUvQ1RxDU2sXvFgCX/vOO7h4axKwkgJGGRlPPUhWB+5f1Y/PPfKACEc/uHQVJ06dRGdLM3Y+tBNmIo6JUgkHz13GsfPXUChRsWGhwvcHLdvUD6AkIypdwsQYvhd1u9BdQjDJzqJalTZuCjgJRBhRzvuPGyLHbRagxeuvnysJoVL4x3sikKFcVDUgt4gYtSOmUfzaEcAWgKpyJNoAIhErUpfpCJglYOHnSoy8Gop9PJTeJAhQYg204TvIKlW0Wi5W9bbjkfs3YsvaJShP38TR/W9KtseOHTvQ2t6NWCKDprZOJGhXD4ALFy7ghe99F8eOn0BRzWA21oFimJCgsEQyJcFns0UGzSVgpLIClimeZuorXVgt6QS621uRSWXgeKGsLW6lipFbtzBXLMt9WXA95J0aYskEMsmYsD2ZTA5zJVuYsLJHUXnUU0WwLokh/OEk5C+65NEqE6E06cims6vBzNYtzwJE6i3VoiehnFUPZVSToKuHbcZcv3jRfDtMmt7c0p6O/2tRV8s3e3usod/ZvTuq87778SNfgbtA5Ee+dD8dX/jss89qF44da5ouz68oFkuPzc7N/HLghwt2PfQQli5diu9852+koZKhX4T63LAppqQFdmxsDLNzc1ICx/uPYKNSKWPhwn4ZvxDAkN3gf/NGLZfLohVp9MA0gEhDa0JKmLNXfg2BCL9XIymVv8vYRJpuCVyi8jiurQ2NyA9jRLjZNtiSO79fg1mhPsGu2rLYROOeUEYyXLSEVYlEI9IRw94W21ek3pyFWBwN1KCLDVGN5aRa3UilxQZYq5Xh2wVkYgYe2rZdgpfeOXgYxXINOpNkdRMum0mrEZPQ0WSi6rsYK1OzUoNp21je04ktG1Zh+70bopZdAg0zgQtDo/jLF9/EhckC9EQOlqrDqTIzgzkotBhGB2QBIrxmNCRzHs5TpsdpRVTVTrGeNAF7rgSTxZUAOdPDir4m7Nm5BRvWrBXb9XPPv4kjH1zCjKNCTWSkATahB+hMGVjV04IH1q3EphXL0JnNIBNLwFRcGGEZ1cocPLJe0vURjV0kFEqNmCLTTEIRoaSGyXwNl0emcez8Fbx37goGJ2dR9CJ2hM2/Mc/GgnQc//rLv4jm5hT2HzmDoYlpDIxNY3SaGhUafgzYZKs4udIt+K4HxWWLryubp0G3iRSX+WjOxrGwrQlrF/dh+4ZVsIwa/uir38aVGRt5JYmCG0iAGIv7cibQ2ZRERy6BVT1t2Lx8kSTAlio1nL54SZw3dP+kO7pw6eYIzt4YlrwMRYmBT7/m0Q6dkMAwPQaJYw9rCkLbk/RZ3TTkdwJg9r3UyJDIJse0X953LBvkGIZiWkuEq5JhI/bqWr1wkO4yTf5NxnHydWRMZBAXjR4EjEQAhZocEV02QEoDqMgmy1/8Onq/GoAk6gES9w4vcMiSPR/xsIycZiOr1NCbM7F7y2rs2b4OidDB8NBVxGMWlq1ag3RTG/RYXMAUAdDczAwGLl/ChYuXcfL6JM7NAAMTJSRMQw4xyUxWmnwnSw4qoQabjIWMSgmpeQPa8GnzjcdQrdZgs5MmCJGMJ9DW3CJrx+T8nDAWmVQS2ZiB9qYWNLV24PrIJAan5jHPMRevDbVNvF84gpLLcxudR3+uXxMBIlG8WQRU6vZeuaryJWRJ67Z4uuIsjtPYhM3wwriMwvzQhWWE0J2it25R13+wFOVrVhBcfe63nubJ7G5PzY+4Ld4FIj/ihftp+LLf+73fi5dnZzvHJseenpgc/5XZ2dnFa1evwX333Seuk9WrV8tm/Mwzz4g9j7cgT7QNfQhdJPxvjmC4sZMpYcU2gQLpVNp2yW6wB4JaDKaVsg5c7nXfvx3FHmWAfCgobcSwN1gSsfTWWZFIbBpFvtfPKrdZlQYQafx8EvVe15DIolFnYG7nibD11feFnSHI4ToUgSEuw1HSKjdOWvacQENFElFZJGcgYPAWu1ysuLhEdCMpdHmN2hHO1pnEWcujM2XiN7/8JWy6ZwWef2Ufnn/9bUwUbbG4anpMmm1daRGtRdZNM0BbSsHGzhQ+sftB3LthPUqVAK+/dQhnLl1Fa9cC6Jks9p34ANfnytBNC1kGg3HcQQsxLYWy79dvTToqeEJWdUhwG3UGGpt5I6bE4gy8whk2sKgth91bVuLxB9cjljTx2sHzeOHto7g6WoBvJKFT7Md+jbCCTYvb8eS2Ndi1bjH623LQfI7EAriIIV8oIm64sNRIXxClyBOIqKKn4fyfdmeyUgRJvN6mxNPHMFfzcWZgGK8deg+HLw5gguyIakKho8QNsWHlSrQldey4Zyk2ru7FG/sOSrstm3IHJwuYK5Tl/VClfVs1xNkUt6Loc9WpYVF3G9KxGJYuXoR7N65CpZzHwUMfYKpYxvELV1CNJ2EzT4MsRbWK1U1Z7Fq3AvduWIFcSxrjE2MYGxnF4p5eZGOWNNmqLd34T9/6Dk4NjaPMDTrGuDf2uLgIGCxmJGFoMcTMhDivuGly1EPNEUcopkUwokopHEExzDjA6nmKRUSQynM7gUDEJt3OgAkDYcE0ujeY/aJoIhqW1FyFwJSfSf0DT+L8+ug+o+CSwwbZVuVtwnuvPk+ob6of0iN8wWpSKMh0Yf48ElAnU0BXws8oJs0oNcScAjpjAXasXYwvfeZjKMyM4Mb1q9iyfTu6+nphWAl4oYLZ+Xmx/DIvh8Dp8NkhfOOt07hya046dPoXL0JrR6c4vsbmiphzfAENtPnyZ7dSCVimjuL8nPTdcJxUq9qSPxPTDbSn47B8FzP5OXGMtWVSWNScw+qlS6GZSRy7cA2nx2Yxx+fBa6T48MkQSciwyhu4LqCqMyNCSEVXjKMaGdc0zNuMGOB4h+uCEsLVCZhCKOI4qzvRJIRRRzKZFlaZ93oipsMrTWF5Z+7llnTmd5fl4if//Rcfq9wd1fxoO+NdIPKjXbef6FdRjPq5z33OuO/ee584cPDAv5mannxw6dIl2L59Ozra2oW5YOYHTyYUp9KC++xzz+HQkSMolcsy6uCmzk1cEjipIGf0t2UhnohLQy5p5vn5AgqFgjAS7MjgBze/CIQwPZIGyojRID3aYDwbJXYNXQe/juBCHCu01JqxKF+kfja5s8iuAVr4d/I14sm7I8yMqaoczdRturJh1Ec5oVcf54AlfEEUbsawp5DNueytYFyRhdBIIDST4kYxElxcQxiqhWQsJcLHcqUMhcI+2FjclsUXP/WE2EVdVcf33jqOZ988KDkOIU+4TARxFRG6agbZm5o0wP7rTz2EzoSFY++dx7GTlzE4No/RqVnM52dlqO0m0iiaGQSqjv72FlSKFUxV7Mi+yecrmSAMu6ozPWRNPIa30bqjim5DY96rXUZWV7F19Qp87JEduGfFIgwOXsM3v/cyDp+/gYqRgcccFD4mXRhWiCfvX4enH96CTQtbEavNoTw3GWloVBNVNY14MifgwqBqL+D4wREQSyDCX9RCkIInG+SVClCcEuJx6h40qLyGsSRu5qv43jvH8dy+Q7iVd6AlmlGqeAK4kqhhz8ZlWNyWQSoew8YtK5F3dJy/NgemXlbKJZw7dw4rV6/GzVs3kc4ksaivByND17F75z1IxnO4ePEGJqdnMT41i8Pvn8VcxUcsl0PRq8JQHRFjLoiZ+OQD2/HUzntQq8xj8NY44k3NqPoqDrxzWGzS6ZYOPP/Oezh/awazvo4qwYLDyG8bqmlIZLvOsV7VkfdIpezCs23ofL7c0IIa09Wl1ZWjmCojcAlCYgkRGUs1Lt1ZxMSUiEiD8+1JgJy2dYK6qAwIDgWugik4VmEkP9uIvSgZVxAqi/IiRkpyM0SY2hAqN4Lt6suTdDnRCVX3ywd+1EhN55ccJlwEtSh8LEGxcnEaVnkWGxZ24Dd/+fPoypo4fuhttLfnsHHzJmE5an6kD+Ivz1MwX6hh75GzeO29q5goepItxHWnua0dRbuGqUJR7L1518dcpQYlFhdnUI2aFQJpQ4dbrch1IjxImabogyzPwdjkBHxdR19HKzb2dmD5wj5UnBAHTl/Eqcki5gN6w8gYUigcwK0DZqHUIktMnRGJXqpIC3IHY0S9CB1m1LkRr/EeEBsXxPLu27YA/ihCgKxUNEISMOLVgMBGS1xFT1w5vSDX9Nu7Nq1569d2rS7fBSP/+dvjXSDyn3/NfuJfcfbs0Y4/+P2v/E9Xr1z5VFOuuW3z5nu1/v6FUeNqnamgyI1pp+0dHbLAFUslvP7mm3jt9dcFXDAxtaHvYDMmN/cF3b0CUBheJO25PCkwrZQzWAEDBCFcgKINX/6uDhJuU52iRYnadBvBYlwsyYjwl7AatPZJxHu0gDYYDv48ZDYaj02AwXRTGbvUH5f5JaIZ4anQix6voUMh0BGXjox9SNXSbaLDDlg1b8KhONJIw2dzrBFtFOw14fw8k0yjKZlDpVDEzPgttKYtPH7/vfj4IztlxLJv31vQszksWLUSz7z6Nl58+zAKtgcrloTKE7/C5FZ+bw+7tqzEf/vzj6ItlcCf/G06JSoAACAASURBVOULePWtE/ACAzvv346Htq5FKT+GF946jEODs6gacaljr1ZtGRmFBFgSKBtZFMkyc4MPae2UDS1EyPI1dsmU59HflsXnnnoMj+5cJ2m4L+87gZfeeR9jBUfK6Tg24cYTVgvoTin41O6tAkK6UyrCSl42OoIMaYrNZBEYcdnUB27kMTqVx/j4GObmZ1GlpVRTpM69vbkFve0tWNXbgRU9TTDsEuanxqMTJ9NFjTiQzGC8EuKlgx/gmZf2Y8IG1EQWthvCKReRiZtQXRsdzTmsWb5UNpTO1hZsvXcj7HIRw8MD2PPYRhw7OoRauYxHH16JF/adwnixJj0uF68O4crACLwwBiOelRwLJooa7hzc+Zt4fOtafP5je6C5LpLCqKiYnByVjpz2RUvwx9/YiwMnzkBNt2C6QtYmhlpd78FrTyaQ2R7S7sw0VLcm3TxhEJPXmgRg4JahBg4yqZic8EvVqsSwI5kSJ5JQSdT0kGGrC7NlHFkPoCPiEDZE/o3zKGoeqPtp2D4iJ0dD7xHRGBzR8JtHDKFQLNSDyBgoOvVHH2xBjrLN+Twi23zEFCgssJHm6sjKHvoeLN9DBj7MyjySThGPbl6F3/ilp9GWVHD53DHoRohUJiVCUS2WhRFvxsDNKbz21hGcuTaGyaou1mjHD5DKNKG9sxOxRBLVahlF+VVFoeZAjSWhJzOSIsvRL/ug2E3EWH5qMHKJGJZ2diFlmBgeHUWewW7drdi6qBvNcYutMDh84QouzNsohKZcPyNUwExUm7sZEV9dGH8biNRBfd1aV2epCN+idUUuU4NR4sIh0fyhNHhTo+X7ETsl7EsYSgs5ARTL8zy7gpjiBc0xdWRxZ/MfPLR2wzO/9ZHVYz/xTeJn7Ae4C0R+xl6wP/qj3/ulZ77+9V8JA6zeuHFDctPGTSoDo6iVEOZCNzA4OIjXXn0Vm7dswcee+KgsfOwH4aZ++sxpvP7669ILw8WWQCMWT2DZsmWyMIyMjUr6KP+tMVrhwnz7V9290QALciKjqJTMCAvteCqugwZhiet2QklUFTFmxG4QiES/8890zbD5tpHCGo19GqOZKBgtmuk29Cj8HiY9/4oiTaQEAQQUXFyZrcCTO9kFiiGpsPf0qLdFiaXhaCY8Mg9ShsdKcmom4lC9ADE1xKr+Bdi9fSPuXb1Iki9fe+U1HHj3KFzDRGtvHwocM2k6Kq4vYVdV24dupsQlINmOTh6bF6Xx4H1bcezMTVy4Og7b9tHb1oI929fiwS2rMDQ5i//9z7+LMUZ1c8TEk6sELEUOiKgUMGIgSKtLKqRTQ+hU4ORn0WKqeHzHNnzqiW1ozbXi1KnTeHP/QZwdnMZ8mIYfS4vWhEADlTxazQC/8NGd+Oxjm9EVV6DaBYSioVEQWHEgncNUqYr9x0/ixNnruHJjHvNlMktRrw2fFxtgmdHCfIWUASxpy+Le5T14cscW9He2wKuW4DDynuyYEYcSj2N4rorn9rKY7ojExlf4bxwR+FHpHoOjOF7S/QrSFtCSikMJuB2H6O3vweT4JGrFEpKZJEYKJcy6voxeXJgMfAfCGBRPQVizEQ8qeHTTcuxctxjNZg1b1q+AaSUwcG1IHF4dC9qRr3l44/B5vPDOcbn2jpEQ3RC7ZySXhQCa9mX+nJyIUFvF4DMtgG970LRERNuDG1ANKRNIxi2pApitOKjwvcVEVYp1mQXD9zY1WL5HZYeMJoTtqgdcRK95HRwQFDCZVhw0FK6ywI3ggkCjntMix3ojAiT8K9lCoyzg6PPqTlVxjhF88J6KTvOiEauLYBFGVQEy6hEMFCDJ1ly6rgozyHglfHTrKnz+yYeg2JO4ceOK2LJTze1wlQSGJwuS/jsxNQfFSsNWYjAzrRgam8XwyCQ0K4EFfQthmRoKhXnMl/IS128k0wKQZ/MlEbTSEk4XT7Wchxq4aE4lsWxBLxK6iYGhQcyW8xI2t2vNcjQlTIwV5nHs8nUMlH3k6bPxFBhsxubokoCC9xGFVHUwFv1+xzYnvVLRSCyS10TumYh+5ANE1Anvv9tBfeSfNGbeuNCDKqzAQcowkDDj8rozwI1nHkvx8p3Z5Le2r1j0lf/t87vP/YxtLT/RH/cuEPmJXv5/+Df/nd/ZpQ9f7/rdw0cPfwxB2N/Z2WUuXbYMS5csRUtriySdUnR67tx5HDp0CANXr6KpuRn/4gtfwLb7tsnIhSJVsiH79u7F3r37xPbKSu50ugmlUhmlUgXaHVZZ5nTwpuapgG6RaHEWvy5cjk1or6VegSf1+uIttloJ4/rwrSULOhdiCVAI5IRO0MHHFzaEwVt1IMJ1gIxLQ9wqhVW323cj0CI0tRIiGbNkkWXBKQVvPLWKkI/ZpSH9DTFQPeGYGRiZVuixlFh3mcxYoRZG16Q2nUJIkyOWUgl97Vk8/eQOPLZjPcZujeEbz34bR08PQIvnUGWCpFtDW9rCJ57cg/7FC3H4+Em8eeA4Zm0VejIHmwFSKsWjJbAlGHoWFZs7uQrNsdHbZOGp3Vtx/wP349zgCL79+js4MzwlUdUauzI4UqrHHogGQzYKClJt6D5HITNY09+NT39kNzatW4KR8RkcOHwKJy4MYjRfRdXXZcTC56iaCtRqEenKLJ5+dCd+/uMPoisXh2rPQ/MqIr5TLEaWmThx7RZefOcYTly5hVnqOmDCdpjcmRCmW0SBYhOOQrLY5RLzbaTgYOPSPnx8z4PYdk8/dDJlHG1w8Y6ZcIw4Tl+bxl+8cBAHWGiXTMGhn7QWQldM6IEWbQpBDariwGAyKVkwojEW6xFgiyYlhKdqqKmM3aceIAKzdC5lQmBJLoclzSn05WJ4dMcm9PdFVfLcKOngma6EOHtjHGcHbuDidT5HV0K4GLsv7hPDlLEQBcC0xXLMx3wKvt853hBFk0dXkgHNLWJRs4KOZICEyucKzNSAmyUF034MVT0L6Al5LDIdakh3DB00EcslRYv8onr4WMSIREyGnNOj2Uz9153jhDsdNPUtVgTfkSA1Uo1EuoY6cpcRTmRljUYOH35jaiuUSNhZT66lu4a9Os3MQpmdQFNpEovTKjas6MCC3nbEmjswXfZx7uotjE3NI500EdNrKMzPQlFjyLX1oejHcXO2imvjc8i1d6Ozs0MYhdHxEeRLeTS1tsFMpnH95oiIx1PprIwZ52en4NsVNKdTWLpgIcxQxc2RQSlfXtzZinVtrWjKZDBSqeLw1eu4Uqwhz5GWKiUJMl6NoFVDqFp/stEFqatRCTZ4LaK8FcK+aFzzIY8kL4MUW9fZEo7AQhWmRthbkQbopU0aOtNRuSOF7uO2ikJgQNFphddmcnHjrWW9rV/961/56Bv/8BX+n/dn3gUiPwOvP50x2Sz6nvvmd98+e+ZMT7lU0QzTFJqcuSD9/f3CFAwNDeHUyQ9EE8I/c7TR3taBT376E7j//u1yMrlw4TyuXx/E3FxeNB3lKq2yHMfUYHK2zcWSidqcI0spDKOqGQ4WLfzSGiqCOUQC1MCTUcltvYdWT/QkuKgzGewekc+l+JRzWV0RIMLgLH4Of4nOREYzgMukTs5suRnUQ89uE87iiIlOgoxvp1iO0es2Z9ZOVWa6FJtWqQsxc3DiLUCiGVosHYVnCc3qwXb4fE2YPM3wFMoNx3XRHNexeW0/dt2/XsDT1/76mxiYrCKebUMxX4LqVNGTVvG5px7Bo7vvR6Faw6sHT+HVQ2dwa7YMhzkpdFBobPi1YbJBl60iARMzHViBLZXs2zatQ66lGYdPncfR8zfkFM0AKOpAuE3xehu8LtyOXGZslNGaNrHz3rV45MENSCUyOH7iBN59/wIuj8xi2tbg6HSxcCTAlFnqCmwkvRK2tKfxb770Baxe0g0wz8EtQtdC6LE0ZqsK3j1zGS8efA/nR+Yw69LSrEseibBd3Ak0vi+YRkvGiVqJUFxEBqnpahlxBFi9sAP/4qM7sXPdIiQCR2LWZeMz48i7Fl4/fAVf+e5rGOTjGHEBIXCoj6CAkqQ8cydcsSDroqUMJX+D4Id/ln1WMwRmBkZdUOjZaDZU3LekD5+5bzN6k8DJd48gk45jw9ZNiGWbcODQEQxNzGO8quHyRBFjs0WUbLI2ivSjOBxPEEQTaOsE2n7kLKFImGMtMlINWMBRpe+jxfSxpk0F8jcwOzoAK5GE1bEY40EG1+ZClMI0QEcR3+eKLyMjOmjIFDFi/PaiW7eXCmhvyBkCMmONRam+S/4da5QEn8lHJNCO/ksC3m9vrtI/dOffyR+jr+MzYwYHn6vP/9D5/ypyZhwrsin0eAX4Y1dhhXPo7euSLp+JYoCpvAMrFkd7Tsf8+HkcP/gW2prasGPXRxCmujBZBi4OT0n8f3tnl0yoxsZHUbUraO3sEB3NyMS0FNC1tXcI2JydnkBQraApmcLCrh4ZuYxP3kIiraOvNYdlmZzEvQ9VHRweuIHrpSoKEp8aHXrEyde4Ho3Lcsdh6MNLVY9frsOTxjWMXoqGiJWsCTlAuqVi4mZiOm0SVfTEbNzTqiKcH8fg4HW09y9HJdmNsZqBgm/KJC6m+/mWpH68J2s+8xtf/MKzj3cq5Z+BbeYn+iPeBSI/0cv/D/vmzz77rNmU0jbt2/fWm3Pzc6mLFy5LNwznzQye6u7ulo188PogbgwPy4YvoEHEbMCy5UuxYuVymdcSpPDUbdC3z96YclVikhnWxTEN8xAIKshwcLbNLYIJ0lGmVmQh5NcRtNRIw5Om5un7TrGqYcAyKCo1o5MsLY21moxwJPqAoEN0JFTyK9K+KZsudRGyOfiyYLMRVYK76qdUWlWFTqblVzZpUvQ68oEhoVI1bpRcS3RDWmHdGIPJWmAks9AMAz6bg0szWNLDkroNOHPmHK7cGAX0uNhQKepj9wgDsrq7W5DKxnHp+jVMlzj28ZGoC0vvW78UO7asRi4Tg+OHmHVUvH3yMp5/812UPFMWL9EZMH/DqcppVxY1Ecdxo2VstoFMKi5jpcl8RSLKQ9WEU9e20AqqBzVoTglNho91i7vx4NZNWL1sCUYnJnD4g6t47+wV3JqrwFZMCdQigJBKdtEDuFCcPDo1G7/6+A586and4pJw7SqU0INuxVEJYzh09jqeffVtnB8eESDjwQLcGu5dFoV+sQF4cGRSmKCO1hzamrPIF/IYGp9G1cpKNbxTsWHVCvjIpqX40sfuw6ruLMzQlrh4FqVpVjMuDRfx7595Ga8MjiJMNUFj7ivzqcSWSqFsIM6HhnCQL6MvDgaOl8IoGoPWUY45TI7VGCpH3YuGp3dswK9+bAfCfAmDly9LxPx0zYeSasG775/HifPXMF0OUIGOKkEx00klgh1ivVXMyE7LYkARgPJELKNDLRI5SoZEtElznNVmhVjRDFRGL2Pk+gWkcjm0LVuPOa0ZA1M1lP0YYCUiQErRKRkRhdZQKmHqQOQOQBABhWj8GB3Wf9AF2limv3+5jrwzdfDRADjfx4Y0jKp1luQHVnsBvHxO1JURiBgc4QBWqGN5cwYb29Jo1yuozg/DdaqoIQkl3opQjYsuSw/yqBVu4MLJI8gmkrh/58PwY83I28DEXBU11iaoKsq2LW4jWnPTTc2Yr1QxXywhm86iq6sLE2NjCL0aspaJFAXzsSRK5QpGCUSSOha0NWFRSyviqRwuzpfw3vVbGKl4ctigHixyK0ctO7zOfG3rISL1BfYHnvidgOMHrnV07etDGZ6G9IRkvjAMLulX0Rv3sCQVYOLaWVwfuIpFazdCa1uCKd9CUaEQ3oAaOjCCSiVnhhf6m5uf+7lH7/+rL27uv6sb+f/Z7u4CkX8YFviJftYrr7xiteb07c8//+JL6XQ6NTR4AwMD1zA9MyvZFBSlMreDThmGj4md1Q9FgMq/NywTzS1MOEzISIUWQ7INknaq6JIxQvslFfkECHJaIq0cclF2kUzEJE9genpaQEhzcysq5YqcighGePNGdeHRyYSgKCrD4+gkhCP2XycCInxwzZQcDJbtEe+YmgJLGIAo/4NARMYBohurp6JSJCviOh5g6ydVJiz6KqZ9HSWW1vH0asRgUhBH94aRFJ0In1PS0kScaU/dxKYVi/HlX/gFTM/M46X9R6UMzWYkNTsyAoaqkVWh2DPKguCp1gg8bF21Gju3rsHihb0ol+Zx+tRxTM9MI9fVg4kq8Nax85irWvACOoxUCb6CX+bZXoq4XOoxqAPgRSA7ooSIsQeefTwU2KqMrY6SUrnxG34VizoyEpi2bfUipBMZXLg0gP1Hz+GDoWkUQ/bXxGXj5ctGFoSx11TgcoQSd+axvj2Bf/vlp7FuYQuKxby8XzSKa600Tg9O4xuvH8Y7py+gQmBnWkiqFh7asBqf2NaHvq5WvH/5JvYfPYHAtbF5/SosWdSHwVuTeOXIabw/VoYTb5YGVTa8LopX8Qt7tuDjD65DW4Ku0bIIeTUji3zVxB+/eAh/uP84gkyHWCy5CVI3Ke3M/Pk5buF7sK7XiOK3qduARKOrPJ1KPHqUs6G6JbRZPh5cuQBPbV6G1kQK/T2d0BIm/uKF/TgzOIWReRejs1VUahTl0t0knEr0viIjZxmSNcPSwUhIGtH94iQjKOHns0OJ/0Qy3/cRUxwsTAMxNw+3OAtDNDatMpYZp66GYE7su3w+fJ7RWd2nbTx6lDvSxxp8RQRUGx8/CEaiUWcjR6TOgtxOxIi+qmFxl0e5Y9zQ+PMPLmJiC68/LwboeaIdV2EECij/Xd6awLpF7UgbjgjDbYfaqyQqVQ9jo7dgFyfQlmUfS016dLIZji8VsdiyeTjUTMwUS5gvlxGE1HdxVEnAHLVIdza1Ip2IYeTmMFozKXQ25STqsFrzMT47h7HpMSRTBjramtDT0ioBdR+Mz+KD4QlMuzyEGGJ5lvWKrjXJMgvhMpa9kaZ6+5rWmSERrkYx+NEV/ZBVanyq/A3xjYhemeuii7095teQRRWdpo/yzCjKpQJSLZ1y4CkqJjwrAdViToyDwCFT6LvNVvxGa8L49tO7t351atfq679ztzTvh+6ld4HITxRi/MO++fnz5027OLnpG9/81pstLS0pLhYjIyO4fOUKJiYmZNGkUJSbfbVaFfsuF3QCj1g8jngyIf/NWXelXBYQ4dFmyKRoMybZFGQeDDMutyXHJpRikDLlib67qwPLly1FucRUVRdLliwVwauM9hsR73VGhIu5CGBjMRGgChBhZLuMcaIFmUsz9QkCRHjy1xiCRqqfM/V6RolLpwHHRNw8IqswT8cywmGEtnTDqCgFGuYRQ82II7SSommwzISAoEDR5HrwRNrdkkJn1kJWddCRTmLHlu1YueYeXLgxjBf2HcKJCzdQcnXASIoro+zVJOFUVxxk1Sr23LcRH9m5FQs6mnD6whDePfIeBq6eZ4g9Us2tKPoGhmdsVJCFSyBCNT9FnXHqbFxUmdMRRhEHFIjyuSZNOj08hL4t14x/LyFenoNcXMOqxb3YsXkdli9egNnpaRw5cR5HTl3ARNGlVFKery8C2ShplB+RloOFZR5ybh6f2r4G//0vPIm4X0DZLvICImZlUbA1PPf2Sfz13mMYdwPUaD0OA/SmM/jvvvQFPL66CQnFw1TBxsXBIUlhXdjXJaVk4/kaXjp0EV979RgmXWpSVCQUG8nyTTy1ZRl++eO7sLwjA79Wltl9oMTg60145q0z+LfPvw070SZvHIoG6eyQbAeNrbQUHzPuXRPmAT69ED5Ck0wEgUg8EmByZMdtXXHFYt2iOliUi0uw2SO7d+Lm1Cj+/Lt7cW5wEtUwDl+Ji/uF72eRaMj7mwkd7IIJovc/+3Jo9yYyFqMLdTkRE0LBKX/n+1c+nCqyio2cBaRNBnwB87aPOV9DjSVuKv28fCx+O/p5ohFLEN4JRBqn9h8QKdSXhDuBSKO+4MPVojFuuT2MqIegff9Y5rY04s5V/vZ/R8wM+284fuJ9xvZe0WzxKnsVZA0ffa1ZdDUn0NrUhNBVUSq6mJ8tYXJ8DHZ5Gp0tMSxc0I5MMoXyfF6s122tbWhqykG3LEkxLrk+5ss2JucKkmzM5FWGDiZNA36lLA0xnS1NyMTjkh6crzgYn81jJj+DZMpCZ1szOpuapWn35Ogszo7MYN7X4ZIJlJ4ljlw5NovcR55K0BkJ6OsUUwOpfXgJ60DkQ64pAicRxIsYJAGjfH/6tAhLDJ309WQMjl/4iYEcHMoep4xq1NnEXivJNglg0gIPBDlDmWvLxL61bnn/n7SozRd/53NrWPB99+OOK3AXiPwMvB3efvttXVXLy1578Y1jmqals9ms3DTDw8PifpmanoZNa5y0yIYCSAhWaNG14jHRXpDJKBSLsO1qJA7l6IabnpStmXJi0WnzY+cLS9bY68A8DqeKBV2deGzPo1i/fp3oLNi8+/u//wc4e/YcElTBS4V2lLjIpZAggPqLhh2XAUCNvhl+jtDT9fk7QQV/Pnr1dYMuAwk4APizcawT+Ki5DhyKXC0T1MZQFF92IqFYVbVgGykoyRy0eAa6EZNsBj4Gy+NMxcPCjhw2r1mK5X1taEroqBYLqFV99C5egkxbE06cHcDzrx7GleFZ1PQ4bJ3siiYLMw2DKWcK//KzH8Xju+7F/HwFX3/uTcmusMwAa1YvlCTaqbkyTl4YxFjBhxLPCkvADSQZI1MUoOK4IrIUl0o9y8GsR8WbovR3peo9rvrobUpj67pl2LphPRKJNE5fuIJ9R87gwtA4KoohAIQpn1GZYJQpy2wJoQ54oqefxKmgW3Xwa5/eg59/dCNCexJVryI6i1SiBRcHp/HVFw/hlTODIiCtagEMv4Yew8Ant23A0/etwcLmpGhdohYwejNUFJ0QQ1Nl7D0xjOfeOo1ZV0VNDRHXazDLt/Dwmh78q48/io19HQjcEuzABWjntZrxrf3n8T9/ay8KVpM4Z/j6ROlt3AE5hqNd1QRCEwrTYt2qBHrVJOCN2znfH7psDAQinNAYgYOwlEdS8bG8vxer16zCuatXcenGTXiaJUJmVrZETghFwAbfZ6TvXY4LyeaZ0T3CzYcAhONGMh+ywQlo4fflVeX1ViQeXqkWhSWL69Q1hbDdAJ5uQUmmEFAnxEI7pqKKZbZ+9q4DkXoUWd3h0hjJfP84Jgrm+2HL84e6kWjkV/+Qv/5bs5cP/73xeY2gvLoGViSdUgJJNtSMHFpBDUzcMShMDlzkEpZoN0yOWqoe7KIDhcyQBcTNAFmJa++CVynDL89L6q1l6bDiZGOTKNZ8XJ+cwc2ZeRmlpONxpEwDphp1uPS2NUlIHdcR5pMUqi4m5gqYmp1GLG6gr7MTPc1tYjE/OTKLs6PTmPc1VAlhODOWjI8oC0SiDNUozvB2HXd9hCWX4LaY5vuvL11DH4I/3o+RFo6vHQEsLxvXV59t1ooiQnQvoNA5yvqR9um6wDUq5uThSpcDhxbQo+cEfS2ZP+9Kxb7WFDdO/smvPFX5Gdh6/tF+xLtA5B/tUv/o3ygMQ/XY/v3dL77yvfMhwgzZhijNVMXU1BQGrl3DzVu3JAGVY5oIGGiwrGiBnZ2bl34YseNSmEa3C0nHul2WdLHFCGM1AiF0w7Arg2p2ApJEzMQjD+/C57/webieLw6bF154EQcOHIBhWqjZroAPWcwF0LD0jg6EKBdEArFkseOpVLh1+Rl50pTcUAIjdrhQa8JOCG4EgQ/PZWJplCbKxMmQgEljDLgiCZi+lYbLE6iREOElFz1VM+XEHNRsBHYRvS1pPPXwNnxk570ozc3gzJlTmMuXMV8LUfZDpJtapEdlaGAI+UIFBTfEeKmGmkYNhYKEqSLuzKIrbeHRXQ8gncrh4LFzuHjtBqUoWL92KfY8eB86clkcOPQe/uaNd+DSzsiFnawMaX0RRpKy56ZOe6hcWGkOjXNsZFpwS3lkzBpWLe7Gzm2bsWJpLyYm57DvnQ9w5PQlzNiAZ6aEnnZFSMDrWE/slA2cOgdBcVD9GhJOBatzKfzXn/so9tzbL0DEZVqnqsMyMjhw9CL+/PXjODpaQiGWgB9TYYUOmqsl9Js+fu2zj+HBDcth0pFBsSXdomYCw7M2vrf/A7x0+AJu2XGEiVZUXReW5sAsjWD3mh78+qcfwbreZrh2Xs6lHJO5WgrP7T+H337mDZQSLbI1cHOnqyP6qFsuySbQ1MtsC68KXQlRIUahxVm0T1FWBMdQPHVynEcbsC4MSyjvczmVsl6AWhC6pHg/6KYACtmq5D1JxsWHYrKOICYghSNNfg/Zr8jO8PPFUstNiaMcFhRy5+E19qDyvUxQJPibwkY1YnUMvh6RK4OfS2cXM8hDqXUj5x8VsUUa1R8ORP6u1eJOdkQE4vUV/AdBy9/3942jv0SaSCS6Bs2ILPsugQhBgkGnEMG8As0PobshFMeHpajobm9DT3cHPM/G/NwcmnPNIqqmhZoW15ilorm1WfRSNyfncH1iFiWWFMZjsFgngRALmpLoac0hRacUR5ds8nF8FKo+xqZpAx6BbqlYRkF+aydUK4EPRmdxbmwKszyMhExJltlSNGKqo7LI2VxvIhYW68Pxy51AJMIldXZJgMidRl8ymfV+mjrIk3ZvCYeL9HK0/hKhMNuHuqvINhwFRJJxoyvPMg24DpNYLWjVAvrbM9/JJmN/2tfV8t6jX9g19zlG8979uNNgffdq/LReASapPv/889mTxw7e8H0/Q90HWQ+CDTpWGOd+/fp1DA4OQaebJpmUeT/bdfP5gtDSvH8IDMSyJ44A0vlRLgeBCIWlZEWEnaDmwOCYgIV1FJm6WLZkCT721JNyYmLnyenTZ3D8+PEoO4hfx9NDnc6MumY4mtGlqdetAxFhRXxS6pEtlbkE7HagCNHQDDk98AQcMGwpcFCpVUUcyw3dCXQ5jZcCVVgLN55FkGqSAjGVynnQraOLLoZCT8V3EFTmtUN1vQAAIABJREFU0duSwueeuF86NI4dPYvnX34VwzN55FWyAKZoKmJwsG1pK3ZvXotSxcUbh85gYLqEMk/KfB6+i+LcHNoybTIHt+0KHN8VxoSZFxsXd+KLH3sILc3N+IsXXsPxy8OYY/CiQT8JQ8l4fueIglqQqBmVm6bFE77jQ6mF6GlO4fH7l+CBrRugxmI4dPISXj94ApeHJxEYKejJrLTeSggcLzk3wXq7MBkF6Zypl53poYNs4GFdexv+m5//JLauaIZTnkCoOgIc4cfwyt738Vf7PsD5koJynFoaB0k1wNqmND55/2rsWL8QC3IW0oyscFhIx6ZSE5dGZ/HSsQt4/cwwrs5r8GOt0rhqwUXOmcFndq7FLz25Ff3NGmqVvOiOdD2FihfDX75xDP/uxXfhZMiWONBMC0wS4fuunmEu83iwFThgdbwNXVFRC6hNoJvEgUr+XeN5t55LI6JSWik5S4yodI76/EoRYeBEHTAEfjzNBgzki06+slnU3VpSsFitRo4TAgmCFo5WmN3C6ypaKt4wZE00SUrllsX3m7CAgi/rY0UyQFEeuyyu0glD3Y4kokZAPRIJRSfyO0P//m4W5MOV6fbnN4JDv2/s8rcZEQ5gGqDkh65vZOcoxqRGiUGFXBuYXhzjukAtmQuNwWuc5FZdJJl02tmCnq5W6IqGmel5zMzMCgOq+FWkVQcJ1UV3exOyTU0Yny/j6si0AH8jnhGHXIxjC9fG8vYcVi/sQVCak/WoEoaYr3mouArGp/O4fmsYekzH6iVLsCDTJF09ZyfncGGcWTkKKpyoSYR+VIPAZy8YXdir6ENYjoY49Y4qmL8tCI4+n2CGdyjjBMi8kQ2Jrmr0GkbztjpDJocqvmvIQEcFg6KdlZj+qMVXhPgEtK4PjXF1qoOFbemTvbn0nyztbHlt+UJr9Fc2b+ab5p/1x11G5Gfk5f/DP/wNqziXGa/Zdo7vczIFXMyow5B2VM/H+MQEhm4MCzgZGRsXIML21CgGOqKQyTQIAJFq91CCyygIEbZEUSWPhHoMLpZ0tJD+nZ+blXTJzVs2Y/v996G7q0daeV944QVhQho3qsGY0npOAoWsjEPmyZUprY1cEC76JpkXjnKo9YjOn9JbQSDCUz431ZpryzhDZwlbsgmVwMBEoYY829Houki3wCUTopswuLmQf2fIGZkVjnn4ULWSuE5W9nbiyd07JXPl2s1x/D/PfgdXp8vQ0lnZuNy5ETy0NItfffoxLF+6HPvfu4C/fu0dnB6ZBpIcs5AxSsGrRPmLMYOLjwdfZby7h1RYwfYVC/DURx+DnsnhP/75t3D++jCUBJNKCaJ4duUG6EFXA5jcF2kf9gIkNAMr+hbjM089gfWrUjhzfgDfff1dnLg4JNkEiGWlE0fcq0wPZVgnHQsEjLRos1VVqt6ZVMtNswZLDdCsaViSTeO3f/2XsKyTjqFpuL4tSbCea+H514/i62+fwaWKgUosiUD1kPBsPLnlHvwPv7QLrakYDN/F9K1bgGMjnUjAjCcQxBIYKrj46uvv41v7T8P2EzDNOGK1EhYnfPzKZ3Zh14Y+5Ewb8KtiDVfUFGYqGv7PZ17CN08Pws20Svolr73CyH1GlvNgqPIaRS20FErrgVOPPo9JUJpicIOIQIgUyvHV4BiOuhI1gYDeSSpcGdHPOb2lwdTJnkQao0ZbbeTYMqIUX8eNQB1ZQp5aBYBwE67Xo/HhCf4awX0NMCFla2Q4oiRPjmAiHSJTS5k6TLaCDCTvKz5PApGGgjQSq0p4Xf1E3gj+uy04/UHnzB22X/lquenqJ/07nDLRchaltcpn/H0rPEEZwRxfA7FNR6F1pCiYEsyDi09xU9UVlqqVtt6OJhmrzM/kUSywsM5GIsH0WgUJpYZFXW3o71uAQrmCK6PTGC+7cDjkrIVwqhU0x03kjBCdWoilHS3ozCRllFEKfczaDkqOgrHpPAZuDcNMWVi/YiXa4yl4gYJTN8dwdWYeBWbKSIIyY+sl5D56vpSfSl7L94t/o6tSFwnXC+5+2NLPcXBDKUL3WUO0TOW8yrJO1RQHnXySROjze0WsoeS5RNad6PWV90TkOExKHo8HxaQd3cYCU5nqb03/6Yqezr9Ko2Xgn7tu5O97m/6MbNP/9H9MAhGv1nEtn8938Yglc+y6+psldWQh5ubnceL9kwJA5JxAu6gaRYOzpKwerig3iISUcV7O7AQJO4qSRsko8JckpwolDRTy8ygVC2CA2qc+/Wk0t7Zi6Pogvv3tbwuYYXcMc0LY3ktgw+9HZsWMxaPNko4ZLvrUkzv8N0OK9SiUY68Hxz+GpSPOCGe3JmCCWKhU86Ut1jXTqBopTNsh7MCAkcghVOh24L3vQbVLCBwblkUrpo7AMMWSydMI5/lBpYTmRAKrVq4WRf8Hl65hquajym/ilNGdDPHY2gX47EObseGe1bA1C29/cBVf+ZtXcXZ4GraSgGGl5ITEeXpcJ3PDnwXweUomg1MtIx0z0ZRJSoNxhVHzsQSK3NAEkDGnpIYEm2/dGrTyPDqTOj775OP41MceR77k4GvfeRVvvXcG4/NFtshxpiEhWBKoJYJKD5pYqiN6OOJWohIv2eNof2VAmwokAh+rO9vxP/76L2NJp4FacVKiqd1QR7mm4Xtvn8Iz71zA5bKBmhETEGPKAhniI1vX4b/4zDZhar797PO4OTSEh3fch10PboOnaTh4dgh//cYhvH8rLxHrcZ78CpN4avNS/KufewQLO5Jw7TmEng1DswCjGWeGCvhf/+JvcHS6ADuegsXN3lURurRnExjwPenAYXNtGBdGz/GqkYaJ5XeuI/ZS2pJFJEQwTecVi+JqPkLK/yQNj4wJ33sWDINCZweuXY7ABpOErSjunFZdr1YTLRKdHGQSGwm+Iqiur4z8/U71huiPeC8JM9VYPiNPjJyKG2HhpPFF4hjl8sjj1SPW/9Zqdae24w4Nw9/SfERH/DsCyxpjrR94xB9c1e98zMbXSz4PHy5id6DwQBG5rVSdY1wWVfqQuRj4bwqScSCT0ORkXy0VYZeqMBQTrbkc+ns7UJqbRDquYUFXR9TuPZvH4FQBU9UQZYejL2olArTGNLSZChbEVXSnE+hva4VhqijUbMzbNVRDAyPTBQzcHEYim5KyuwWZDPJlG0cGbmCkXBEgwvdilArH9FveA2THjP+XvfeOkuO+rz1vVXVVdZycZzDIgxwGicgEGMQgSpTEJ0qkla1gr732rvfI+3b3nbM8Ps/7/NZ+x2/tPZZlybKVLIuiJIqZBEmQyDkTmEEeYDA5da7cu/db3YMhJXtlm5KfvBxp/iCmp6e7uqp+39/3e+/nSlenTEEMdUeV4yaHrsJYqfRM3n7sZhaGt3/Cz/y2rDUcAYXPyw5nWPuV5zqVLBtph5HgyhEX3XxhpAW7SxwjMkE6Dhvz6hI/2bZ07p/oZ7YeeOKJypP921/P3vkO3ytEfkU+c7JEpiYGzvXf7J/neY5WwaqHZNKwwzAxOSmFyMTEpFyAUogQOkX1v/A4IlKd21ZBckl0jW3zEKteU1Mn1gvO0isiU6nmVUWKkGwmjc65c/DQQx9AY2MzLl/qxa5du+SGzk4IuxgsgAoFCzU1Nairr5cdYCyeKMOwwgwZWnNDmyxb/qSA0E5KpgPDwBjnrSOWqkEu76EQqJhyVLhmEvGmDjiaiYIV3nDoY2BXgSr2dcu6sHrVErmfHjh2DOev34TFkY6E62mCRi/m8tA5ujFiAh3SzBicfAaLZjfj8Q/eg23L52PyVh+OHD6EIBrF3NUb8erxHvzNj15AJNUoYwmhfMruJnQEWUGAItv6ItkIRWlRWDB1FS6x1awdzJiMFSIMFXQd6Pk0GnVg+5oVeOQD92LunBrs338Wf/29H+LqlAdbTUIzotK5YvJsGG/mAa6FqK6iqb4GibiJZKIKZpQLBx1EocCSYwQWclNTkyhOTmJeYwP+xy98EivmNSKfHhLXR7SK7oMEfvT6UXzz1ZPoyUbgRVPiUNFLNhLlsL/uxfORT09JsFw2nUZrQw1WLV0sRc/Rs+cxUvBR1JJh2PzEELavnIf/6VMfxNL2avhWGkHgCrBONxIYLUTwdy+fwN+8tBeDho5SPI6SzZxfDWZJh+L5cK0pKERoE5sdmCgZMSGzZi2Gz7EjxA+trK+oUM957/dovXVFq8FznLN4jgmocypYRfgclWiKFCAcKwpUz+Hjy6N5jitJtaV2p7wblulJuRiZKQYV4q14ijkFComl0yFq5RGBBMDKE7AkYRckXMMCAZJUyGyVXfM7C4ifvh1XYhZ+5m2qbF396cJmxr+U7arhYhnu4GVd5riJozx5U/y71NAwFZvukRx8uwAJP/J530ggWZVCMknwXx65zLgE1SXNJFob29BYVYViZkzErbVVoVMvXSiif3QSgxkbWZ9nMGH+GqJ8TCTA7GoTbVEVtVqA2fV1EtcwXshhrGAhX9IxmrMxMDaOaCKK2R3taEvVYDJXxJnBEQwVHeSZqC0hjOxG+IyELlNiueCzuxMWCCJyls5UOQgvfPdSwv9jX0JfZVerklA4o+aUYlM+S362YQzDdFE6HaoXFqdgJpTc18LIBqPEETI1JBD9VZVvux0J/fTqzra/fOS++7+7c65i/YosSe/qy3yvEHlXD+cv7smefPIJI5duONjb27tCITaHDhMW/mwLC25Dw/hkGsdOnBDeB3HVlUIkbEmHN1cubl0LFmDF8mW4eeMG0pNTaG9vx4GDh6T1zm4Ed5r8HRnhRDQUclnpirTNmoUHHnhIOiLDgwN45eWX4FoWorEo1q9dK5C1kZERtLW3C7/k8pVrglSnLoE6gDDQjoVEOFun9oQ7MooOaTdmEcIsGFuNYcwuwdaTyHsaSpGY0CtZSMnMnQFs+SwSgYNN3Yvxpc88Bj3CBqmKjBPg2V17sPf4OUwWXImmL/FYCLrDhu9aklIyr60Z29aswPbuJaiJx3C+9zrePHgC56/0ITBMmHX1GMzkkHU5syZhNMR8021EdwEXIlcCsciaCBcodpBMzYOqq7BoMWWQXCzO6GFE8lNIOnksa2/GB+/agvXrV2FgwsFTL7+E14+dAST5V4NddMQxYsJHtaGho6EaCztbMb+zBW3NdUINjbENnqhCNMrwv5B3ITAu6nF8H/mChfRkGmS0z+1oRmtDVIojdqZKEcK2EnjhwCn87cuHcW7Mg0+XD7tYgYekGZH2OXs+IqXUyUUh8dSFKc5EH4HDgkyDZ9mojqnYsqITjzy4WVglmlMAHH6e1Bkk4OoxHOgZxH/57kvoGSvASSVC4qyuQOO5Y1toTcbRNasZbc21yDsuevoG0Dc6gawTQEtVoagw2ZY2ypLoNzTFQMkJENhOaLstyzcEkBcJCzPHcUUPolAAbdLKHQY2ii2Y31x82VEh0EwWkttkzVDdEeLCZo42BLYmcJsw0yT8eTkDhr0PSXKlgyPEs08XIjMfJ5teuWLLN4u3u2V+aqc4Y3RTfpHlmiIcP/yji6ns/svcjLLgcnrHLwszhWOy2wijE8Qa7aFk8TMskhqIeDSBuFklRZ7tFmBRgBzkEWMRkaxFyqiB6nnIjg2hJhlDVSoFy/cxmslhvOCgGJAma4hug7sPUwnQbJQwry6KOsVGR00M8xopbLaRswOM2QFGrAC30nlMZPNIxhNoa25CU3UNxvMFKURGLAd2oIu+LKBVhicAPyiJ2gmzmlh4hB3hsBAJP97bFt3pYynFxts/A/4+IXphwRIWGiGhNiwuKJGVolXuqfwZtT88fuHf4c/EHK54tzsmJAhL4KcCQ1NhcBTNRjTJ1Irn1EXVvrlNqad/8yPv/9P75yT+fwc/e68Q+cXVDu/qM3/1q1/V4yZ+eOrUqXt0XYvFouwqlKZV/rzg6I45evyUaEV0gnVk/hs6BXSDnBEb8VgMH3v03+Gxxx7DwM2buHixB4l4Cn/7rW+j/2a/tMRp4+Ulx5s6Owpkj2QyaTQ0NGHz1u3o6OhAvpDFrpdfgm0VkYhF8bnPfgZtrS0YHRuV8UwmncXu3W/iRn8/ImZUtAKC8qZwkwuEKMtDMSB36gyMK0XiiKQaMOFqGLEV6YQEpJRGTFHukzdAamE8UsKs2gRWzW3HtnUrsH7NUjz99I9xtucSPv7JzyFfiuJ7P3oJR073gAbQQI/CZUaJYwmenCOIrpZafPlLn8Ha+U3Y8+YR/N2ze3H2xqQAwnxNh82OhjAsWPyEQaoGnRAU2JIuy4VKNuh0axD+xsLQR0T1xfJMoJVBeBOTjZ0iFtSlcNcaBt6tRCpu4MT5K3jl8BmcvTmESWpQojGodgGGZ6OjoRYrF83D6q65WNDehJa6JGoTBuImZ/nUgbiCspcbnoSmzUBdsRMmO0KyN0riPFJgQYuU4LJA0AyYiRSO9lzGd17Zj729t5APmB7McRgjz42QfBGh9dUPxZt83xTaOgXpQqV0A/VRA12zWnDH8vnYtn4B5jQnoDoZweST7q5Hq6EkqnG2bwTffukgnj9+EVk1LpArM2bAt6eQLFnYvHAO3rd+JVYtaEF1krj+ALcmMjh85jJeefMYro9nYSfq4UVi8BjAx9fmq7Jbpy5I4uFMFRFTg0+gG4tUUlUVCrljUmxI0gu1NDLSYYggd/lhq1xm/O9YoCqFyG0tRngp08lMcJYsauLMYCdPeifhAsTXJum45e/yWEY4KWK1qLBDKjvosmbhH7hT/JQTZgb1U7QL046jf/hWM605mZanhK9f/r3yMsralYBjKo6rSBg2QiBfjIWor8CyXaGj+iULmuEjFosgFolCIXvHccVKbYimQkHWspG2KH+mP51wP2pueM1TgGyjTnHQntAwK6Vibn0SSUYC+L6E6U14Oq5lLPRN5QQA2NrYhIbaGsQMA8OZDC6OT2HC5dE0JanYo1aIJ0FJlfBD6UbxXC0XIj9TEBwegLCweGchwuuZAt5yWcFhG8ej4eNFeg5V3Grs0YWAwqASUFje7clImzBIarakSCpBDUjp5TGnrk9BlCJudkZo/wb1UJZXbyojs6rN1x/d0f2fPrdx2fl3dQH5b/zJ3itE/hv/gCovjyyRqbHBP95/YN/nIppaxY5IKPgLq34WDHTIHDtxGjf6b8KMxcu2wvDmoBuakDU72tvwm1/6Ej7+sY9idHgY5996S0R3P376J1I4aGK9pZWXYsjweYuFohBbGZC3YmU3li9fLpkjb7z+KnLZNBiW9cB978POnXdKO56PHZ+Ywt49+3Gh96LYAmX2z04l2SDUn3AsRKw6W6xUwPsq3EgCZl0H8oqJCRpmzARKougHTNWH6hZglBys6pqLh+7egs6GOPKT41iwYA5Onj6Lr3ztm+i+YxvaOhfhxOle9Fy8Bi7DvmHCogNCvIoBFLeAGs3Dnd3L8cDWdbh88Tqe3X0M1ydsKLEq2Wlx5FIIPOgpiszC9FT+bY5mQgoqvwmBYmElZuhwxwMPgeMgbhoosX1dcrFhyQK8b+NKzGlvxtDoJA6cOosj56/hZrooIx/i8v3cJObWmti4ogvrVizGnI5mNNakkIrpUoAFnhPOm3kDZLgfw/VkMxuKIMvTCtmUCWWDhEvmxEifhhodPp6CYGpngPFcDqevD+LYlUH0j2ZRLLiYSBcwnnckWZiKB4ucDyL4dVV2b0TfN6QSmNVQj0WzO7BoThvmtNShLqEBpKiSq+CRyxGThNXzQxn8/WvH8cLBU5gqUbuTgB9Q18EFbwx3r1+Mx3Z0Y3l7C3ITGQlhbGqtRU19AiPjWRw8exVP7TqMk7cKsHSmCavwJIHYk4kCzzXe1AlDc2gxJuKfnTzNREyNAaUIHPI92C1iEUDSqR4WIcIMEc0Gd8Shnfy2h/D2bbGyVw57JDx9KgLRsgB5poVWlq8QWS/fZeuv7Kynn+AdopOZ1tJw2x5e8jMcNZXde2XnPi35kCSif/xrupiZ1qHMcOvI2yQ9OUCJKbJ0cAlXRUc0boB8G46ACzlLJh+Bxo4UgYc8t2hGVhEpcUHVEDF16XQxBZsWf4+FMPkr9LiziynhhS5iioe4X0RLFNi8uFNSfnuP7kNtdQ1q2xchG6lGz3gO19N5RFNV6Gxtk05kPp/BEEeFXgBL0WFoCdGJOUwpUrjQKzBcFoKAywKgXGBUJDE/m1QrBzzsiFQcNXL8w5TwsuS0jJFnp4UFBksTD5qMZhSJohBirjhqKp9FKHWWIkf+PbSWq+XAPV63dHaJxZfno3RbKeIPgiotyNTFtQN3dS/+Iy1ROPjEzp2VKOH/r4/6V/rn7xUivyIfH4PvUonI7+ze/fr/piqo55xRxJMylgkLhnyhiOMnz+DK1SuIRnmhlo1tchP0YVt5tLY043Of+Qw+8WuPITM1hTNnzggq/s09e7F330HBVRsmZ8XMjwmf1yoWJSSP+ooly1dg5aqVqKutwksvPIfJiRFZJKur4ti2bYvYfOm1T2cyOHf2As73XBLkOjWEzLSxPepEGJ1Nm6SJQDPgqCZsNSqiVL26SbJTChbNEAQsaWE+C+2adh4xxcf29avxyY8+iFTExgvPPifFE3kFL752AEVXgRlNQSlpmD93DpqaGnHxRh9OXrwML6IjkkgKPp1Jtik1wML2ZtkYMdZ8ytFCzDozbBQg7ztQTWKkyf3woPuO3IA482V1RAEiOyMUgAotNvAFoKbaRURcF/NamnDn2pXYsqYLjGs7ceYCDp7txZWxDMaKPjw1Kgu8Vkyje3YTPnjnOqxbMgctDdUMz5XZt1iZWbhxh09QnCQgiwdK2rxhhyakcHAjzh0XI+E9m6OWsB1MXD21EgaLOr7GgNZvBQXVwKhVwlSWgk4fmYKDWxMFFL0QIsfF25PkZV1SWWtiJmqTcTRUJ9BUU4WYqcHUSgisgrA8RLtDUq8ek6Tbp/efxq5TVzCYKSISNcVtoEOHV8yirkrBb33iQ/jQhgVQMhm89Mp+nLpwBQu72rHzzm7Mmd2JTL6El49ewV8+cwiXRxkoyFk/d6QhA4cdO8lwgQvLs8ojBl0KsIiritvDlQ6GAtUo8z2kBgmhcpJJIoRNhinNGHO8jSdRrgvK94npYqDMCK74X8IdcziSmS5ehC8R0k+ly8LzqOzAmZFsV37mn9YsvL0j8tPdE5YC/9jXzJGE3AIEXx+OKqRjIOA2W46pcEQ0U0SmLDS42HKUySKORQg3DOCiyWKO9wXygqTXEepkOBJ0bUu6VoxwCH/C66S8sPP6oUZJDaB5RVTDxr2rFkHPjeLQy0+jpakZ87u3IW824MzAOPrSOSRq6tDSUId8ZkrSeQu+g2yEgmsW1Iyk4HiGtviSJDSbXuhysTWG+JW1PG/jiNzmhsw8bmEhMvP4zyhMKv1GFqvCKilBYzeycj6wlFO0cHxTPhaVrJrpEZykLVPo7kPldcK/F1EkFJFOwdA0wM4rOyMu4orjNESVvSs7W75mVCef/4tHd+Z+RZapf/bLfK8Q+Wcful/uLxJq9sZrz33kxRdf/r81VWkWt4vcTAhMCm28nIufOH0OFy5cQCyeLO/Iwp0e26K2k0dtdRU+8fjj+PijH8Wt/psYGBjA2NgEjp04iX37D8puVic/g4WIuBl02JYlrAC29ZeuWI358+dh3txOvPjCM1KIsFU5OjIglr1NGzeira1doGeXLl7Fhd4rYhklMdOyPUE+F4hnp/VVi8pi7DOpNFYNxKqkQ0AxKW/oIcAqRKVLDA3tb0GA2a1NuG/bWmxY2omLPeex58AxDIxlkfMNTOUs2MUiqmIRPHTXVtyzdT2GRobw45f34Oy1AdiRpOhGZDfs29ACSxb0kmYKCtxjycDFnt0OcHfnyo1bbr608DFLRzor7IYEAloLSDstKTA8C4Y9iXpTQffiRdi2aRVaW2ZjeHQIh0+cwbG3LmMwXYRnMpnV5LxAuAtrOuvw2APbsWZRJ2pjdJNwAWC8PJOKI6LT4BKeKzqYythClc0XHdgO83fIDwmke2UamrTMkzEdScNEtZmAydGSQmeSIxqLSBDAIFKeN95YTF5LwNES+V7M7vE4d6erxJXnLcNyBbxGEix/T5e2UCBjEJ2mIY7nSBRVTIwUXBy5PICXjryFAxf6MO6UoFF46vnobKzB+kWdGOi7jL4b1/H5xz+KhzcuhWYX8NKbR/Ds7v3I5tNY370ID913F5bMm4+RQoD/+K3X8dyB08jzvNCpYaKLg3oGdgQ9GZEFkRJUU9JrEFguShZfP+dpRpisO6MjwLNLXCzlu59oLd4ZBT+jGClP/ssFRThmkWVnGgleLkCmnTSVha3scBL7tibOtFBIWQbSve0WcjtBd+Y/3za8vLMQ4SbjH3DNzHiCaWBXpRARHks40mUHiSJlfmk6aagJGBS3+w7sYg6eb4XQLiMKhbZmAcKJCkNs1VyU6VrzfJ6v4XhFoc6Luiy+Z9kolZkq5UVchJ6EpPlFrJ3bhpZoCbmbvaitrkakfhZuWRp6BicxkrdgxpPiRHNzGRieg3gqgYyiIltkbpUmXTu3XIhovoIIw3LoEjQjKFFDV36vUmiVx1EVJ9JPcUR+yrBSOd6VArOi/yh3xsonT+VRYbkbOqPEJsz/CzsmdCPyOBB6Ru6QtIb5b8QjCFhSh2lwPMq8HMp6XUS8YqmxOnGkIWn+3eKmumcennN//86dvEr/bX69V4j8inyuTzzxhHr/PXduePrHP3gKitLOClrYZJ4nNxXaYbnLO3XmLZw+c1YWBgrEKoI2agQKhQxSyQQee/RR3H/ffZIeyYKGQrUDhw7jxZd2hSm8EVJRWaVzTGPAtR2MjY3LRb5y9Vo0t7Sivq4GJ08cRiY9IaFw/TeuIh7TsX3rFqxauVqEkb29V/DW+Yuyc2EKK+fMDMXK+Iqg2T09LuFrHIfAYEiWLr8XNSKoqaIFtACHwjkC51qWAAAgAElEQVTexCIx2WmJkD/wMbshiTvXLEBTXTV27T6Iniu3oCbrYHtsmzpoq4/hwW1rcP/WdUhEYzhx/jpe2nsS+871wdKSsDUdJQKI4IhtlLt5hWAsxZAdjgw4AktszjIz5+Op7YOGOHU0mioOIBJTpSB0bSSCIhY1mNiyagnuWLcGqh7g4JmrePP4W+jtH0E+4K4yLoRNdk6qFBvrFzbj8x/age6FbSjZBSgBk35ZgEWk0yPpvpk8bgxP4PLNYVwbnsJUMcBEwUWBgk22fEuhZTcaURA3FVQzn6OmCu3VdWiuS2FWezWaGmtEA0LZLlHuCrsk3IXphizeKsW1EkcbsjRkqi9aHrqqCAoLAxBDrpMitFtxYnGHXfJgeQGuDY3j0IXr2H32Bs7emkSaXRk6Z6Ci2jDx2AM78OHtXRi52YenfvIKGmvr8eG7NmHB7HYMZrLYffws3jhwRDosH7pvJz5w91ZQfPCH33kT33zhTTh6HB4tzRRAsmASbAMFtRoUg5wcR5KDafWV/oYeQYmgLUmSJuSurDesWDhnFCJv423MdGJOLzBlG25Z6yHPX67SQsR+BXhV0R7wj5HHE3IuwkLEhEJybLkbwYWnQre4PUKZsTOXH4eKFanNyxoRWb6kq/NzFCISYBmCDIUnJNEHZYS9FLBhtlREM6Ext8hnrIMt+U6qzjRDnrM6HyTXcRhTXH7vXFR9FwGLGaY9s+/DQEsuwLSZi2gzlHxyJBseoxDHHil5aIxrmFVtYH5dTEae16cKuDZhYbQQwC6xI8viwkZSATpqatDU0ICxYgGj6QwsJwjHIhrFpIrQlP1iCBn0mABJmzYdgeKiLa/fAk8MP/SfLkTeXuiFxUT586mImeV3K98zO2jlzproS5i2HP6exB3y85YxD19D+C06E/kI2ZmSEknGjNGICmZgRtiJdC25dpoTkStNhvfkwqaqp+5c0Xnh0c2bi78iS9Y/6WW+V4j8kw7Xv96DSVe9fO74vG/+7ddf86DM5uxV8i9I/vM5uiiJRuT0uQvou9EPM8pFtazoliC0Eiy7AIpc77vnXty9cwcmxkcQj0WRqq7Cm2/uDQsRdkIioeWX0CyG5THJd3yMlmAN3d1r0dzaIVj0m319yGQm5SLr778iQsqtmzdKV4S3z96eyzh9+i3kLVe6KewglKIJZAMTmcCAq4VodjWaEDgYL0za/5YsnCcLKIWpt27cwNXrt1BwIvAjKdgKi5EAip9DSrPQWMtYeqYNKzJOiBoq5nU2Yf3qLqxYOBua56GYt5GobsLlgQy+8YMXcSvnw41TC0IXDCV1Few8LZn85s3WhWtlEaOw0g1pjbzJsQBMxuLQmdXjBXCZ3eMW0RBX0dVWh/u3rsbCefNx8cYgdh86iqMXrmKsGEgYmq9HhYkR8X0kSkV0z6vHZx7ejvvWL0R+rF+0JUJv1OMIInGMZW2cv3wDJ89fxMVr/bg1nsE4OyGIyI2aLWoWixKqJohzLgbsUvioMg3U6jHeyLCtey4+8tDd0lkKWSQhvp8LQxjAF0FU7KglcTxQWMgwPglD8zieIwG1TJw0ImJFLDq+dI8mMgVMFiycu3Idh9/qwdkr/ZhwGP9uIhZRUGWQgeIhGY3i4bu34L71s0RjcvbsZex58yCa6+vQvWYlWuZ1IG27eKvnKkYGBrBkbidWL12Em+OT+OPvvY5XTvagFK1G0af7h6yRsFPEsEfe/OnAYuHKHb5q0Cmjyxgk5IBwgWDBVF64ZWQZ/rtoRCoLZKXdXilEZnYWSiGhNESHh8nBvHlKqolIQjjzKRcjZVGiQt2KfIeYeSlEJAbNl51x+CqU8oYhhJCF4tcKu2R6qDMd3kbRMEWP/HtSiLzzDl6ZC5V35VzMJcSSSyCdRBSjiog9zHjSjYiIJnlyk8dC+CAbSTx+EaMcRsiOIZ1uxNSLQ4zfoTVVFlem3bJIFVCREZ6LHDNIARRCC4liF+cMdSMcrbHI8B0kSg66mqrhORSo5iXKwNUSUPWYAO2iQQGNySSaquuhawZGpqaQtS1YroeAOAIzGhYcJB3z35ku7gUIdCINwiJUPjfee6QQCY9Z2MwKOxfTX+WiL4SRhXj3yicQumbKotWZdl15wO1ChBoSGb2IU4paq8r4jAKR8OAJbK/cW5K/Ui7YTKaQGzxm4eaGBaAOCzVacbIupT/dXlvzZEdj3ZE/ffT+iX+9legX85ffK0R+Mcf1XX9W3hsHe4/Vf+1rXzliK/pcOkGkCeh6aKxJImFoOHf2LfRevo5kqgqXL12Si1WLxsKbFnclInbUsHrlKty5bYvwO7iLZEDVW+fOY+++Q2KvbWxqlNdfKGSRTCTkd270DcD1AqxeswYLu5agpJrouXBRAvdUrYTR0X44dhZ3bFgjXRHu6C9fvo7Dh49jIpMV3HPEjEBJVCGvppDzY8jaKiyKWBkOl4xh3ux2bLujG8u6FiA3NQJddgYuDh09jTO9QxjPM2AtAV9nUePAcdKy8JBOSq9Hc9LAmmXzsXn9SszqaED/wDDe2HMUV68PoKV9LpJ1Ldhz5AyGiz4KJKUyvEp1y7oPgt248w8xVAjY/iUThEwKMewJUMuIcn9fgm85gmePA5hdF8O21QuwqXs5kikdrx86h6fePIy+8RwUI4GSFpPALt5+OD1PwsWcOgOf/uAWfGjnakQKY7DS45JEDCMF26jBxaEsXjvyFvadOC/dkKJbEoBTibtXM8Si8/MQ26WIQ0gn5ZiIhEdXRkiGr8HIT2BTZxJP/N4XUFvF7BtHFkIyZLio5DJFWEUb0VgcZiIO6m41Q4VKPLrsXrm7Fb+S6C0sz0Geo7pMHoMTeVweSuPM9SFcuDmItEU3TwAjoqIxbmL5rEasmtMiVt2B0TE4hSmsW9yJTWtWoLW2Dhd7r+HA0dPQYgnMW7IA7bNbkaJNm/wVx8PQyBRePngWPz5yHrcKHpxAlxA7OqyYdMoQRB4yN5+rJNvJLlKlUJg75XIXQeyc0zvZkGY6c/0R1wzlDJV2+zupppW2Pp+PYyCHAfSE8mkgM9STxDUJwRGBrBIQjsYMEhcuu2pqSP1FyaTis0wCDXUGoQWUxUhZ3Coi17ATEn6Vd+qSexLutsPXzwU+1ABNfwnO/HYXRZ6mIrp0PfiWFXYXOaoy2dXja/FBtwyFqiTTUoBd4ojLZIHCopQYQhYuPH8jCBwfsF0ZkUrSi0TehpRnFubEsLMQ0dltKQu7mc5MoXEFfc7HMpSBYyDdtdEap6g6wFC2iIxHnVZMOrwpw0dj3EdVLI5iERgfS8P3HGhmRGCEtmhXTKiqIfZ9FuC0sDseQwgdKbIjMXb4ONoMPS+idSmXgNPo93LBUTkppKtRdkPJIS0f79uFSPmDqzBaykyRkGlWtkVLo6N8T5meAvI8k7Zq6KC53eqSv8f7Crtkcu6QfcNrlHoXxUZSczErru/uTMS+lVRKu771e5++9a4vMv+KT/heIfKvePD/qX+6VCrp//nff/FCxlfnO0QNlxQZY9zRvRIrFs3HhfMXMDqextx58/E///6XMTQ2hmiiJoROTV8sGubOmY/NG9ehraUeqhZgfGxEknyPHjmFdCaHhx56EOvWrcHFSz1wihZKvoI9b+xH/8AgNm3djI2bNqNUMnDi5Blcv9Evm/hsdgK2lcHqlUuwbfNGxKJxXL3Sjzf2HkSm6GDB4i7ZDQxMpOFFa2HWdWLKimB4PCttyEXz2/DxDz+I7sXz8Porr+Pg/jekbfybv/l56GYcTz/3Jg4cv4RMEEeQqIOlAo5fFGS6Ti1JIY3HHtyJDz+4HXEjgt1v7sGLu/fh2uAkPI5bOBaRbo8JJZ7CWLm4iJJGWqLKn4BNUxYBh10OADFdl9GQ8Et4c6CbIKaj5BTgZqaQKJWwdvEiPHjXFszrbJPC64VXd2Mfu0CJGpTiNXCoelVD4isLgIiVR1tMw4ObV+A3H7sXNSjCnRqU1yw3+lg9jl4bxZOvHcHeM1cwaSkoGXGxDFPvwIPCBFA6f2JMHg98RA0TvqoLBJP2V18iMUxxNMQKaaypA/79Fz6GhbPqgKCIEhcJ5qS4AXp6rmD/sdPIBxEkGhpRU18Pjfksqi+7VrFeMt/HLSGbszA5OYXRiQmMprMYSucxZnvIBUzrURHT2VkpQbMy2LJyER5/cDvWLWqV4zs8nsfw8ADGB2+go7kBs5ob0dDQiJsjU3ht3xFcvzWExrZ2zJo9R3at4+kCjp/pxeHzlzCqmJhyRCAiGgSC6ih2FrKs56BETovoL3jv16Rdz4JK3DBke8ius1x8yDr/9tvedJt+2inxjp2yLCpSqcAwyFkpQvMZ0MisJDo0fGFuyIXAsMOSIRwKRXEQ0NehsRBRoQQm1FL4ukNxJB0blU15uQCRovJ2TyTUOVR277fLqenFsTI2kAUw7LDwnyhm58LIhG0Bvrmh1kkxSZylE42LZKjz4WPUIIQZKqYBN8LXRVaGJ0Ulxx6h9ZvaDwWsBuX9RQK4JRY3rgQ5CpCQOo2gJBsjdilowWVQpRQ4fBsCpQvhYioiMAMfrVUxKc4m8jaylJoETIiOo6MxgRrTwuToKCYmimKfXtBWCzWwUXA9pJ0AY3nahcNiwYgz6FOHYUTFgVVkiCH1XXy/Oq8d6jVo8w75SxXAGxd+jiGpt5MzviyKDmMZRFwz7ZwJP5tyS0XQtLdHaWHtWM4Rkt8Lz7uZbSvpeM0oHmWcVem78LmEkqyIEJudSiFFG7oA5qqDAjqjuN6cNP/GKblf+/X/9Ysj/1ZC894rRP6p1cC/8uP/+H/5jUuTTrDAk8A2BTXVKezctgnbNt0Bq8CFIg3bcfHnf/Z/4UfMgjGT0hnhqMajsMwNMG/OfGxYt0YKkaqqGMbHhnH+Qg8OHT4hmRO/+7u/gw99+IM4cuQwzp4+LS3Rs2cuYNerr2HdpjW47/77Edi+WIX7+ofkws7kp2DbWXQv68LOLZsRiyZx7uxlHD55DomaJpjJOC72XoDlu0g1d6J+7nJMuHGxjipeDjs2LMZvfOoxnD14FH/5la8gkarC3e/bgXvv2YjJyREcOXQC1/qncCun4UZBQ5aIdzpEfBfVuoZIMYsda5bgM4/fC0WJ4RvfeRJ7T5yFZ6SkzUsEve+6MDQFNsFYiaoQOEXyoaLAKQVwFIQhfLLDMqHZAVTOwIOcME9i8SoUsxkYTgYLm6vwwNYN2L6xW5w6z+4+h1f2HEL/8DBiDfXI63po+41Q3R/CnLSSjaRbwPrZrfjiow9g++pOWKMjUPNTiJLWmmrCW4NpfOWZ3Xj1zGVMMchNT0DRYlLM0FYrBYmVQ63hIuGksW5+B9atXIb+0QnsP9eLm1NFAcH5DNwjn8TOost08Puf/TC2LG+H7ufgerawYlRFx8ET5/CXTz6HU8N5+Ila6HpMAhUpqwgzR3jj5oLPblFE6OrUpfi6CocLERzRERm+ixZDx5K2JijFPDqb6nD/jrVYvWS2FERc6Fyb+H4NRSsnWTGaEUE0mkTeBl7ddwI/fmkPrgxNoRSvhavoyFg2CkGAPG/muiFjRS6w/PvUElEgKWgO2iBjCfkZiwVSbWUfL92FENQ1Y8V/exeh3DWRy/q2MvSnr3LRlTBHxhZLasQndp40YK76ZfBZOKsRK2mEu2rVlVwcl/0kVUNCTyEaTSHvucjT5VMZDXC1m17PQneGvK+yJqGcAXt7Jz99164kNfGx4QJXocLK4ub6KBH6Rugh7fLRqIyyhNprh/lPUoSxS8BRL8F/PFycJkj6G0WTtLt51HWjRCooDMZLhl0r1YMXoZaEEz+rPCoOVb/sQXCDwcJRUrPL6cTiGhIfv7QzYKCEtuq4dDbTuaJcS34pIp2xjpYqxJQ8bl69DM/ysbSjCd2tUeRH+6QQLepVuDip4MokkCuFI0M/8ISVFE+weA8EJUAHGTvDeiwqIlG+JXYUha4qsQg8p1hPhaRZKUQqbJny2C5MBgp1QuG5VIYLTdu5K00sUaVIARzWK2VNysyVdmYXS4rS8icsf/N2McSOCCMSDDUuwEEvyMNQC2jS/dE5VbGnNixd+MeRxuDmP9fiy3H/Jx58MHWrWDS6uroKX/3qVy0lDEz6pX+9V4j80g/5v+wP/tcnfufCRNFb5EdMpWi5qK5KYce2zdi0dg0ymQz6btyUGvsHT34fP3jqh7AYvZ1IyFoYKuVLaG1pxbIli9He1ojWlgYMDQ3g2rVrOHz0JGwrwOO/9hg+/dlP4VJvDw4ePCgOhdHhMbz+xm60drbg/Q/ch6poHKdPncO5S31iYSVOO59Po3vpQty9bQuiZhIXrwzg4IkeBNEapOrqMTp4U3ZNicZmIF6LCcfA8GQRhfQ4Vi1oxW99+nHUGAZ+8qMf4r73vx+z57Th+ee+j6tXLuCuHTsxe8FyvHTwLL7/6mGMWSr0RG3IjXCKMIMi3MwoVi5dhKXLlqFvYBAXrt1E0WNQmipCUC2wBUNdtC3Eapok0bdAhwUpqbQgksqpU6xqIrAVKHkXiaok4KWFOJoeHUFCV3HnupV4/EM7sXBWC/btOYK/efIFnLqZgVrVSBEJHM54YzoCruayQ+SC4UMPimg1AnzojtX44qMfkNfMUL64z8IgCi/egD///nP4zp6TGPBNBNEqEWVyfi+W1VgUtmND9fLoMD08sn0dPrzjDsybVYspD3h670l87+WDuDbhSyAgQXGmk8McpYj//UuPY8fKVqjOBCynKJj9iJkUDcufPfUyDgwWEKSaEdi8iYaBXgzpCgg/YC9CJX+EOR7Mb2F7n5ZYH6qfg1GYQL0e4JGdO/HwPXcgqlfhqR88g56eM7jv7m146O47JftmpP8Wzvf0Sreia8VS1Dc3CJKdY6/LA3l879n9+PFrR2GbNSiZMWQLGdh0IiWrBNDHsQTjCRj6J3N1jqno8IpE4NLSXOaDeJKYW9EVlqldb9MCvOO2N4PdEU5DZj64fL2WgVY0O7EDYzglqPxYIzo8LoA6d/0qAgp0+Vqo5VB8+CqBfaQHq6gyUkglqpFxLaTtXLhRrnQ7yqJF7vqpZxFiMotiGRRWMmsqO2y+N5bRLCTChYuLKb/lTKMtl3qjckowxzAmizhNkYJcupwSEkmyuwGYRpg1VR7rhJ5yzrwcoFAUGQglxzyXdSZlc0xEl4xqoxTheIZFl4q8wyDIOFQjLtlP1IzRmsrPyuFrKs8+RJPDilE1RJzZliLgrohMnuMWajp0EW9WJ4iEL2ByeBBJI46ty+ai3R3AkV1Pix18zspNyCbmoCetYchmem+APGc4to1kdZUUI+SaZPMFeDweDIoUezJHWixaGM9QRv3LyCb8knTs6QKk8q9hIRKeHpVCZFpsEnZXZIp2+9yZied/mxj6bYVI+BdlJCNhhSwARd4rf0srqYgjjkQsDifCorYgMRK1sK2WmLrnUw/e87uf3dTVG/7iz//FIuS73/1u6odPPfkHuXxm64J5C7/5yEc/9uQ999wzMi1R+vmf7l/8yPcKkX/xIfzlPsFf/Zf/cHB0MrfWVXV9Ip2V3ej2zRuxculiQbZPpTMSunZg/3488+xziMRSId5ahIy02wFVySp0tDWjta0RC+bPwfDwIIaGR3G+5zKmJnOoqavDgw/ej6bmBlHQU03fc+ESnn3+WXR0tuLeu+/E0vnzcP6tXuw+dErEk06gIJOdwtIFs7Fj00ZUVzdiaMLBa4fP4tJwHo2ts5DgLEFljpYrO1g6YRiElU1bsHMWOpuq8Vuf+QjuWLMQx4+fwK6XX8TKJYuwbv1atMzqQG9fH777o2dw/Pw1JBvmIWMnkHdKMCMlFHMTSMQ0WahYiEkQYIR7Nx8xxcasGgOdzdWYHBvCqbNnMcn7UrwRWrwFBvNXVBeuGibq2pxtaEmoWgp20QLyaRhOGmsXNODh+3Zi5fIlGBiawAuv7MaR02eQ8TVYZjX8iCndA0G/q2EQFzM8OKOmsyhiZbCoRscn7tmER+7dLrvrwMrBCFykahpx8soA/uhvv48TYxbSkRrYSkzyPwzuHK0slGIGccXChmVz8LF7t2Djkk4k6FzRNeSiEew+fxV/8+xBHD4/hMBMAUzUtXJYqLn4j//9Z9A9LwW4E2FQnh6Hqyaw7+wV/NnTu3F0wgVi/+8Mx7Ik98Mpw7iEJlryodGRwl2uOBVCxxZyU6jx0rh/aRs+9sBdWLakS/QeJ3qG8YMX9uLE2XNobazBwzs34iN3rkFDTMWlS/148+BBnOy5jMaOdixdthjxVA2Ov3UdB870oT/tY8yi9oJxAFmkquJQIwnYbiA8G3HEMLPDoLOLAkrO0Ml9IWkrHL+VxSGhZbKciBvuTMs72ncuBD9nIUKGDHk2umOhJWoipVOz4mM0X0COdnSDxV9ERhyC/ifTVaKWQ5dJxC1J5hAvQo5zxAgs4LKyKLIicpQlJeSOiLiSeHAWI2VQmoybpAPCbh51HeXFUeQJJdlsUOskwKwoXXBMZirBsWwRq4p4lseK40KKesV+F8YXMLPK5/9sS7QgIjxVDdET6SVNztWkb6MtoaG5mnnQOWFiFHwDN9Ie+nKGdNbY8RDWjV8QmmpcC51dHCc7JZKLNRmZmrqCtipNxl2TtiIWfFGyqUDM8JGMBrAyaSHaLmqqwqzSCC4feQOxRBwdS9cgG2vHpbSCEepbGHqpaXAKlmRL8bqrq6uT/JzJqQnYeVtE85EoR7QctfGYamWyM7tGZZy7BEuGIteZo5eZI5Uw+I4/DpfQ6e7V9Lk0Ix5gZmEbCnfKVfKM2qGs/Sk39aSYpMOJAXmmHyCu0zhgCq3Vg8MGYckoFZ1UyT33uQ/c83u/feeaPT/vSvTEE09Ek3H9U3/1ta9/uZgvtJdKgV5dnXJWr+5+9u677vqzz33xtw78vM/1bj3uvULk3TqSv6Tn+fZf/OEz1/qH7/JVPZHO5GWPsWnjeixaMB/nz50L2+qRCM6cPoWfPPMsnFJE2rGMQufFbeWLiOlRdHa2o66+Co2NtcKgGJ+YxLlzl5DJWognE6itrcGChXOxYMF81FbXCRPk2WefQU1dEju3b8GCzg7c6LuJEz19SFsBJrIFOK6DRfM6sXFtNxpbOjGU9rH31BX0DuRg045achE1IzJSSSSTiMfi4iKxLQXpCQteMY05LTGsWT4bcQPYunGDhKMNjwyjsaMZ569cxNWbNzG/azm8UhX+7sldGBzLorapTvDe3N2I6ItzYd9DylCl6xCxxjC73sT6VV1obqjFZKaAE719GEoHKKAGWT+CXODAUlx44v2PwiOV0wngWQ6akwm8b3M3Pnz/KlnkDh45i90HTuLqIJN5NdgRAtlCMSpvZtx5UjRK4S+1NCzkIooL057Chlk1+Pz7t2P72hXCCqHGgTvPqoZW/OSNY/jr53fjzKSNnFGFQE1IrL1hF1Dr5TCvzsQD27px76Y16KhNIKqqMu8fzhbw6ukzeO7oaZzsy2DUiZKxjkjJRbwwgXXVcfzBb38Sc5vChUMsx0YCRaSw69hl/Pkzb6DHYmvbhMKRAa26nKlTU0NXDd+ZX0CJ3xqJmTooL1zYUIsP3LEMD3fPwfzmGnFGDOc9/OjVo3hm9xHcGkvD0FW0Vxm4d80CPPrQvWhprMFouogfvHgAz732BhGTUrxM5ANMFlXhvFgK82181NYYcB0L+bwHl2RPsrLYrlYVmET1K4SbBcI9sZSIfLslvUy5pSmZElvyWLxQqMjPtmx9fdvl+nMUIlw7CLLS3SJWzmpFnW/DzU5KB2zM9TBQ9JFhtrKWkJGfJMCyEKl0F9jhcD355usXqYSQN8ty1LJjJtSMlMdKskMui5HL/A5BmZenAmIFZadTuiBMIBYYjIxXmcat0b4sMQquOGZKpNJyFEHNBO3OPE/LIll+zhE/zPPhCFcyedilkS5TRMY8tH6bbhGzUxqWtyQRc8eQGbmCjtlzkY/U4mpGxaF+C1akWu5L1HKkSjl0VkUkUyaqsgiJYNJRcGvKxlCegZkqOhticGwLY7kAWYEK0rpOxLyCVKyETHoShbyLGg3oijuoUR3E4zHkSxH051T0F4GM1PwR6DEKXUPkgO/6cr7wnsMGj2P7sCxbOn2arkg3jdlFHC17JS8k8/O9SmURGo/D1tqMgoH3lrfVD/zAKrbg0Gcz/ePbatQZxNzymVcpRiorMEdV5YKGnZGAGh0AUfho1AM0xU3ENE0AgwW1hJziwnKLSOqqkwj8a3ctmfcniSD1nSc+u/MfDM1jcOqJEyeWHTly4I/GRsdW7di2rcH3fe3osSMSWGqYZm7BvHlnV65a9Vd/8If/57d+mWOa9wqRX1IB8W79mb/7+p9+7XzvpUdUzazNFIoiymKA3eJFC3Dj+jU4loVisYBTJ0/iyNFjUPQYbM54PQtRU5cbEjeJLc0NaGislt1ZLEqkO10u/ZhKFwRbXltbjfnz52D+grloa23H4MAwfvzjpxGLmjIKaqxOYmBoGNcGJpBxgLFMDo7nYt6sNqxdvRKts+ZjNA8c6ekXB4it0GWghIhuWvvEfkzMexRRIykUzGx6Ep6dQSLi4oEdd6Br7ixJw120eAEWL54D12PWBVC0S7jYcx2TYxlkii5O9FyCRbFkVZUIzmgL1OwMTD+HWtNFjenAVIpoqq/Gpo2bcMemnejrT+PGmI3TV4aw58R5jBRdKKkUEEvA9n3Y2TSSio+VC+fhQ/ffhwUL2gRItmvfEfT23UTO8WGXiB4yEOimhOAFzGYJN1pyIwl73yYUvyRjmYSfxvaFTfjSB3Zg3dJ5yOampEjkDZ8Jv9976TC++eIeXMr7cJO10pLXPQuzYsDW+Y34wJZV6F7QKgtCsqoeTknD0XPX8frRczjUcwnXMjlMqgnhpPCFGG4eNcUJPLJ0Lv6HT34YVUkXqkJctws1WoMxK46ndjJ7WJcAACAASURBVJ/D11/YjyGNbqQIoiiKJdyhMJGLoBe6YCIlB6pTECAaW/5G4OHhu7fiNz6+Ga3xKHpOn0ZrayuStTW4MZTHG4fO4LWDRzAwMoKGqrhkA81tbcKjj34IdS01eHrXaTz57OsYzjgS+57zgCJn9yzk6OqgpoHds2xWQGuyBYxExIJsBLYkuDZFgYTmyfmapsXc0TDuxeCpcShqNIRLlYrEXpWdD6Fj4p8jVuXnqpdcpOBgU1cnCtfewsDVC6hva4VS24C+AjBkG/B47OmNErhZGS1fnkSI10VcnNTb3BYxSke/vFNmh6NCPr2tqQ01BJUFUHbf1DMJPIu0/xAeJheHQtGpDoMsIMnYCaF8cj5yjaVzTfKDygUPzzJFFTJpyQ7gFmnF5QmphfqOio6FhRipn14ei+qjWFSnIXfjNG6cP4qFy1YiPmsFbjpJHLhRhIW4MHpipTwW1apYUm8g7mbgF/JI1rUiG6nFW4NZnBvKoWSamNNSJUGLE1kPDrU3LOhVoDqlIRUDhkfHUHR1EavWqz5aalLy2U7m8sh6KizyhRAIgJDnDYF3DMujFiaXyQj7pCqRhK5rkpdTLNpyqPge2U3keI1dNXYz5cBOU3bLicnThWpYYry9EAm7V2EkJjtuYrO5jRuRDtgMDVBlxZ3uikhfJayyy506CdQjpFKLoEZ10d0cR7PqIj02IrldSqoKN3N5jDguclBg6hE/5Vs3FzVV/XBpR9Nf/KfH39+ncC444+urX/1q66mjRz9y5NjhL3R0dHRt3749tmzpEjl/jp04jtdffx03bvRB1yNWS0vLjYWLun7y65//9T/fsOHOm+/W2vWPPc97hcgv4yi/i3/j77/1lT85c/b8p1Q10kiHy/DoKGbPmY21a7rhOUVkpiaQzWRw9swZHDt+Ao6vIpZMgkwDhzvrqhpxWVjFHKqrYkgko7L75K5n4NYkJqZyaG1rR+fsWfKz+oZazO6cjYmxKTzzzHNCb71753Y0VqVw7UYfzvZeDaFkRhTjE+Oor0lh44b1mD1/kbRaT18bRu9AGhmOUBjPTtEVdyt0eFBsEDGl45KMJqR1bBVyyEwMoaO5Rha/hvpqfOHTD6OzrQE3+q6jt/cqcnkPna0daG+sx0Q2h32n3sL+k6dFvEseQa2hYsmsetQZLnLDl+HmR1BfG5MuT3vnfGzecg/MeCuUWANePnAS3332VdycsqDJiEaF7RXR0ZDCA5u6sWXtCiglHa8dPITXT1/F9cmcCCiFh0AtCRguKL6McE5PfQKzYWTbKnd+ceBEgiLi3iS2zK3H59+/DZtWLIBl5UQLoEViUFKN+O6L+/Gdl/bjegGwzKQsAjG/iA1zG/DffXgHNi5qk0VYUXQMpD3sOngab564hN7BKYwVbRRUHQ5x+izyfBdRJ4uOUh6//b7N+LUH75R4d8fPCuDJSDbg2mQE337xFP5+9wlkOMqhNdnLyqLlqWQwmNPBcpHAQ5WmYHFbE5bOakOpkMHIravYvmWlLHbHjh5G94qluHvHVrQ1NWBsPI0Dx8/iYt9NzJrdjqaGKpw+eQm5QgFN7a04c2kQvf2TGM5BYt/ZiZIUWJ1jB2LtPQQWhwQkUJIXQXGyKj9Llmx0pjS0mx68yUHkClnEWzpwM1/CLSuJoppCSY2HMLGgAFXhWEkV9ogsGu8YzdzOcCkLC3+GRoSNg7AQcbG4JYXC9bMYH7iGxlkdQE0DBmwdo34cnhKHVqIrhWF6HnyOYFhRlZ0YFH7CYeFQLkTKmTSy8hJSKO4fmkArmPHQthuaT9lzCwmsHOkQKkc3jKCIpQAJYYTUN9AFQtghuyTi/tBVaNQt6dSZ8KiWk2m5broBFLqSiAUpa1WEW1YueOT2RQqoYyFWKqIjqWButYJIfgDpwSuoa2xBpG4eBp0ETo26EtmgBBZSKGDDnBq0qnlcO3UY6ZERLF69EfFZS9A75uLErQyCaFSu9XwmDcdRoJvVIq4n86iu2kBVXMHNwWG4kVp4HgFnPhpr64Qbk8lm5SVH4ia0KImwvH8QCkibfUw2XnT8ODY7RYFQhtlJIRcpmy+KxVfo/vGE0GAZPSEaD45t5ByodENCTYicN+VQPAm7lM9Yej9lobBUdxVxUliASCHCdl55qX1nITJTb0KnE696vo4gkK5WfcRDd50GZ+Ay+q9dRk1jMxpnL8C4p2LADjClRcUlxvFXe7Q0NMvwX12zoP2vtq6ce+K+VavyfDWf/ODH1w1PDH4hk8/s6F7X3bVt2zbU19dLonptba10zi5fvow33tiNU6dOwrbtoK6ubqSlrfXVjz/2+Lcef/yzu97FJexnPtV7hcgv+gi/y8//19/46p8cO3joU0Cp0XU8jIyPo7m1BRs3bkAiamL4Vh+mpiZw82a/WFhzRQ8PfeCDWLp4AfquXUFdTY0In44dPQS7mEFHZxsmpiZx4+Yg8tkA/YOj2LhpE1atXgnLzotdde6cuRgbHcezz76IdDqLe+66Cy2N9ejr68PhE6eEeBpLJDE5OYFUIoYtmzZi4eJlGMs7mLSBZPNcHDp5Fpeu9WHOnPloamzBlb5+XLs1AisIs2GSsQRiOiVxPqYyk5Buz9QENq5dhl9//P1AcQKH9+/DtWu30N6xEEsXL8XQrRsw4iaWrVuL737/ezjz1jkEroUlne3YuLwLs6pNFEf7kB27KXo8RsJP5l10b7gTm3c8jGRDC5567Sj+6ns/wY3RNFQzjurqOJZ0dWLTulVYOHsW+vsHsWvPYZy+2o/BIuCYMZQMCvDoggndIESK80bH3AgGv7lshesmYMZF4yGjoqAAw5lEd1sKn3tgKx7Y3C2jKIrpND0lRdCrx07haz98ET0TAbJKUjoSMbiYV6PjkW2r8P4dGxAzA1y4NIpXDp/FvjMXMZx3UWQBEqjCGSEplbsy1bNQZWewob0G/+ETH8KqOU0oWBPw/IJkiSixOhy5nMU3njuB18/ehE3hLwPkOH4J2MKnQDUCldZOVo2Oi7lNjfjIzm48eMd8ONkc3ty9F8fO9WKwqGAyb6G5No6t3Uvwvk3L0TW7VZwt6XwRRk0V8tDw/Gun8czzuyRRueACk3YJ+RIJu1EyxmUBliXYJ8PFCy2TpNiKsJFaEN7vPdQoDjoTQCw3jOHeU/ACB/PW3oFh18CAU41sieMRpr5yES9ABQsRyekNZTszuSDvFB/+jOs1ZHGEGSPM6WmMK4gWxxHYWaiJJIpaDBO+iTw7AdSIMPiPu1o/5KooMY6aGCznouRaiPg2DOajkGwLDbJOUlFBa3nEFFCb0EIraxfft4gqZ5BaxcnE7hRptxGo0ZhkEfENsutJfQH1M7IyikgzzNohx4KdAtHy8nk58yKQwyXES5NdOMc8kmDLMpACWObE6IbwRqgVikcC1MZKqDJ9REoc2fHxcajJJtwqAlOFIvzCJKo0B0vbatAQ8XHrUg8mx8YxZ8EyxJrn4vqUgytTjnThWhpTsigGgQndqEbBceG6BdRXGdIRuTEwDNtsQEAXmRegsa6+PLLLyTg2Etflm2WrR2Cb68Mn6yViIBHj9VeCU+QYNIChG+Ig5LHNFSwUHALwzND2TSGrEKpDEbAUf+UJDa936aWxFuH7FYEwqcNCWQkZKWVMWfkMK+tLOCojgK9Moy0nPgvLJMSqhl8sbMqp0ByLsYik04oREHPjDkpTg0hPTcBMViNR1yLXzZStwDOq5Lr34aDG8FCvFTILWqpfbm+s/q9bqxJXv/Hn/8e2ydHRX2usb9i2fNnyuvUbN6CpsVGMDaOjI2hra0N1bY1soq5du4p9+/bi4MEDGBkZQXV1dbajo+PQhnXrnoKe+voTTzzxC3PUvFeIvMuFwi/q6Yh4b1y8Ym3PiSP/+ebFnjt0pRSn+jvPxNKWZqxduwY1qThGB25gbHQYN/pv4fU39khH5Mtf/jI+8NADGLp1E2PDw7CtIoaHbkHTAiGHnjpzRpggUogMjKJ7zRp0LV4ITS9hzpxZWNTVhf6bA3j++RcxODSKnTvuQkd7C4aGhnHk2HHkC8Swl5CZSqMqlcS2rVuwfNVqjExmMJ6z0TJ3MdRoFd66eBVdS1YKl2L/kePo7buFsZyNolNC1IyLMyUW8aGxoMp5yGXSaEqaWDGvGXW6i6jqIz1VwGSac/8I0ukJdK9diY9+7GF8/RtfwWuv7xLI0vrly7F2SRdWzmlHS0LHcP8VXDh/BlnbxWjORdv8Fdj54KMwquvx/P4TeP71faADaU5nBzasWozu5QtEwX705DnsPnQGl0Yy0qFwjAQ8LQSHidef83jLgmIVhZ8RjzCi3kHe85A3kvDK1lsyDEqKDd3PYGGNjo/fuR4fv28bdCcjs3jb1RCrrUN/ZgJfffIZ7D4ziDE7LoRVXSlBd7PorDGxY9N6VNcmceTkFRy9dB1TzFohsI6zY+bFaMRis/VfgOkVMD+u4RPv24rH79qAiJMVAJyiBTDjcYxbKp7e24vvvHoWV6ZK8GI1HGAAio2IxkXXlQyYGp2Ju0kR+pmqgns3dOHj7+vGrIZqDA0M4eldh/D88RsYzLhQfQtdHdX4d3d1496NS9HSUIucE+DS4Dj2XLiJPSev4kzvTeQsYbeGXZAoYW8RseRKblJlJs/5lhHSUQm/YvZNia10eEKlbTECmLkRpG9dkgTT2jkLMYkYxvxa5EsxBKUwu0NV2EG63RERMWdlFi8rcdmqKS6V8L+FtvqOC1lulIJrdxFTfSRVT1DcFGoXShEUS9Qa6KCYRbVtaCQeV56fzho/1LNofhHVWgEt1ToS8ai42pjvMziRg6tFYZd0KMxmYiBkmeAZNia4Syaa3ZVv8aCyC6KpUExqgiJQaau2HeGGSA3CsQMFqUx3LesVRLBO6y1j6vkczAKi3RiEm3GxZBfJhUq3D/OO6Djj1UAWD0dKgqpnN4WOmEC+wWRox0ciVQOztkFGtJnRfvj5CTQkTDRWJRFhw8XxETESEmp5ayqPtB+BYupoqk9gcmoSlqWJMJkaFQQW6qt0JE0FA2OTyGk1kCRKKGiqb4BlFVAoFqT4UKNE/FNoGo6wmAkVWNSIhGNFdkbI5OBhcyxHbOnRRDh6zBUccVyJe4b8HBZzLBYY5hjwiiiPa8pFgzhhKudK2UXDzyGE55W7XGWUPEcsLKgrEUTlwc70CEYyh8rn23QhIrTsynVATpCFukgR1SZfTwDL50hOh8sCPmAMR0o6aTAp0LeQUHOYlVAypeFru8bPHh2uDqx1C2a1rl67erWxZMlSESOz6JiamkJPzwV0dXWhtb1NtGYsWsfGRnHkyBEcPLgft27dYlHqtrW0XGpoaPgLPe797be//Yp0Wd7tr/cKkXf7iL7Lz7d79+7ImxPFluMHD2+O+cGHrbGhh6yJ4aROFwznxL6PlrY2ScStrYohNzGCgVs30HvpCo4ePyWFyKc+9Wl85tOfgO9aOLB3L4YGBtDVNRcrVy3Brf4+vPjSS3jr/CUMDUxhdCyN1vZ2NLU0oam5Bhs3rRcNyujIGI4eOYYLF3rR2NyKxqYGmYOePnlaAvFIwsxmskgmk7hjwx1CYCWK/XLfLfiRGB771BcxmrYwNDIhI6OpXA7R2nr0j06hp7cPrkcUtQLdCFDdUAeLIW/ZAqzJNFDMYNmsenzwvjuRiMZx+NBJTExNYc7cTixdMh+6YuPb3/o6rly+KMCpZV1dWNDRjmVzO9DV2YrRoX68sedNZKwArlmHROMcVLd1YTLv4Oqt6xLuNXdWIzavXYGFHW0YHxrGvgOHsffoGdzK+FDqZ6NgpIBUFVxm0rALwt2oZcNwCqgzfLSnIohTr+DYmLA8DCGJdBAG6anROBTylEoFNOse3re6C597+G7MrtZRsvKwbAa2RaGmonjj5Fv43gtHcPZ6FhZiYgFm5g2tx9WJhHA+JtJ5FHjDMunhCHdkKgmTJRWaV0C8lJXRxQfWr8DH79+OWgKq3AICryg0UjVZjWOXBvDNFw5j97kBZNSqMPeH0Cm/gCjb+JaFBlPBtlVzsWx+G0bGJnHy9Hk4hQI2r16KB3dswNLORoync3h+33k898YhDAyPY/3qxXjk7tVYs6hNckvOXr6FN05ewt4L/bg6VoQDU85JjhBoqyaEgpk9nssUWDckoTOwTKdDgLjwcJ8pO13+OzxE7AJSqo8q1ZUbNcdkRUVHHgbyMjwhnYJJrCxEnFAjIks5XRJhk4DvVfJXxHbJHWs4qpheGKadmOHyIVoMdmvEqRLAKO+QfRHIRsoOba7wYQeJ3X2N4W+Uy1KkSuFhREXcy2JBlY/OVIBclnk8AVLNs9A/WcRg1sEUZw0MgGQYoVpOfpbuPjUgYSEif4MpsMSbcwFRSb0NOTkhg71cUNE+zmJEFsnwDQmZlZIEEbeyOGIXj72icPQU8YqoMRXodH1pJWQ5Li3RSWbAQxyBFpMCKRyaMR6BlnhAk78N1DS3oa6+DnZ2DFOjt0QgGzejSMQSiLC4YrCiG2CE17ZiQI8ZaKxLIj01iVyeHQgDamDBVC00VJlyzIamcpgIEmSxSjHW3FAvotO8VRTbvSoBLWwGhcnMBsdbLHxsB55lixWYmhFd08EusmUV5fOPxXnORySfipZ+cmlCV40JRdfgsegTqiw1PeGYRUjG5a+QicZNSbkQkUN8u43F1yIZTUJLFcqcmHA4NgtbKpXxXHmEU/lvFjqSkkwVsi3jWG7S+GOHej/qeRQWTOQ0czTsSb5UXGfo5jCM/DDyfReQu3kZS2a145GHHsTaVath2bZsGtnxOn7sGA4cOICuRV3YsXOHdEZCGJyBfD6Ho0eP4IXnn8fly5d4fQRLly4d2HDH+gc23/n+np07d77r4XvvFSLvcuHwbj7d7//1X6fGJr1VQ6OT92Wmpj6WGRufX2dqatTKwMtOICDGOAjQ3NaKlatWoLE2iezEIK5dvYwrV/vQe+kaprI2NtyxEb/+2U+JnfHAvn1IT45j+7aNuPvubTh//iyeeeYZjI1n0NtzA2NjabHvtrW3or6xCnds6MbKlctRLBRx/Xofjhw+hqvXrksrtL29HTeu3cTUVEaC0+wiXTExLF++Aqu71yBZU/v/sPemQXad55nYc88599xz96X3BnrB0kADaCwEQIAACK7gJpKiJEqybEmOrPGMl4mdmokr+RFXoj+pmUx+JOVUyrEnk7EkW5ZlLRQpUiRBcSeIfd+B3vft7ss592zx857blMbjqXI0YipVYZfbVAGN7tvnnvN9z/e8z4JSw0I02Y7+jdtwc3wB5y9cwdjYTfSs68bhBx8Smv7Dkxdw8/YEypYJXw/JQpDJZdA0HbA+xCyXkQk7OLJvB/aO7BAhHuniaCyM1aUZfPDmT3Hx3Clkkikp4xvePIS4ocNr1pFJxeTEc/n6bZRsFXquH10D2zE6vYq5+Wms741j59Yu7Nrcga0DXSguruL4q+/g0tU70ghshTNYdAw0Imk4yQyNcwj5Opx6E07NRFLzsLU7gg0pB6WFMVno/FgbJt0EpusKLC8KPxKDGmOAmCW6jd29WfzWsw/gmcM7YBUWoTK5lCfmRBxVX8cbJ67j+InruDGzgrztwuGGIhqDIFOL+gOu/o5C8jwoq2Oap2Z7yCgmtnbqeHjXRjz/yH3oa4tjeXEV0agBj3kl8aTQ59978yx+fOIqpioeLAo72bSsAq5Zhk7quWxi12A3fvdLD+PQ3g3Il8p48+QlHH/vHJZW6jh8zw588ZG92Lm5R1yeLx5/F3/76gls3r4Dzz6yH+mogss3R/He+du4NL6CpaaKhkINBU9kGuJxaoIacBktLqMCghBXNCKcWXND8vwIfC66BCpmQxw7Mr6xm6KBYThdRAsq2C3mmzCZVrbUVnYIszw4lqFQk/N8icNvIYwWq7WW5SGNupIdsQY7fuFJXktj5bhCYe4M4QU3O+Z9tDapVvcKm5l1gxHvbD0Ow7Y9GZVwI4oqPnJ+DXvagER9DtcunUOh6WPHwfsRSnfh/N0ZlDwVXiwNL5KAq3KEwGRT7qqc35BlYX4Kg640GT2wE4oZGWzM5ThNKpIJPmgTWQNdHCnIpsjxEBmPQP4QhKZJwBA0tyHAbl1cxfpEGHajgEQujaVSHbM1F/lGGBaS4gqimJTWZD1ki1iYQxGCuarZlHuJ6bzZZBSe3UApvypBixxrUKBuGDEZwxXrFurkYcIaOrMx1KsV1Bu2vHNx1UJ71EV7IiIsz3S+JiGGoVgailNHZy6LhtlExWzC5v2gU1jbYnMo8WD6bmv0wWvD66eFVET0MPSwBtdxYbGiIUTdmoawrsufUXPCEQyBMNt7OR6joJ7XiOssQSsZBTIfwW0UMBrB4K5VHSBC09aoRYTrdFDRqs0JWuCAEhDILxJR7FpK689HNDJNI/tHxxN1dA5zaWgopn08uE95B/K+52vkGLY94iNur8KZuwlzcRR+fQWqY2KofxBH7j2ELUNbEI0bqFQrOHv2LN5++21hPPgcHjv2KB559BEMDAxIomu5XML1a1fx+uuvSUN7//o+JJMJPPbkU8/u2rvpzf37n63/Kve5f+CJ+1V/+0++3y9zBf79W+PGaydf7S6s5g8Aytcm55efarYSDtt0FclmEW5xUUKASNflOtoxsmsEfT3tWJkbw+jdW1hgW+vYFPJlE1u3bZMQMlpFb9+8gUTcwGPHHsTBA3tw48ZV/OAHP4BpurhzZxbLS0XEU0n09a1DLKbhwME9OHzoAPL5Ak6dPIX33vsA+XxevPjZ9nZUijXYklugolFvyqlj585duPfAQRjJFBLZDmQ71+GV19/FOycuYP36ftFgzM9PoqunFwcOPyDx4a+9wUyOK2iQaPCAVDaDWDINTYmgUamgnl+S1tgtgwPYPjws2pX5+Slcu3wWi5OjiEdCGOjpwe4dW/DI0SPC/ly7cgnL+QJWaw6uTS5JT02qsw9t7Z3SADvYm8ZDR7YjHbUAk2FlngCM0btzWFyqIpbpha2nMV40sWgquJuvoQEDjhuB3eSCEkI2pmNrl4a0PYPLJ9+CqhoY2n0Iy1obbi1bqNk6/EgcigARB6F6Hu2hOp46sBX/8mvPyQLiVMrQdB1V0t5GBpat49zVMbx5+iIuTUxjkXoZL0icVF1CPh+21+R6DjVChoZZKWF0JxLY2d+BR/ZswgO7NqIjCtTKRThKlAw89IiOakjHS6dv4a/fOI2b80W4ekwYZSm580zEQg6yhgHFdNFmKHj0wFY8cmg3NgyuQ75h4a3zt/DKW2cwPzWO+4Z68LUvPIPtQ4NYrjbxjT/9G1waW8CWzRsli+T22DRmlytohCIwmbPBRuc4801UCf5isBYdOBJJLr8Lham0izJym+OYoA+H+grZhDn64qimVfYozcOhILKbJ9tgUV8zWwZiQ0nPlHl/yy0jBMdHQpEWW9Aqv5MV8e+fzVoOCPk77uBO4IihEJkBHpKkytfB3A4fYT0sn3WTXUj8ufxaCfqAYjfRrrvYELGgl2cxPz0OMxRG3/AI9Fw3rk3Mw1KjaGo6EEsKaFsbWYmNVFgWFtVx1BCGa3oUFsooRjZiUhNCT/C1tpicNc2ljL44Rmk5OKTrhMV5rTGLb6LH8LCrK41Us4o7Ny6gd9MgwrkujJVdjC6ZKDcJjGLCAkRCNrpiwLoEremO3F/zpSrm6yGYXhjpXBbZTEbGq9R/kBngPcGNjz+zVLNgQoVhGOhIGqiX85LZEwsrGGjT0RP3EHZN0WEtmyouLpmoKTp0xUUum0OlYQsQYY8NnUDSz0LRvZhWgg2e9wlfq2sxGZbMGBA1dERZ5eD5MOsVOM064oYhrpp6vQpLxj0h2DzsMGlWQEgLXGhhASEe1+KwUDDCahAiyO0hAtbWn0nAHAGhKswgS/eE5RA4EbhiPmKufuF+FOZNMmA4aiEbSgbFh8a8IGn5puuRjBv/zBPmKsEDTm0ZpfFrSFgFhBoF6TmizsW2bMSiCewc2Ylt24Zx88YNvPraqy0mJyT3D1lsagIfevBBJBJxnD9/FhcvnJfXOLRxA3bs2C5uo3377vt0NNP15hNPPPErH898woj8MkjhY/o33/B95fa//tO0GjF2rS7nvzC3tPL5fKXR1QyFxR7mNEykQy7anJJkUoRsC41GDbFEAiN7RjC4vguz49cxMzlGbSGu3riLlWIdQ8PbcfjgvVAVtuguo7M9i6NHDmDHtk2YX5jBd7/7XZRLdSwuVrG6XEY0ERO3jKrauP/+A/jMZ56VE8OPfvgCvvNXf42u7m4MDPTKKX58chbVOl0OYdTrfEh8SW098sBRpHPtWCrV8M6pC4ilOmE1FYnh/tynj6FcWMbtO6MYHtmFrdu34f0TH+ClV16H5YRRczTkLYavppFJU4HfZLEMGqVKoIqXWnWH0jRWsSHB0Ciriq6kgc8/cwxPHzuCRjmP+YUljM+u4J0Lo7g4kReGQ5wHVh6P7VmH5x+7F5sG2jA3cxuLC9PSrZFJJhDRDKyuWlgpMuNrHUKpDG7O5vHjt89jyQyjZBuoe8GMNq6H0ZN0YJjTmB+/iUQih4Ete7DiGphYbqDm6BIe5oeZYWFDd2qINwvYkFXw1WeP4qvPPgbDraFSLsGNpWB6KuI8DbsKZleLOH93DGeu38X4YhGFMoPfeLrmZk3q3IMRVZBLxTDc14v9Wzdjz+ZBDLTFoVhFWOXVIFxLy4hYVIlH8bMLd/Ht42dwaaqAusvFGkjoPmKoCiW/Z2gAO7cMSSLm3OQE7l67icHeHjz28H0Y2TGEmgecvHobr712HLXlJXz585/BsaMHMFe38T/8+Qs4fvYOqjY3S9pYVRkXOHyfwi5iybhE1NctFw69uqThqUdRecqn7CfoaxFyoRmMDiQKXKeWIMiC4KbLoDqptJcFmxbTXzDkMt695aAMcEngZBATKuXPuAAAIABJREFU0xob8p94fj+K9V77+7/vnmmNNURoGKRdQfVD0MmCcKwYDtp+mTJsmqacnqV/heCKeKjpQPOYh+GgM64Ja8dRn+OrksNTNm1YUujHnA+CR7YKk83xZFTAIjqGlMnuZPuw/w788cJJNxA/RSPB03YgtJQLxmGW9M2wsZrjqKAlmE4vntM9gjvYiPsmBhMqNsYV5G9cxpULJ7Ht3n3o33MvpkwNtxeqqFocQakith3MRbGnN42sU4RVL8BLxLBgKbi6aGO1acDRoogmUjJOMBsVGQsmDDJhhmQdFUo1yRTJJBJoj6ly0CDr1Z2NY8e6NAxrBcsTd5FNtSPRuwXnVxzcWCxIEFmqrR2FmoOaZQfpxQy3I/vQcr3wtyd7oYUCB5L0SruudOqwJJRMWjKqI8o4gUYDZrWEpKFhy8YBhEMKxmbmkDddWHx2CET4DemS03TYEndvQ43FZE38CEwIyGMAHEXWzKBTEaILiuCl1Swe3H6BBypg4lpOnFbnEDOIJKBOkpgZAKcG8fOMI5BcFgWuaYsOLR1T0R4FtOo8movj8FensT4VwwMH96JeLuPU6dNYKRYks6lmNaBrOnKpLErFcpAZoutoNBriZCTICIc19Pb0CGtUKhWQTMSxd+892NDfL8/a8tIiDhw49HD7+s0nH374P51V8stujZ8AkV/2yv2K/92fnT0bnrwx2T46PvtrE/PL/3SxXNvuqRE0HKBGRG+7MBQNHbqCRHkO4doydGmgNRGJGdi6bRiD6zswPXoFk2N3RRR2Z3waM4tFdPesx8MPPoDuzpycTjrbc9i+baOEPZlmDSc//FCeoVu3ZgSIhA0qy1WEwy4OH96HL/7aFzAwsBEn3j2BP/mTP0VXVye2bxlEqV4VQefCShkuDHhOCEnDwMi2Iey5Zxdi6TRujE3hpePv4vf/4I+wb+9B6ZGx6iV85ctfwqah7RibmMbb772F6zevYf36DdAjObz6zhmUEEMDPmIJIJWMIKLQBssTsoem25RQIj4g3ADcehkhs4buTAwPHboH2wa70JaOIRZP4PqdSbz89jncWWwIfe+YRezd3I5//YfPoy/twqyswLYbWFhZxMTkhKjxezq7kIi3Y2nJgqsmsGnnXlRCcfzFC2/h5fcvo+DF0VASaHrspFER1yxk9Tra0zGEwzGUqg6WaxStBrN1tqQGFk4gFvbF9RFuFtAZc/G7v/FZPP/IETiNMsymBdtuSow2T09qNAo1kUCxYWNsLo/VYgO1qgOLixEPghEV6WQE67tzWN+RRJILa70Gq1qA4rJVWQ90FnoHqqEQXj93E3/16tu4slBFAzGqKBD1TGTDFnYN5vCZJx7AA/fugO0wCEpBRFVx9+Y0Xv3Jq7DNCh58+Aj27N8rfTyr+RJKywUMbd4oBXk/fPsyvn38LKZrdMOE0DA5BvAkO4YjNE1tyu9WqdYA3YCIZpgjI4GoITkB8qTs2D5cHq8l6IHFamwk1kT7w42cG8dHtlIR+wWnXuo9CIKJNuiukTGFjFqCEA/RQgQq1b9XefdzFuTv23o/WhzXBIWcfCgRmbFz3xFqnyCE4xKKPz1HMjvqVl26U9ozCdhWXTZAy/FhhQLdCy3euhq4ZloJIahbTQEu/Dq2IPM9IKgJ8doI0AjGRvKz7cAZQmFEKKwjzOp4jhQ8R4ZTTIAlWKfGgR0l4p6RC8Kwvlb6LEdHWtAj5NtB1UAu7GFjOop22CiuLqGhh2D0rJPx3VKNWom45I2E7Sq29iYxlFJx94PXsTAzisNPPoVGrB13KwbGVm00/AgSmZy857SpU3xq0G2TTcNxbJRKNViOgkwyiY6YCrO4KiL69mQUG9sjsJZGMXPtCvq7+rDxnkO404jg3MSsAPp4WzuKdQd1jkH5XBGochgjYcatJmT5namdUhGmSwwePEbQm5YIsaOqj2RYRSKswSoXsLmvG3/0h/8E9bKJP/t338TN+QKaegIhjpIIjsW51WqhZrtwhOOcAAwH7Aa1N3Qkca3mutxEkywWCy9ZNMgofQme8wMnlTht1hJZ+T2CZFcJuZXim4AFkSEQ+65YUdFsIqkp6M3F0ZuJAOUFTF4+idWx63j04D34wqefQVTXhXWamprBi6+8gtOXLohCSsbZTQfRSFRC3ihWlZ/DUVg8Bk3GRozqD2Ggbz3u2bMHuVxGROL8XVzHxu6RkT2f/crvXAvRuvYr/vgEiPyKL+gv++3+zXdefPDNMxf+xVyx8qilRhO2ZqBkuqhbDhzXRzqRgFmuQasUsA4lmTX7jQoajar0cAxu2oAtG3pQXZ3C5YvnUWk4yJdMrBQbaOvoFCdLb0+njCzW93Shv68TN29ewqUL55BIJKGEdExPrWBpIY8qa9WZ15DQcOjQXjz++DEJNbt9axLf+esX0N6RQ297HMVSHhMLeSwVaijXuEB6SEc0jGzpx957RhDPpDA+x7jvN6R877/6vT/AyI6dKNWqUIw4Ll29i1dffQtTk+PYt3cnvv7138bY5BL+1Z/8Gdx4B6qOjyrpWU2BLmFWVLOHPjo5EzyprouY7yJO5F8uIxHVkIiqaMsmJEK9Ua8BWhS2q2J2bgaeWcZXn38M//XXnoKZn4DXqGJpcU5OD8lsGslUEOvuNF2YNQcrBQtPf/br0HJd+NYrp/Cv/vyvMFt14UXT8LWElMC5dh0RI4RYNCLpjbVaTWatpGUdj+mWOsDCsZgh9eh6s4Gw10StsIx2Q8E/+/yn8aUnj6Iv1oRiV1CsWfD1CMglMCMjYujSVMvyOwY+NepBMjfb07m4mg32r1iw2UTLREbmUDCuWzeQzLYJs/M3r57Et954BzOscKcGwfZgNJvYta4Dnzl6D548MoxcMoxr43lcvXYLAwP9GBnuRiqiobCax9/+6Ce4Mz6DBx94BA/dfwg5Tlg4v19o4pUTV/DyBxcwVTBRdoFSrSLZBhzN0YpKEE3rJ3tOeDqHHgIMAqSA0iZAUD2fHWtSRS/CQNLYHEFEVBlBSjgZT4TURJJhkPm6qC6D8Q7HI2RDpA5Eql1bY5dfyOtYgyD/0fhlzcvaEnm2/mkgRAyWyLX/EohwAReHBqM/qGuhxqXZhG1y1GQhoTG2XMNwV5wCJ0SMOCZWyrhT9FBW4vA1Q+h+6g6EreH8P2q00lGtIM0zrCOkBxsYAQvpfZu2XCaetvQFWjIKl6WNbhOa6yDiezCYd0Lni9OUryUI4diK9wNdSg2OJKRvjmOciDBKgfjVQSTkw/BsyeFJJWOo+A5WzAY8PYFa3YVTtxF2XMRYSZ8z0KY0MHf1NKrFVfRvH0Hf9v24PFXBbMkBwgno0SRMx5a+IJUBZwZFozoatRoqlToc6MikssgZYckRIcPBFNTOuALDyiNUXEFnPIFYthMTzTDGCmUBT7FsBqV6Q3QiVAXzPgEzfdzWeI7JZ1JJQKxG8zerLXiPSL81Qhxp1yvQbBMZQ8XuLUP457/1ZezeqOPf/E//Dm+fPI/ouiGUPB3LpTpsggfm9DIviK4aOnD4vnE8xgWA7IWqQOfYTATfdMJZMB2vlY9DwKgFwJOVBAJeWvoceQR+PqqRQDvey637l8+NRmeTWUVX1MbI+iQGUiEs3bmMM+//DLqi4PnnPodjxx6TQ+no9Wtoz2Wxffs2zM7N44WXfop3T5xCrV5FKpUUQF+tVoVpISNCYBuJRMR5xt6yke3bsG14q9yDlUoJRlgTE0I8FkVXtm3jb//RH0+E/h/22vxj9sRPgMg/5ip9jF/zow8vDL70+s/+5a2x8WcanrJOjSXDTU0PVZoeKpYr1lYaNCi40qEg5jYQb6wgahUREcouOHUy+GtoYy/SURe3rl/F5NwyVgp1zC4Ukcxk8eDRo9iyaSPSqTi6OnOI6D7Gx25gbnZaNl625RYLFmZn5rG4uASNJ9FQE0ND/Th4cB+GNm+Bqkbxt99/GfVqHf09GZlL356cxexSEfWGB6thIRJysH3TeuzZvR16IopCtY6Xjr+FqZlFbOobwJd+46vYvH03Xn3rA9wencXWLTtwYD8pwB6YDRP/9t9/C66eQO/QPXj1vVNYqtakyls2dqYn8sTBLIQQH2pVTmi6Q8o7OFVQEU9xoqb5iEeArrYEkoYuYUq1/ALCXhW///Xn8cWnDsOtr6BWYmtwUzKh9GgMGh88alLo6tFj0PU2NEPteOfSBH5y6hpuL9dQ8lXYehS+Qgsgj/QaVJ05GHTTEJiYgFuVGS4pdoSjcDRdmk1D9SrUSgEpXUOW4LJQhF2p4Kn79+I3nj6Ee7YNyInYdHiy4mm6CrdZk02WAWpuiOVlFAK6suBxKsVTE4dUjGXXoga0qC4/b6Zi4/SlCfzs+AlcHp1GSdPRUFgQZwOWiV7DwK8fO4B/+oUHEddCKBZKePH4CXzvhz+RufHTTzyMJx7cj57OHMbmVvH9n7yFs+euYkPfIAbWr4Ntm5hcyOPWUg3ThTrqngKTFlX2m/A1sNXY8eESXNB3yFbWTAoORZ8qT4DB8kO63Gsw6p5UNSvbI9LMS2bD85rwm3URa+o6+4kMqZZ36XphCis3GTIBTmCPpT/FDfF6BIu7yvFNy/ESxFO1LKgtPUnwaLdcDGvhUv/BSKal+FwDJ0EGuzghpMem9bUiDeCG5DXRFg3hwFAvYtVZnHn3DYyM7Ea4rR/XCsBoyRW7L7N3Aj0Kd6QWGiNIEzuuDj1sBJoCLyQCUwI4hwsBwRGtunoIXpjtujXEPQcd0TCoH4uz08izZUxDto6jmCZdIY4L0/NQdT2ULAeVJpNsFbgKU5UjgbyGbbuuhyjzMThI1DgRdeDrOlKZLJyqJcLxsN9EMuyKW6zdIBjz4aoGlFgWNycLqNghqLTjpzLy/lfqddhOA0Y0hHQqAcey0Wg0hf1hzUOKTo16HTWLWgra4F30JDT0JnRoZh2L+RIWmyHUKdBNRBHPpFEs075rBoV7ZBu0KFyfjYT8RQjGOXjiaE/mKkFSL6+J14TWtJAJK9g9NIgju7fBLKwgpnh46thhnD9zAXVXQ9uWPrx+egyvvHkW+XIF4WhMqhEofCewY/yKBJq1ADHvQaJkcjOGrksDMA8ixUZNdBjUE6kG15OgH0nGL5wn0boufE1wLzAvhrkj1AFR1OpUa4g0GuiNhbCzL4W4vYw7Z97E8ug17N2xDU8/+xw2Dm1DvlgT7YnTqMHQw5KfEmVRngOcOnsRP/jR9zExMYpkOolMOi1rnOhnuIboEWzcGNR5tLfl5DXQHs0xOgFWo1ZHNGYwb379H//x/zL7cWyHnwCRj+Oq/iO+5ze+8ZZW7Jn/2qnzV3+nWq1tziRjyWw6oVL9Xq5W0HA8mI4iGQMNR4XVJJ2rIMaOBKsKtV6BXSlB9x20JQ10ZqPobo+jpz2BUjmPS5dvYHG1hNt3ppDrWIejR46K8GiwrxednVlUKsuYHL+NcmlVVP2JeEZYi2tXbuLixUvIZDNIJiLo7WnH/fcfxOFDByWh8C+++ddi4d26ZZP8lrPzi1hcLqBUqcv8lBHc3R057BjZhk1Dm1G3LPzwxZcxNTUrtrWBDVsRb1sngrZHH30CI9u3Y256DL5dw9CmAXlAMp3rcfnuCl5+6xQKTA+k8p0CR1keHdEVcAbMEKhGjZs+AQCjqYPwJpcLNpNAY4Dxd82zfmUF4UYRGc3CoZ192Lt9HQZ7EuhoS0ORBNEoFLbVcoOT5lYGKjGRMYTbY8s4c3ka16fLmKiFkfcNOEYUtoRRKYjQFhhNSPkZmStxONCdEqpBj4QEHDTBEy3ZWw9xr4ZBw8MQf7bJYHoD81UXs0uL6Oltw957touNePfWAXQmdbHukRDm7yfNqbKbUmtDXSKRDeO6w/JzbEVF2XQws1zC+fF5vH9rAZdHOW5bFcEmryAzInKpONoTMaBSQ1YDHju6G5967D5k0wmMTS3jjXc+wE9e+5n8jF977gk8dewoYqkMfvz6h/i/vvtTzOUbiGXaEE7EpHGVbokGNyzGiusR+GEDdkgRRwdPdEEKJeP8I9D0sPRlMElEosx5amczKjNZFE0irBUlHCTwsofHcwSwEGzzz1nfLuI/ktsti6OUq1F82ZKhBunpgWBRABzvHCVIGOV75tIG6nPLCE7L/BOCCtL6QWpEMM4JekNceErwSVZG8xhO58MjO00QIg6UILKdJ+6I4qArqWJjh4Hp8+9g4sT76BvZi417DmPBz2Cs0ETVoaCB7ovABiVpmmKr8BEyonJP0RnBDZt5GCGKwYU6CsYQvh7ojXzUEXXrONjXg0d2bEZ95hZqy9PCBNJ6K4CMpXUh6ld4F4XEilt1NcwWHUwVbeSduNjEyTIFqfS8OtzQFemhsciyhWkVZmy8Lu+TUzcB20RU9RDXicocaUCOpdqwXGigYTmIRDUY0RiLcMUN49O4HfWR4J+ZvrCGfJbjiRgSRuyjUQ0dL8wlYWZQNqZJx1GhUhLNSdP3ZQwdT6ZRrtKKasLXQlBjBkJqRIxFFJBKx5DqSQS+3MRe8JxQkK3ZDSQ9Bw/s3oqvfuZB6HYJ3/4/v4OZ8TF89cu/jt17dyMUi+Lty7P4wZvncXtmCS57eTRF+mgEssr/Y8pvBE06YhTqnAgYbfj1BhTbR1QzJJla0X2UymU06lwAwgISNJ01BgqMWExG72SvKYqV4EMJ9DNhGLoIntV6GX2hBoZzOuziHJYmbyFrAIf378LB/XulwJQ2Zj1iSCnkyRMfoLenF8PDw+JSkrGSF8Ltu3fw7ntv4+qVy2JrJtCpVavo5Jh9+w4Zt7NIUm5EgiE+b1xjOVY0TWSyac9W1P4//uP/8RMg8o/Y3/8//yX/87dei9fc8r0fnLv8T+aK5UNQ9AFNU7T17QlkoypCTi3IUwgpMJ0QLFdB09dRqZN6t6VYjkK+EDdKPsymiZQO9ORi6MoZiIXZHaPhzLnzmJqew9JSCalMJ44cfhBbNm+WzTeVMuB7DSzMT+Pu7Rso5PMY3rpd0POZ0+exvJyXOHSODfv7e/DpZ5/Ent0juHTpEl566RVMz8xh/fo+sbZxFLGwsCRUMzcGUsmcLeZo4WvLyEjh0uXreO3V12SxChspZLo2IpHpwqc/+1n0963DyRPvwnca+PxnnpVZ+09f+xlujC3h4Sc/h4t3ZnDqynVUmFPAF6R4UljFn1epmZJMGlDLISTiCTiuhzq7JBwbqm8hAoZ7laBVl9Adc/G1zz8qraEr8xNYv74Hbe3dyLX3yuzeDYVlEzAtG9ev38Hp0xdxa3QOkWQXejbuxoWxFdxdKqPM8LB4Qurp2VPR4Binyc2OvTHcZDzEIgwy8mB5AT3r8xRsNdBjOLi3P4N2r4bz776FSCyHtuH7MFmyMFsqwzDCGOhMYc+mXmwf6MZgd5tEpjMHQdEUOdmR+SEbIpuVF0KxamFupYTpxVVMLS5hbG4Jd/MmZk0dVdtFhFkPdgUDuTQO7R7B3h0b0dMWh1ezcefqbdy8fgkDfV14/vln0dGexPxyGcff+QCXLl0RB9IDR+6BG4rguy+9i7/6ydsoeVEZTZkhBXVqNmxTRih61JCZOMmPpoxYAtaD77uILNfi1Zl/I/HjTSlZk9Aygpg16prghRZH3k/SeRIKxiEtsPlRyFSQdR6YJ9cSyD5yI7SskbIi0OnC2nuekjkLjwbFePzfIvDk37eAhXw9LZtBLw03Gfam+FLdwaI9FgHyhwXpo4oXpOtS/Cnbk99EVLPQlVBgLY7DZu1B53ooiXbM1hWsWBocyYCggJXg2Qr6SUjdGwwmY52gipDLwkUTftMOWB+ybSLMpLaDdlwThlvBpqyOT+/ZikyziNrUTfiNgoSNNbnNE5CJGNUTQS3vHR5uLCWGqp/EdE3B3ZKCRTMMUxrfyCABYV6Kps0OE+nxqbPxle9RJIqwHhXRK0eCIqT1mYJrQdVVpNNZlMsWLGaHxBREDQOWqcCiXihkQTdcxKJxmPUQ6rU6QkodiWQcMSOJYrEK4lHpt/E8EZSmkgxRq4m4UtUMAQBGVEM8mUSp2kTddOCzEiDC8ScdQEEhHRNwSTawBTsUpphZl0MQLd903qXh4JF7tuG3P/84DHsVP/rui2hrb8PWbSN499RZFJsers+UMJFvoMbrEo3AI4Dm7NB1EY4GdRQymgne9FbWCKPyXSgWSyJpuXXBrDn+jvWqi2qlIQ3HWliR50XTVYmVl9EPmUPLRjwRl6LIps3raCINC521ecSqi8jPT8gh58DePfjUk8cwOLAeDTKsoZCAipdf+Qneffc9pJJpfOrpT+H+ow8gmUzLmkjm4+7t2/jRCz/C2TNnkEqlMLx1i1h205mMgA4CcXlP+ZRwrWGNQNMW4XVHR7sd0bTBP/hvvzH3cWyynzAiH8dV/Qe+Jx0xxf/1/+hfXK09P7WQf77payOVhploa0uEcgkVWb2JiFcBTFLxzFdwhAUhjWcw/jyRkJr55WIdlstEVbZSmqhX6jLb7c7F0dMWRcpgvLSF0Rs3MDkxiUqpBiOWxu59hzC4aTO6u9rQ3Z2VkKwb1y/h9MkTyK+sIptthx/SsbqSl+yDWCyOSFhBR2cO9x3Yi507h7G0vIQPPvgQ167dwPC2HbBIsdYtlEplYQP4WqUfJcbxgSbJh52dnWiYDq5cuSLgimFWA0M7JWm1a30/9h08IMFkFOCtLKzi0umzGL1zC8888zQeeeJT+Nb3XsEbH5xFgamMyXhA+cNDzWzCbHCu7SHm1dAeN5BLJYU1aDQdFEtlAWzMOoqEKoj4JfR1GHj+6Ycx1N+LW5cvwapX0NOek9NAJJlC2XIxPl/C5GwBc3PLuHntOqamppHJdOLQ/Y+grbsX8+UmbsyVMVtxUA2pqHPmTndHKAxP1RGKxILOEK6qHCMFE2DZXKg37EkAg0kP3vIorp95B9mOXvTufAhVNY3ZYkNipxnS1ZHU0ZE2kI4bAkJIn1LpnkqmoLNN2WnCbJowmw7KdQur5QaKjSYqloUy3xfosuGwAbVTrWD3hm489dAhbN8wgLZUEgZbbD0f1UIJJ89cwOtvn8GGDf34ypeewLqeLCbnVlGpFJHryLHMAx9evIWX3jqFq5PLqPoxSRKVaYuiBuMhbtgEXdxApVqDVlwlAE/85EbqcUEM6HKKjjlyEJBCECJWRQ8uGRKXDAXzRBh6Rgsr9UfUPJDODsCY5F/8wkeQmLpmlwl0F9K0K9ee70KgnxHw4XGzZ+IoXzhZCYKUYJMJToRMGdXkNBlEd68dgwNWRv6EJYA8eZMh8VuFZ/wbjuNU3pc2DBFoKtDVMCoNV+oOaKUmxy2ndAIctQkv7EvCKNtgPeaImI4UJfpkhHw7cBSFQ1IIyOI//hjDaaALZYx06NjZHUOoNAfNrICdQJIvwcj8iC4nb4pvKGSVfCyXWhEdpmIg7xkYq2gYLQIrNV9CBaO+jzRs5CIhJDSW34UxZ3pYsSEjJY5cYnpUCuh47xGEk9lgrloqlUa13IDdbMJgDL4RgdUICRDhmDcAIgmYNYg+AUpd8imMSBxsEjdZlcCxkKJAN8JIJA3pjiqtFBEOGcI4RWOKuK+KlYZoMBQKVZmqqkjcnPyOKhOHpXk3EhyWzJo4rTnWimgUaDfQa/g4ds8wnnsgaPjWE3HpP/rm91/DYqkROLNVRZ7vOt3jHJVRuEpYqNDZFfTUBDdDIAQmeCXsk+C5Zl3i/DkiY9N4IpZCvWahWmU5LgP9aENn+F0VCR3Y0NeHdd3rMb9UwLVbo4jGIvCbJTirs9CWx6CWluA3a9BUJdCAbNuCgwf3o399L6ZnpvDaKy/j4qWrqFMTB6Cvrw+PPfYYjh59UFJTb926hevXruHcuXOyRu7atQt969f9XLfCHCNakcVpFjA8a0DEsiy/p6fHVOFv/gSI/L8EGD6OH/OnP3yt8+zN64fHZpaeaTjqA9WGM6RH4kgnDPTkVCTUGpzyHOzSIpxaSdIrJUlSaEYPMUNDrqMDajyLQsODraZhelFU6j7y+SrMahWJiIKB3iwGuzOSaFhcmsfi7ByKK0WZq/cPbcfA5iHsGBnGrpEt0MM+Tp/+AC//5EVUSiWoio5YIotioSxCsmg0KuLLWDSM4eHNuP/IfaTncO7cBXz3u3+DTZu3IJttw+pqEdVKVaLm6/WGMDbigPCCjINEMinhVFRpU4vB8c/wzv1SQ79UrqNncBN27dsnvSTnPjyH+fFJHN63G5//7DEJhjp7aRS3J5dhhaOYK1cxubKEQq2Gao2qRQWG28CudQn0JFSszs0Ieg/HEsJu8BJyn8kkgHXdOoYGO/Hgof1Y39WBpek5TNy5CdesoL0tA8t3ceXuBM5dncTsEluNbZTzS2hUyqLHGOzvx+OPP4x77juKmVIIL7x1FufHZ9Ag+AhHhenxw1E0w7okH9JBJM4GKtG5IXO+zWpzrYlUqAK9uQKzNItEMgMk1qHUjMAKxVAzbThWXfQlRiQQwHFTJeijXTCqx2AwUVOl/qIpc2ueWmk0cTi+EssoY+i5mYZkjv/ZA5vwxP7N2DTQJ4LeS+eviFh197YhbN7Yj4mZFfz5X76Ki5ev4P77hvHcMw9jE62MMR2jc6v48NIdvHvuOq5PzIsjxvQNNBwCjKgIYsnM2JYlYFKGGyxI08iEcDbPsrnAWUCgIWJLsltiO9VFwR8ki7vyKct6q3NDtn+Ju+a4jIp+ukfCQUrlWqBUS0gqdl6RWwSC0zVXQvCFHM+0UkcpOPTDQcQ8SQAeoSUCvgnVZUx90LkCnydpaiWCEDRpRBVuhbsPRzJk4ci6tbrN+FoJfvja+D1dZuqwQVXiMINTL4ENmRhGm3MsJKd5wI9Q88KX6RPfwLcDW7AAJ4phI9T/EFwEGhcmoabsCrZHqhjp1JAKFaA6ZYQ9BxFJpDWgRpLQaTH1bQk+jHCcyWvMPBqeoG3WyRv43dPGAAAgAElEQVTI+yncXfUxumyjYilIqgo2pVUMpDTUF0eRauvArBfHeMXHXKUpEfTJWBRRTYVpe6iybYEOLh2SQVEpNmDbFqIxVVxbFFabYtVuwohSE5JAveLBtEyEFBOpFBmAGMqVGswmw+JUYTf47HMzZmdMvUCARVeeg2hCEZ0D04VZjidAi0SkEgiIOTZjz49OJNFwkUnE0dmZQqVZw+JqQZxEGSOEjoiPnmgYmzs7xSVSNC1cvDmF81dmxWI+vKVH7ovlUgWrDR8VW4WjMg8oIboZVePP45vFZ5x1AtT8BGJZX/68IZoRNhpLSFs8imScLcOuaOw4xlG9BtZlw7h350YcuncXYkYEr79xFucv3RQn++zdC2Lt37GuDVZ+Sbq16Cwi2yPM6UA/hrcOYWZmGh+8/76ETnLdJmNKxrG/vx979uwRrcjdO3exuLiI9vZ2iXVnGCVZY4KStUOCNIdTbCtrFoEIxeHCiPiDg4NlFd623/kX/938x7FHfsKIfBxXtfU9f3ThQubtd87tmlxafaRQrT9aNu17bF+PM5KqLaGjry2KhLcKszCJen4efqMqBWpmrQHbtORmNHQunDbC0SgiSRaTxeCF0wjH2iRzY2kpj5WlJUR1BVs39aG/J4fV5TkUC6tYWVrFyiIfvhA6evuwYWgI+/fvwaH79qKnM4urVy/iB9//HvKrq4E4TjWwuLgqBXd8oHLZDBLxCDYPDeKRhx5AZ1cHbt++jW9+89uioejo6EI4bAjAWFhclmTCwNpIsaiGbC6LiME0P1NS/Awjilx7D9p7NqDuhTFbqMkpy0jnRIVuVsq4Z9sQfvsrn4XfKIlQMRJvw3LFxmLFwXsXruPcjTsoW1SlczTtIurXcd/mdmEazp14F9VqDbnefsQyXaConlHsPbmo6EIePbIHWwd7YDcqssBNT0/h9p07qDXqmJyewfziMqxmCMWyiYnJGVSqVQECHD5b9Sq2bd+C5z73eXT2b8GpK3dx6toolho+HD0LP9IGU3pHAkEbhbSqEpbiOK4cclajiM6pIRIykUooCAuBzvGbjkLFhqonJXuAXxrES/OkSYtrYFvmvNZk+mSI8+V4ELUttH4reVUKuQICgIsVNSk9sRB+9zOP4HMPbEM8rGB8dBSv/fRNOLaHYw8dxj17hrFcrOD9MzfxwakLWCnksWnzZjz0wAE0QyF8ePkuTl69i4llNiizmoQgRxdwG9YpqmXJmiu6DRHj8tdlLogSFKYJlG4xHXS3SHaCdHnwe2jCQqxZIMWGu1YKRncBNSZ0O7RYELIjQddHYJv86KPFWoi+46MK9rUgsiDkTOSA/NnBmVlAAzdkmagodhBXTvZBYtCFgvgIjATvHvUlVDpwowmsmsHXCtIJXgrFtbz8osugqLE1RmPLq7TOBxHf8iqYEUGxLcGjAgGVHFUJlKJOIvhGAahjySLvARI4tHU6DtqaRRxIW9izLgKnMQtdMWVEousGdCMF29VRrtSFreS70J5LIZNJCvCjdqLapL0caGoZzFVVXJ+3MFMCUoaBnT1pZP0Kbp08jsEtw7A7N2OiHsboah0Vy0PCiCCqa8LYsjeImxft/rFYBOVCTey5iaQuboxGzUe9zvewiWiMzrI4qmVHDikh1UI6nZBDULlalzGmhJGFFGEA41FdhN/cuOGGhS3TY2HRr5WKDYksVzQ/SDpnYSPvA57sHRsRy8RgPIqHDu7Dps19aPoNXLl5G+cvXkEiEsGhe3dLrtLrx0+L4JSMimu6iLo6ujIpPPH4fhQqebx3/gam8i6qflwOgRzRuNTMaAFIDKLfKfZl1LoklgBqEyHNkZEJ5To8kDBlNhWLIR01YJdLiLgNDHS34cj+rdi7Z7sItK9dvoxTH5zF8swklmemoNo1HNi7C7u3bYZr1nDtymVcuXoFhfyqMBe02CeTcVlzG406yi1LLtdeshlkQuJktkX8HEFnVxeGhoZkDEXWitdTGEre7WG2NvPxDCTda88i7bumaXpbt2xZUODu+61//t8sfBxb5idA5GO4qr7va//9//7NrbcWFh6qOHiiZDkHC3Wnkw2pmqKJpmNDVkWn3kBl5iqapQWkIhE4loNSoQbXId0bJP8xZEtob4XR5zFEYimoRkrGLeWKhfm5RdQqJXS0ZzCyYwuSKQPVSgkrhSLm5lewulpDrWGjs7MbGzYOYvfuHbj/yAFsHOjF6N2bePWnL2N+fkFK58wmGZYSFhdXBF13tOeQzaSwYWMfDty7T04vc3NzeP/9E5ibXUCt2kAm1yZjmHyhJKwGb2yi7Fg8JjHxXBiL5SpmZmbQ0dEpCn3Ti6DsaCg7YZQdFaYfbAxd7Wl8/cufwZMP7cflM6dhWw3mmEkfza3pVVwdXcDcagNOyJBsDp7AE2EXg2kPvSkFd66cRbNpI9sziFA0i4rpSEV9LhbGnk09+MyjhzA80AG7nkckquP63VEcf/80JmYWsLq4gp62NuwY2iCah6vXb2CUpXz5AgxNk1NeKp1GR2cnhrYOSUicFm3D+FIdF8cLuLPclK4Tm4sPhWfUw0SiIoZlOiYffJ+WQtcUHYFu0NEANKk+VQ3YpJOpuOdpM56AxTyKek0WBjIpsUgYRiSCapVZInWEjbiUnfnCPpA8c4R+j4UUxKm1cFyJc87oCo4Mb8CnH9yNI/dshmNWcfvWhPzcvvWdaG+LixPJdH0s5mu4NbmIn31wTVwrlq9IYd18yUSVDgv2cLAjRrQbjNkPoWoRhNAzqgcJl9wYpIPEbo1igkCxNdupsB26LuJOFv6JFkSis1WJtZbYBIJZghaP/UOKRG4ToAjrIX/H0K5fTEENJKbBxy+kprY0JGuBZj//Kx79gphu0YhQ/8HUW4In+R7Mb+AIhoBkbXzD10l78Fo/TTCSCUSxQaZIYKchSAp6REjVC9tDdMj+GWowGKOv0jVEtk6B0qTeIsj8kLZXg46YsGgwyIwIIKJupAVQKb6NOBa67FU82O1jKMPNJA9NteDDlGZZFv5NTS1jfGwOrsM1J8hyGdqyAV09HVJKR+Fn1SQDEUPZjeHqoosbS544kza2xaHXljF+/m30b9yMcN8OzLsxTBab8n5HI7o0ZZOl49rC+zgW16VcrpCvyCgtlY7CiBpo1Fw0GHQYsmWsEo3GUSqYImxfAyK83uVaQ3Qowgo5QMyIIRlngFhV7mMWCnL0Sw1XIpFCtUh9mAUt7It1nm8TnyHakOOqj66whyP9Hfhnv/YsSpUyfNWF6bp4451TGJtYwtYdO0nh4PvHz2KxuIJYREFPPIqn9+zF8LoM7rtvCFNLq/iLH76Fk9cXYBntqHgqahybU0QTagobw6h/XwoP9SDkTnCui5BKnUrAvnGkFKpX4DX4PHpYn45gz8b1OLxvBIMDPciXGzh17jpOf3gC+ek7iDULSOsq9u+9F7t375b7MxGPSvT6qdOnJKxseYm6PFeeDz47TKgtFgoiWCUAJAjiAYaupLZcm7Aj/YODiOi6aHiYDcJsEQJ6sicc+xJQrlmJZTQqYWp0ODXc3bv3XPXCocd/8zd/b+lj2DL/42yfj+OH/P/pe37vlXc7Xjh9dXepVv7cbKnwbB3qei+Shu1pEmkddiz0xDxsaw9Br87CXp1GTPERjyYxO7eCmfllJJMZdHd2oF4pYnFxQXznjAAnBc//tnf0SIHU1MQMlpeWZQ7Zt74Le/bsQCQeRr5YEE/+7PwqFpYrKFcaaG/rkPyQHTu24uj9B4WSn50ew1tvvoWxsTHE4ylJuszni5ibXZJSKVrt+NnT3YHNmzcilUqgUMzj7t1RadKcnV1AtVoXXUAkGpMHYg1hR2NRpDNphPWIiD/5d6TWCY4Y9MX6alNJwNISMKGL66S7K4unHz+EnrYEZsfGMT05iamZaSzkWQ5GB0oaTigOkzSpHL3pirGR9MpoNzysyxjIpZNYKZsy5y2w5InzmWYT7YaB3UP9uG/3ZqyjMLgtjdfefgevf3gOpaqJhKpix+B67N++Cb0dKYmmvnDxKj48fRpLK8sY2blDiqHG7t6Rh/PoAw/g2GPPwFWS+P4bJ/HC+5fRjLaB77VqJKDFouLsoJiXrAzHC2G2turMYWCmAU/h7EhRUGMRnBeCxdTQSATRVFbcMQ1Wl1OUyrg4XUEyEYhxV1dWgwyIWFyEbzzNa56FjngYO/p7sKW3C9VSBVdu3kW5UAYaJob6OvGFTx3F4f3bkEpEZTNfXFrA5NQUQpqK/sHN0KIJTCyu4FsvfIAzF6/CCulohAzUXBWuostr436oeGw2pUbFgU0baphtsfwv32MKHpmn0RCBoICUVpSk0tJ8cD1wZKOl/kESzQKWRAT7BDZBd4miMayLBXaBNVsSQhkeQ4GqiFgD9og7/8+1qq1ocxnRtErIWpbbj2iLj6ySQjvIpwhGpSwumPcL/dByEEjBj4hTedptOXK8NZDSEgq0rLzCurRi5gOwJGEj8hqZeSNARHMl8VKAiKkIEKEgN2SweZcx9sHpXIAI9SoEeS0golIz5ljodlfxeL+Kbq2IcJgzSBNeqIF4MoZSuYGzZ69henIF7bleuf9K5WWMjAxhZNdWNNmqq2gC8sluVf0Eri1ruLTAsVsEiTCQDbvQzWXR6NTCbVj1olhtSFkvIoYGPRyCY7kydiGzEI8x2l5DIV+W94qCeIIiASImhdUEIqoAkcJqTRp2FcVGOp0U4qdaM+GSHeJ77/H7xZCIazCtCipVClsNSSmNsagupKFatsTOTOeuwQZgtylMSC6hYWNPCg/vGcZ61cX9e7bi1q1R1BwPG3YO4/ytGXz/pZOYXTbhx+Io2NSDkG1keWUYv/X0pzC8LoXeDo5bdbx+4gb+9vXzmC7aCFED43BNKYl4mayDxvufbTt0GfG+oiibYJXgQ3pvVOni0ZtVqGYR61IaHjm4Ew8ePIS2dBQ3rt/Be++exvUr51BYnEBctbF36yCO3ncQ/euHpOQuX1hCMhVDNptFuVLF+QsX8O7778u6zR9JBwyZNQITiksDAOEgEY9hoL8PGwY3IJvLyb3IZ1LUVOL4CpiPgEiiLoujmZ+PPSXkzPMIRJx7793/phoL/8bnPvdfkC7/lX98woj8Ci6p7/uhDz/80PjOiSsDpoNHb0+vfm2iUNlRVRH1IhFByyFHQcS1EXcq6NKq2NUThlqaQ1ciitJqHtdujGFupShz5Ew2i40bBgQ4NOomGhQfWhbqZh3VSgXZbE4W94mxCdQqHB+E0NvdhvsO7YMR1zG3MA/bV0TEeGd0TppTKXjs6erEju1bcPDAPoxs3yKiWDYsnj59Bu0cs+gxLC3nsbCwLIs+Nz7mjrCuPJfLoru7U/zlk5OTMpLhyXxxeVXACx/CtYppBnAxPIciLVJ+3LD4wbFJtUY7YBxuOIGqH4VFcKEnpQ6dzoWIRteBgibteeUKdEOTTIhIIoOQHpc4+XK9KSmpZB5Cjg3droFw5ve/8jkc3L0V731wGu+dPofFWgUmld8OT53snDDRk4lhsLcdMUPFlRs3sFC1JGeB4r+RgS48tH8nBrpzsEoFVAsFzC3O4Y0P3sKuPTvR09GBUqEgriKChG1bt2PL8AjmKxZOj89hpq6i4Obg6GlZsE2H7FAgymR0Mrts+lIKBpKAU16V5NFQIodJK4LpYg31ZlMoWiPVDssJiRiXCwFBS1jzkUhEpdG4Vq0AkShCBk8+VOqX0ZvS8diBHXju6B4M97bJeO/s5TGcOn8DN+7OopjPoyul4/PPPoojB7aisz2JuYVlvPnOGVy9NY227n5ku/pw/vpN3Jqel4LAlZoLi1ZXLQo9GpXRgtukmLostlbmhHjMU9HjrZkMy+Sp+2xIvoUsehJvzVFMIEgNQEgzGJMQnLKzg9kfZDm4I/0DWhC6xUQ/Ih7oVo5GSysiFmApGlv7/A8DyAJYQrv3GlRpCQupEmH2g09gw7ELWblgUxGEK+mkTYQIqmTeFYhBAvcM8z04upEKspaglTMXOjOCXpwgqIxMJsv2AuaE9fRM3uTpnLZTalEUhwVtDG9riS61oARQsXnPBgyNQpUztRD8P7pamg46nFU8PqBhR5cKs7EKz6/D9WvyvNheCGPjcxi9M4emSebJR0TzsXvXFmzc2I0mQSJ5K08R4WrRiePqko7LC3rgiFKAjkwUXUmgXCii3FBRdXWYZLE4KoxqEsvvkg0zA2FjPMpYfw3FfFHei3hCD2LE67R/0nLvIhrTBIjkV4MRLhN5CUQIKGp1S2pwuEkyCTUeo36Im2AVjh2CEclIY3NIob7EgmkRRLL8j56YJpKKh8GOJPYNr8PWvgSO7NkGrWGjuLQCI5pEUzOQVxUcP3sbr717AwsrdXFLpZMhjOwaksCvidEJZIwYerJpbF7XjiMHtsPTM3jhZxfx5qkL8IwYlKiOisl+LcbmE0wFGSV0Qcl7LU28QQ8RE27DIQcRt4Y06hjqzeLpB+/F/j3DWFlt4uyZy7hw8kPM3rmGZnEGbTEPR4/ci6MPPypMqsXennoDpdIikklDwhZjcTKYPm7dvoOfvfmmONtYHBhEttflHiQQyabTGOzvQ1/feqSTKUnQJVtMYMkPOTBKcFqQskNXjbAg4soLnhWCKIJx02w0Dx0+9H0tpv6Xzzzz5cKvYMv8j77FJ0DkP/Oqfu97vjqpvd42s7S0e2Eh/4cX784eK3tRw1QNWKQLKbSzXKi0Zvkm2tUGtrYrOLCpDc38LO5cvYYb126iYjkwUlmopM5sG4loFLu2b8ejjx7DocNHkS8V5GG5c/sOpianMHp3FHdv3REgQkp069AGPPDgIclL4Em3WmvIaefSlduYmpmXU8q24S049uhD2DWyDdlsUhTpP3nxJZw7f15GN9FoAvliRQSrLLnjqaS7q1OYEKbutbe3STEUxzP0rTMAi4V3pKCv3biBpaVleSA4liEjQrqQD088kcLKyqpQ1qzZjiXbYKQ7MVu2MVtuwtbjsFUDNcuE51jSqBrhSUPCg0LCAnF0ozFjwYjKQpQv1+F6pNABzW1C/zsX0K89/TB+8/kHENfjePHFV/DWiQ+Q6urGlp37MLNQxWuv/yzIlfBsmNUiIlEDlhR/ufCqeTy0bwTPPXoUxdlxvPXKC+Kuue/AbkzMj+Inr7yInq5u9K3vF9p+cWEFywtLSGdzOHLsMQzfdwTnxpbx6skxcdWYfhiOCEfDUEmVKkA2EsK2tgiy1jImLp8W8r9v5F5MK524s1pDuV6THA4j2SFWRrYZi9jVsxHTPFmMqhbp8Yakc4LXg10tVgUb2uP4ytOH8dmjO5Cwa/AYGR7LoeFpeO/cHVy4dB3XL15CGDaeevwgjh69F+1dXbg7tYK/+uGbePXtU4gmqTvyYCthVEFLZxh6IgMtwjwIUuF1ieqGVxcxKsPTmF3iaYzBjkggmQhzmqwzC947blwcxZD9kfEUS7uo+WBiaDgsJzhZFFtMgkTbM7Zc0kQDLYEcmbk40oJKAMJ5tojqfqE87CPxastN02rMldOfgBDqDwiXySBRLEoZasuyK8wJA9QYUBdEcct1B62zzcCuK1OXIDNChjcuxwgMBCM7F2SOiJRUmA+CGDcw6IjeJwhzY2oJX4roEfhaXBL7umywvuaL3ZT5JKTVFeIfinqZM8KXpAdWYv6bsOUhYxfw8KCBkV4dZmkRvltGRHcQ1kOIJ1NSvjgxsYDLF28IobNr+zC2bB5EvVFAU1gAH9WmB1tLYbmZwLX5EG6vhlHTMvD0GEKKg5BVFG2CFiK7p8ImqGRYXYTJoh7sRhO+6QVAJKZJOme5WJbrEI3pkl1CMO3QwaIF1tuIbgTjG2ayqBCNQ5PuG6YZU2gaVmFEeG8ocGwLTauBiB5HNJIVe265modlNWTEHQvriKsucrEQNvbkcHDnFjx8YDu602FUluaQS7ajUrdxY2wadxeLOD02g2tTyyhWKTRWEQm5GOhO4be+9kVkcnH85bf/BpcvXcNg//rgIJbOIdbWjdG5ZVy6eRd2SEM8kZR1kWMhJsTakp9DKy5F67T4Bng5zLZf34ZmltAeV7B/xyA+/eQxbOyO4/q1Cbxx/F1cv3QJtaUZKGYBm9dl8OyTD2Dnrh0omx7qFtNak5iaGMe5M+8J47137x75+SxApUaMgW4vv/Iqjr9xXAA6x9DUlHV3dWHr0BA629skkIyaHVsYDwLnwFEmn61UXz4ba6LVNSDCZ2sNiNQbDeuhBx/8t5GU+sePPfbF0n/mlvkP/vNPgMgveVW/8Y1vKLkDB8Lj46t9TdX/jXcu3vnD0ZKbg5EL+aSyab3lSZv2Rp6CaqtIhWoYWZ/Cpi4D+YlruHj6Q9RKVejRCMLxuCBqSb30eIKJyIba19OLr37tq3jiqcel8p1NjPMLy3j55ddw/PibGB+bEGVzTxfV0IPQVA+FQsCe0be+uJAXNToXjqMP3S8Fdr09HSjmV7C8tICTJ07g1q3bwohEInERuK0WSiiXyzJf3LBhQMAIk0anpibQMGsieFpaWpG6bTIjXNhv3LqFsfFxmXWTTicTQscMKcFcrk3EjBwr0JGTSrTj6c98ESu2jxff+xB3lorwInHZw8KRlFhTeRKVynLQghcRoSBL7hKpqAjczEYT5QIV5BpsWg08Bj/V8KmHDuJ3f/0pdKeimLk7Kdki8c5uvPj2BXznxVdRtHyoTO6kw8MP7LXUfzDH5OH79uPAts24deo9nHvvOPbv3oQvPfc4OrNhvPLyj3HywgWhs4c278BA/yYUCxWcv3gJsVQSX/u930O2fwv+t798Ea99eAUNLYNQuh2uQXExT9keMnoIAxEX+uI4pq+ekcK8jbsPI5/YglvLVZi0+9JdE02LTshjfbxtQWlWkNJ9dLansVIsouI4Ys0NReOyYeu+jbhn4uF7hvD1Zw9jZ7eB6bExLK1a2LxtJzq6GXoUwuVrE3j/g5OYnBrH1pFh7Nx3ADP5Ml559yTuzq6i0mBbLx0BzE3QJHacDgb2oNhMrGVuhk43TBBgyXGBG3hLKXyA+HkbTTm1MxwpHGHjrhdk33BTJdjQdXG+iN5DKtpbaaEa02kDFw3n1gQtIm6VD443mEUSjHAEJ7Ss4oHGIwAl/Fj734GVd23cQgwTBJsF8lmyZCzi02Xz4y/EeT6tuBqTLqWklgAmEJby1MjfiQFrCivnPTbD0gHkyusiM0Thq8xdhMHiaZ9MiA+X/1AEgAGbwbwbAqogGIvOJja80vFD4MIvCOynXp2bJV9DE77OCxpMi5hZolsK9GoBWzMeDmzpQDZswqktIKbQLhxAIi1sCMBhzg6zTyIsbaN3yHbQdE3YsNGgSDSUw50lH3eXbNYeoqlnUPVU6brx7QrCDNRzbel0or2YOiE2QZutKH41xPRNWnVVCcqicJ0iSrZj8+o5zNfx2IukIawrMvI1TUeucyxOgaeLep2aEUuCviIGdQsKLCsIi4txHYmnUKs2Ua7Vg4ZminKbTaQVB9v7snj86F7sHNmMuflpTN66haceegjd2Rzm51ZQ8zS8dfkmfvzOh5hZLUOLRNDTlsTOTX3ozWYwOz6JbNLAZ597EkY4hLGxcQzvGcIbZ8fx7RffxK25RWiJBFSd4INJth6Smo6uXBbNZgPlehUlVhfQGhxLiIZK8kqcBqJOHYPpCJ4+dhRPPnc/VgpN/PSVd3D+w5NYHb0Fjw3q5XnEdRcH7tuHJ59+Ctm2drkeyVQbLly8hRd+/KP/m733jpLrzK8Db9WrVzl1zg10QM5EIhFIkAQJxqFIagInSrY1I2u1Ojp7tLs63uNztOv1eteW94+1d6zosS2NNJqRJjBnggCJnEMDje5G51hd3RVfrnq79/eqMNAcrXwkj//QavqcPiAbjequqve+7373dwMunz+NrvYGPPP0k9izd798Dw+CdMbNzM7hBz/4AT755BM0NTVhw4Z16O9bK2CJWUPyKUF9nvWc+wDvFbmmyURSo0WALfolz6FX143Iveg4FO0br7zyyj/zl+1/c+iFF4p/yy3zr/1nPwMif8tX9cSlkZaTVy88f+rG8K+fujO71dfY6zMjaWglW8KAgkoAYVKxxQIiFQODXSms64xBWxrD0MVPkF+aFlqRdjY2a3IBYt6knJ6oX+Qi5XCBBLo6G/FLX/+HOHzksCzEFVfBiY9P4cOPPsGlS1eluTWViMuIRlEIgDyVfph2UtNFvliUReypZ47h+eefhqmXMTE+ipaWRrF1vfbaa9i1a7ckEy4tZ1EskQ4sePNNZjxwoXUcLC8vQtNL6OzsQntbu5xk/D4VajiM2dk5zM3PQ9M0mVmGWNimKGhpacHAwIAIyYpFhhMVoRV1vPjZL2LPY0/g3XOX8cevvYMyeCqMw3FUoRoNbUVyCKrVkDAfHPvQu19hxH00iKYUC5l80rDLzpJIJIxyPgulquHxfZvxq195CXs2bsDVizfx7e+/gVNDt1HmyT3ZhoLmyLyeTBLn8WR5uHn4Kyb85TwC5RX0NATw8tOHsG2gHZ+++xrSDXHkTQ0ff3oa3V39wooszGcwN7+I1XwO3WvX4uizn0G4sRWnb4xitqQi70ugqDJzw5sbh30VtPgttCuWZD5UHBP+RBtmK82YzpmoGAYCDXREpeAYpiTnRlwTXakw1rbEESTILBQwtbSChYINX6odgXBcRgA+q4zexhC++uRefO3YXmjZBVy5PISW1jas37gRiXRMNhDd5+Lc1Um8/eEZDI1PIGfYEuBk+EMolCqIhpvlxMVNwnDIghhekZh0k7BNlGMWL+WTUdcUmlaZE8EMCO6l/iBCFLQybM21YTgUUVK8Vzs1KoqcvuS0zx0/4AETKv35wYWRoxsvmrsmSFVD91T89c6XOhChfqQOTO7vhZF01dqHF3hGcMBGVo7K6NgIMEQUsUQapkaXmi6tshlh4XoAACAASURBVJI7Ew5DoRuMgW1VFp6RovYWbXktLAPR2n1Bh5QIlKU5mHqYGviR2QxHSfys/SIEIUxgvRdNwrFV2JvZMyyLceVkfWj1ZViXbUMJk1VyUFUY6MdhfgB+wwdV15Gs5rBzbRPWtapI+TVEKyX4WQlgG5KXRjAYVANQ/Sps9laVTdFa8H10Ai6sUAJTWhRDCxUsFl1U/VHRa62yTdvr+4bP0dEYZn+TBx6LhiV5OzZHD4EgYtG42PyLhVWUSwVhPxmWZZhllMslqAEv+4bsSKmURy6XF+a1sbFRxryFQk4272gsAhemCO0rVVp3GxHwB6Vfx6B+xHbRkIiiVFpEKgSkfS66UkH8/NOH8PSju8Xqfub8Fbz6/VexY+N2fOmVl/Hp+dv41vd+gNGVAlZsjt9UEXQf2LkBv/DZJ7B9fS+W5wo4f+YsFhem8MSxY0g1teH1E6fxw08uYyJvwlCDoPGF14rLcZlGEFQRcNbe1iz6Elp/i6bljWk4jqkaaAwBe9atwZdeeAqbN7Ti7LVJ/OmffRfjYxMoZTJAfgn+0jJSYYK0KoyKidauHhx++Ah2bN2GTz89gx+++iZmpifRmIxAL+tQA37sf3AvnnrmGTQ1t+DChcu4duMGZucWkEwksHnzRrS3twvbx5ZqYejkWqPVWIZ8XtZJTfhNFx5BB/+K708dxItYXHJF/HIvarquffUrX/lvA7GG7+zZs0f7W26ZPwMiP80Xbs51o9/+0TsHzg1P/qMbk8tPZUtuTA03BDTdElcJWYtsvgizWETKstAbD6O/NY6or4SZsWuYGb8Fv2MgyECbgA9Wlbkb3jovscqSpMMZtCeYkwXUZ0k/zJe/+iU8/exTyOdKOHniFG7dGsXY2AQWl5YQjYbR3tGMINP6LBOhkMdUZJfzWFzKoqQXhPY7ePBBtLc2I51MoKWlCVcvX8a3vvUfJOfigT37sJLLY3ZuUYBIqViWBESCkEgohHgiKicdbvrsWCEjkk43oaWlXcJyrt+4Ad0wEE/EZexBbUB7RzvWrVsPw7AkS6TAjgjNxO59B/DUS5/HjYkF/Ifv/QgrRhWBaFI0Mmyt1O2SAByLBXNUnqtMgyWdXpVgsHBQQTxJzYgnltWKJfjViARNBas6dm7qR2djGlN3xzE2OYEK2zKDMZRtFW4oiVAoCbtcgMvETWlqoYXFRLWUQ9Qt48gDA/j1X/gMbl86hX/9f/xLHH30UTz51ONyAnrrnfdx7sJl0WFEQ1xA/TBsS5iaww/txgMPHoYebMcPP76OW0sOKhGGgtGSaYklT4WJcCQE2++H5ioolJhSH5ZQJUagE7RJZ4RrYE1jFOtb4wiUFjE/PoK+/kEUbD+uTBWQ88VlM/FH4jICCDolHB5swa985hAe3NiJ0mpO7JKz80VcvD6Enk2bEGpqwYkrN8QtNDazKBHTFivhGZ/OUzQL8ZhhYRlwOAIiQycgRPWsxWJH9jpMGLonegjTC97ihsJWUs7JKUaV0xbHDKSua5oOqvWrHLfUWI4gN30JLavKoleR/BwicUV+JpkF/kxPjkr248cFdOLGqZ3w6mxI/U8CzHvMiaSvyjssziUWsAVph6XmwbClLI7R33FfGf5qCdmVJXlNEm29UNLt0stStipQYklx+lQMCyECMTIrMmrxdCB8rhwZSYCYnEI9gSv/3gu9IktAXGJ7rAnHMoxXJ53vssagymBaSmdlnMv8EfknFGMym4KCVn8QrumHz2RnShFdMWBTawSDTUG0Bm2EKyX4nBLcii7rCkccusbxEgv04gI2HCWIUtXBbLmK4ZyKGT0G3WFhI+87S0SP1GLQkZFMxKG6fpiaJmMSWvPp1KJmKBiOg87kAi3CiitpzBRN0uVCABtiLDzHqgz9M3R579LptLRo5/N02ekyvlVZjFixoRll2RDD4QQqFVVySnhn8jCUDEYQtspIVJdgr0zjkX278OyTj6BUWMLNG5fR3tSERx48KJ1Zi5k8Lt4cxrunzmJqeRGrpRzCkYikS6/pXoOl6XFpq/7Sy88jGvCJi2SpZOBH732Ck9fGMJYpoOj4YAdCsBVVkpFF48TriCN0F7C1kqTVRhnjHgjCsS1ohVX4LA0be9vw/NGHcOTgbolHf+P1j3D14mkszt5FZnwUXY0p7NqxXfRmwyPDKGskGdhyq6O5pQlrentxa+gWlhcWEA0RjBk1QWlVUmW7e3rFBMAMp46OTvQPDsj4koc+Anq+1tWq47FyLIJkmJ3Pj4BKZ8+PmUOC5r/0/7WDQN1wwH/PEVTFcYpf++rXjoXSSxe3bPlcrU3wp7mr/hir/3Qf9e/4o7mu67948WJiz5499+ZhFKR+//zlw++dPvuV6xNTD88VKh0lJ5Jw3BhCSgJ22UBzOgTTzGG1kENMAbZ1NqM95GJl+g6mRq5BL6wgTMEf6TIujQEKLm1vwRCqjH/HMCyGQHnBTKrfRZipSa6D1pZGvPDiZ3Do0GFcOH8Z12/clkRT5l1kV7JIpWOIxZncSEuWNxMs0kGyuAxNL2NNXy/61vait7sL6wYHxBI2Pn4X77//PsYnpkRItnZwUE61Q7dvY2V5Rfz8tHyx/ZZAJJGMCWVdLGhobm5FKBiV53Lt+jWMjI3ConU3SsBC66ofqVQKg4PrazdOVsStzBt5/NgzOPTYM7h4Ywx/8fr7KFk+aZzlKMBlDwIthgLVmTZJ8aAHzBSGPQmKJ7XuItXYKBvZcjYneyIFlY6lIeA6iKqM5LYQCSmySLJorGC6mF81oDsqXBbS+W2JVJaOGOnZsBCBgb5GFQc3dWHi5kV88tFxvPL5l/DCc89gNb+C4ZERXLp8CVcvX0Exl5cMFjaBpqIqXnrqEXz+C6/g2t0lfPu1ExhfDaCIGIJRNl/SVWTAck3Rj2i+kCRcVhFCorFFFgXe+GTFqpaGqM9Cf1sSfQ1B5CeGMDM6jP6+dUi2rcG1mRJmDQV2pAm+RFp6QWCV0BOy8bkDG/HffOFppFVbcmF+59//AJ9cuoF4ewdCLS3IlB0s5DXkNFtsu1xIg6GIjIUkJZY5FgQhdMDUQskIRggDBQqS4WH/CQFItYKAryKvIY1MNgdoEkDmxXXT3SUNGswSIRPCcQututL8Sg+rRwVL2FadJRERa03cSjZOUlMFVtzLOPhLzMh9i+u9rwtTUhvP8IKlSEH0phXRUaiuA4X5MNllNLF51G9By0ygvDoH2y5KeZ8bTSPcugZItcFSk/DH0mJ75hSFnWWMp2egGwVA91wHfEpM3fSMu7UxDHteSCPR5UM4ZIstn/HwAY4ea+FlLnMpGK1C8SwD8SxmmxhIRH0IBhzPFaGEULI4vuCj0Ra6ipYALewqepMK2uJAOupDJMhNxpZ/oyphOBWOfZk7E8GKZmFptYhFw48ZK4ZFMwLT4ZiIqIrA3BagTJ0X39Ry0bPK0pkSDimIxUPC4pQ1S9JYQ+Gol6Jq6jLCJRhjuBnxFwMGyYARkNBWyv9mySbHN2ROeM2XmZtkWwiGVBHIcw0sFg3JFmIfC0GjnSvAyc7g8Z1deOrgdpRWMuLma+tsxfCdYeSyOTxy4BGkGhrw52+cwImz57Bq6CiUc+jrbcdLLzyPvds3Irdawo9++BZmxsfwuZeexeGDD+Dc5Rv44PwQLo7NYmzFghmISZw+49cpPJWCTQo7FT9CHBFWK17oZLEgQIFMDUwNEZ+DPVs24NlH92BDfxcmpzL4wetvyyFteWoU+vIMDu1YjyMH96Otq1sOXeevXMeHxz/G0tIskvEQAhQBk61VFTiahuWljAAJjtmkiVnyPshGqcJMP/DAHjSkG+6tG2T9eA9w1CXjR2quWKQokQKeWLwOPupApP7//N772RD+v2UQBPkKr3zhq7v2HDo06ROv+0//42ejmfte05GRN0OnTs1tnr47/g8WpqY7n3n++e83dsZeS7Zvjv27Nz/+8s2pheeXy9qWkmmmA0rA39vWg5A/jhtXxmTTNznLj/rREvOjNeGTtNTl6TsoZRfgrzBJjxseT1ISDu2J6BjzTNxPylb8hhQUceZMOq0iyusY546y8jlIN6bx0ksvCQXKunYWTLGfoFguoFBieJmBEOf7Mt9jFomNctmQmW8inRLnS19vLzraWwWtZ7PLkvFRKJVE98GpfEd7N4rlsgjPOBJhk2RIDUraHpMaeWqvVnwolzXJtQgEgigWS5ibn4Nm8CTkbTKkmemcWbduo9wQ09OzKGollB0dP/fzn8OBw09iZHQJn566Bs1wYVYrWM5nsKobMP0RlF0fbBZO8SqVXa6KgMMgMD8qVRvVgIsAT11qWAAInw/Fj6RIWYOuVAoY6ExgQ1cL7NyqWJ2DiTSWbT8mmfioxqUGnTepRNTzxnVthGEjRD1AaQVucQH97VH85q//Y0yPT+LiufNobIzLzHvo1k1cv3YNpmZhsG89nn3yKB7et12cEUMjt8l7IFP04+5MFtnVAsp6CUpYQSQVw1LJxlTOhS/VJeOZVS7q9PdTryJW1ooIS9uSIbTHA6isLqKil5BINIgIdWRJQ8ZWUI01wo2SEWFmp4W4lceO9ih+9XPH8OjOARh6Gf/sd76Ht09fhS/ehIoahWn7JcGVBmJGi3M0EgyEUdRt0Zt6rhHbE6SqDGajBoOAgSV1JEEY9uHygC7QJFTLTTBdJr2aHijiNeAPw09QTecQQQgdMQS1YbJlLCdkq6xdm2PXXDQ1LYhYDRlcJsyCVNv++KNugPGSymqR614qZC2jWpwn/Hdy6Ujcu9dpw9h5HuP9eglBu4gOtrqvLsLOzkt6ZdUs0lQNs6KjEgxicNc+bDt4DBdGMxhZKMKJpFClhkYCzyi6DQuI8vGTYlIm3EicuFewx02s6tJayS/WY+X5BDybqnfXe8JY6dThtc3Y9DIBcUVAaE/Sh6DLOnobBYQwmq9iSXfgD4dFZ6M6FuIBiqFdNERdpGN+JGIsWKM8lusN2R9IfUCB/UwVP0zHjxUdyNphaBSjEtlIIJofiah32NCY8utT5FDD1zUWCiDMw5NtwDIohq+NsQKqMJ5ku8iC8P7nf1PgzPeEaZ+SDmwYstGxg4ZfI0ih845rDDUNbJ2lPoJYNRyOSmiaa5VgFVfEWrthTTP2bevG4b1bpW17dPgOmppbkUg34eqtu7hxZwo5q4LLt+/KGLklFsTeHZvx4O4H0NrUgGjYh7aWFKanFvDhB6clm2nnngdw6vINvPnJRehkjBINMMnAyTSSgXPM5HG9nBcW7KnkZIEI2QVdg5HJoEGxsW1tB546vA/7t28UjcjlS9fx0clTuHHnFnLZBaQDfhx9aA8eeegBea+Z5RJNpuAPhHBjaFgEp5OT40gw752sHasrwhGsZFelCJQMiIwMFUVGXez64hgmkUjIdciDokHgKh5cAhFbAAfbxAkMxRbN0WQtFLAOCMW9xBG8Sr2fN34jgKmLVg1N40E0/8KzL64/8OSTyz6pnP7pf/wMiNRe0z/6oz8YnJ2e+7mZmeljwYB/Z1QJRhtbmkYD8fDonFZRh1bdLeOrZveqYQW5Ca7vbsWhrZtRzOTx7tunkEg1yTrT0ZxA0FhGdmoIC3PDsM0cImoAsVAEQX+YpZUwmS1Bt4acmHhyYRCPF6nLT970pGnZ+MllJCjhXfSHV+S01Nnejs2bt8pJxDC96nCyKqZVRi6/LBQfWQkuQqW8Jh59ntijiTh6e7rR2twsCzTpRC7YLC4zLRvLmWVk8zl5XBbHWYaFRCLpzXi5WCSY5lkR0EHR2eoKY9sdRGMJEaktZTJia2OQkYAWivoCKnp61kj8+9T0DNRICJt2bcVjx55CR+cgCvkKinn2i3g3DGno2xOTeO/kRZS5CEY4yKDjgUdFH5SKZ0ekndmWmEpHNrZ4JCyvEcV4IvR0TET9ZWzqSaInoWL25jUszc2id/1GVBvbMGoGkasEYdnc8DxjBn8+zXcszQq5PjjFMvzlDA5t78Bv/Mov4u0f/Agfvv0Wdu/ciP37dyGTXcSlS5dksTq49wA2Dw5Kz0/V1qCGHCSSKRi2D/miievXhzAzN4uWjlZ09fVhWfPh6ngBtxdNTBV9IqrjSMrxiaJCmAjpxVBcxGgBJECilgh+5A1uRIyvCnusDhd61SdWQdUsodE18NiOfnzjs8ewlFnA77/6Ma5OZWD54yjrVTBGgr+zymrvUEBsfRyzWHYFboinYLpTvKhyiUWQQDL2vVQkbIqjKG4eFMqKO6RqolI1UGGpHIkHlTHdKnw81ZuMFvcEpTKekRMdFf5e3LtoLsQR44XA1e2FXtqqByz4inDTuPdRy0DwUIYHNjy7rHcalP+t5SXU1mXJN+EvzzyXID+tIlQtg5iRRXlqDKpRRpDASOyiJSQboth36CE88cJLCDf14NUPr+K9i3dQiDTCCETghmlZriWgcnQZ4GnZB6fiAUmCPId/L4mbDL2SX9YDQiKu5fP2ivNoI2XOhmRBUOiuO1DMKppVPx7oiCJUmEJufgTReBThrkGM2zGM5gwUublwHCnNv2SmbKg+E6rPQjjAzVIV94bX8VNrYqHLh2JQurKcgDijOJbjuEpVmOTLNUiR0kKmF1MDw3wYOuGCfo4MNQE/bAJXeUhARezvPCepEtnvF3bDC8lSheUgA2zodFu5AlL4df491wyOdznSI0i1Tbqt/JLAzORap5hFDBo29rTj+cePoL0lBjVoSqlnUAnDMipizV3O63j9+Bm8f/oqNJ8Co+pioLsVLzz0AA5s68bCzAreeecd5IoreOjgPux+YDdG7y7g1bdPIs8snGAU48t5FGwXaiIu1nuPSVBkrZGSZHFAeaF2XKKDvioUy0RQK+Khjf14/uG92LFuLfKZRZw7fR6nz1zE7ZFb0KwC1nS24PEHD2DX5s1obIjXtDLLCEfDEgjJ/eDW8AjOnj+P27dvIJddRGNDoqbnCMjrxHE7D4Ts7urt6RGNHkGF5IaIzdYbCwq4J5Lzcw2p6T5q1vV6TgjBBkEgmSleGwQgZKz4yb+r60OkpkPX+d7nX3j8md79Tz9d9HnJfT/1j7/3QOT9999vu3nt8oFMdvFZTdcf0TStX1H8/qbGZgmTYRxy2Q1hyQhjNm9LoE0iEcBgdyN6G+PIL2UxO7GMVKoJdsXE6vI8MpMjyGdmAZdagICgVZ5+eLEoipfAZ/KCEcW+t3jy1OlFI1FlLtE4MouX0iaHUwMHYVr4KmwsdaTqub9vQGy3PLGUykUEVB9sx0ChSFutI90G3HQWFpewms+joakBg/19SCXo3XcQCYfkZ2WWM7KYaGWde72MBu7cGUN2ZRXxeALJeAKhYAiJVBLJFEGHIc4apq9Sh5JMNSCbXcXs3KxsLLFYzAMV3NAk9S8iGSJdXT3Y8+BD2LhtK1aKGkbHp1EsmmLPC6lh+Rm9vV1Yv2Uzrg7dxXdeex0LJQNKIi3R4lUfDa+1cjQAZsVBRU4BVWFsQkwyVYLQDRuWVkJCsdDbGESDoiM/e1dEqa1rB2CEU5g0gihUQ7WWWC42wlF5vzOTQ7lRc+F0DLRFXewe7MLM8DXMj93AC08/imeOPYJcIYvRu6My504n00KVtyTDWNvVilhUOtWxtLwsriWm0M4vLEquSHtXH8LpLkxkK3j/4iiOX5lAzg3DUEKoEggoLHtTEeCGZTFFSpfxHJtoSReXWYgYjAOhmIw5mMURCHBwbcA1LKgMh4sreGzPBuQLq0I5Z01uLPwNuYjXZvdQoNtV2A4BqSWuBfbVyAImTbheTDyFoyJso8NFRoqewFR6NagZEEDryIYlVmtexWzQZdcOv4snLtLKksZKIMS5s3fKlhwRMhWe+MN7zFovDa9/YfYo474n+CTw8EYuPx7XiAyvtjj+GJgI5Sz25woCjokILDRG2O1kYnV2FL5SBoq+ivzsNGvoUNFNhFU/Nmzsx8OPPoxde3ZLkeH0/CoQbMC5kQX84MIwSoEY3Ji3UfBkHlcDiAf9UH0VWG4VRdeHkhuQIR8oDhX2pCpAgeMKYT2oT5HrrTZmBEGEN5p1GIluA80hBVuaFGiTVzE3cgVNzQ3o3L4fi8E2jGTKch0gGJE8HYkalz3CQaBqs29WgrT43vBlpeMlFE1I8BZHKpbIdLwuHVo+GQzGRFyKf02LTidGp5OloGPJE/uKoJvPgyoP0cRUYFUIQl1ECczAUYwmmxs3NYISaj+oMRMgSju76wpQ4Qc7UOh6I3tCsEIxJksCAww7M7xsoIHWKA4/sB3PHH0c5UIWN0euYWDjJixkNUzMrWDVcDC5tIprd6axsEpXDYGOD4/u3YHP7NuBde0RjI+M48MTx7FELUs0jqa2bmimHx+fvYaZ7CoaOrvhBFTv8KUzHI7XONGGCodsFo3XUspI7Q8ZqCICZh5rmxN4dO8uHN6zTTQsIzdv4xxdiEM3kc9mEIv6sH1LH3bv3Ia+nn7Y1JeEIiiXi7h79zaSSS99mqWmvFXmF5Zx+fJVnDt3FqVSEbqtCXtEK3EsEkZXRye6ujrRkE7LIYBAnvcRwR2BHv/kKI6HMW+U6o1hhPFka3Ots4lsCF9zgvV6dkgdeNVHN/UxDXVbyWQy17dxe8cv/uIvsrHvv8rH31sgMjIyEnr3zTd35wrZJ3TdeNIwjR26rsWEneCpTWVpGjdnA2owBTfgbYYglataMLVlKE4ZPW0dUKoq5qZnkaEwKptBYXVVNB/M9+diw5vMK/SqeFS3SntclZOGWh8F8QhPn6S72V/hZQyweKvi80MnhctTJuu22T8iNj4XjQ2NWD+4Hs1NzSiVS9ANTR6fbATnrmyfpN6ETMXKSgaphiQ2bdwgM0Wh+wKqRLhPTEwgV8gJSZxsSKOs6bh46QqmpmdFxBqLsK+AdGoYre2tSKWSEptMCy1HNNFoQhw08wvzIlTzdAVexwc31GS6CQMDgzj8yBE5AUxNz+PshYsYGZ+AzhAvxS+jlbAaQmOqEY8dfQKHHjuK9058ilffOYFM0RIthROIyFyVCnBaPXm65HLusDumAgRDcQTlpOqHrWsI2BqSfgepEMWFBmzJjk4hZylYMlTYPK2K04FhWbawIdK4Wkv5VBldzblpoSh5AIHyPAZaI/j6l19GT0cjRsduYSm76I3W/FXs2rIeG3u70N6UQDG3LI6JhewC5hfnpGWU18PSQg6lkov2NVvQvu4BnBuexzf/5C2MLOsoqUlUQjGEo0lhPuicYYOnv2JJmyvnx9y46dLQFOaIxOAS2LKAzSETY6Fq+xBUIogFfYj4NClOozOGSbQ+XwjBSEyK2AhAdaMqsf7UnwZCVZGGCEMhuRgePS0x7KLAJ63rjXGkp0XEpd7Ji9/PcZgwJcKeULVP1T3Deqkd8dp3pZ2Xtnae5LlISjuvt8jXF8B7xXWCYKS6TrQqIlYVZFRjPrx/4G3AYuLxdCgSKsZ7iN/H8QyZRMtAyCijASZaIlUo5hKm71xBLFBFV0sTJkbuQi+X0NnehgMH9mH/gX3oWbMGxbKBu+OzUNUodmzfg1M3JvDPv/06rEQbKjy1+31ojASwpjmFoK3D0PLMOkemqiLjBFGqMF+FQKSWfgsdAZbQgSF9BNYUufJ5OMLCMYqd95Oj8zXnSBboDNkIaQswV2Yl0TTeM4hlpQlTyzQvsB3YD4ebJJ9w7azKuj6V4ItjVF/VS95UI7BdBWWdDAZfSw+6cUMLhchDOLBtCr8dOER9PlXqJPig/DoPQKqPWhWWuzGbgmWLZGOJhUkX8KX3EnAlf0Js8aw1YLYJR8V0vfG07llFg8KeBGCTdmHuSFil+Q1Vo4ik38WW7jbsXt8jQKQpFpbriT9nRS+hd+M2fHj2Ot49dQlzBQ2lik9KGJVAVMBMNFiVcWxvOID13S3YvWsdHNfC8EwW752+gqGxOZgIIa87KLCIk+9lyI9YOILKquY51nwOKmRzQjFUea+RsXYI8otIV/LY0d+Kx/dvwwNbN6GYW8Gli0M4e/oCJsZGoeWziKoOdm8bwAtPH0F3Rwc0i68jUC4ZuHzpMi5fPoe21gbs3r0Da/rWyMg1oEZR1mycOnsR7773LmYXpqTcjgx2b1e3xCiQFfGuex6cPCZQXI01lwu/JPemZOzwraq3VVMDzm4csmOekFyUAfJeceXj/uMdCOTrflrcCSJtpNINuflssfX3fu/3+Gb9V/n4ewlELly4oH784VvHjLL1lUK5/Gi14rZwIaN6mgplVkuXLUMYERkH+JhlEUEsmUYwEkBZX8FyZga+qoXO1laUciWMj45hZWUZqThFiRRYQhC2YfK0SFseb1hZHYXrJtNREbrWo05J05I+5iYhwlX2rzhU5fvgSJ9IAJZZltRBnmMsnY6GKpobm9HXtxZNTc0wTB2FYkFEYNLHUNJRKJSglcvQS3lx1nR0dyMYiWN+cQnlUhk9PV2o2ia0ckEWGrpdeOq+dWcMY3cnYTlVObkwQIinWhbftbW1SP0X00WLBRN+XxCpZFrYE1o2NVOTkxAtnM3N7Vjbvwn96zbKeev8+TO4c+O6vM6ReAyhWFROVtRH2IaNpYVVuEoYL37xF3DoyFFcPH8Rr7/zIcaXCihTvUFAwhAtNlBGguKcMfSiOHFo++PMlQyFpGobZUn4jASqiIQJ4VxJh9QrAehSVOWVxXnCB/6+XhmZWDD5frBr1SWo4cJuwy3MYN/GHrz0+GGszE/h5u3rKGgrcN0idmzsxq/84hfRGolBW81ifnYC4agKf0zFwvIcSqUVtDQ2wOcGMTG+gmCqB1sOPYuLo8v4F7/zXYyv2NDVFCqBCKLxtGzWOgPOqjaSwapsoKmQC9XvQK9UseqLoIgItGpYchkqpuY5ikJRhBgxrwDl/JK4iLjgBwKMyOZrrXivNRkO2Qg5DiFg5Km1KjNlyyRw5njL63bhBskZNT95yTJwj+McOFKE8QAAIABJREFUWenYDiyCVC8J1OU9Q+1EIIAANQrSxOzI2Ez6Y/gA7I6pCVU9vFFnQzyWgwOy+viC/1a6lmp6EBlvCEDhrcSAr9r+y2tC9CQEUhWo3IRtDT5as8t5hI0iYpUyYm4JirmKUmYG0aCCtpY25HIaOjs78PjRw9i5Y4tcj7Nz8yjrDprb12Bt3wYYpotvffctfOfEDfhb1sAKU6RaQX9rAj1xPwrToygsLyHVvRZGugfTZghZm4wIxeMMOtPhd8uiQSKrR3aPr784bsg28HskGpyaGk84rVRtqaxvifoRV7mBWBK7v1oJIac5UJWgXKoVAktx60hRj+SPBHl/qAoiIY6H6OpyvWZnh+MhMk3UP3h9JHwfHVuXnBSh9BWGrFETpgo1z9eDLj9ufDIyk/fHL7okLxbFlRM5NQ1BVZU8EYrW+ZyCBDkKnSm26LDUgHcdVewqqD/g48ajIXm/qloB1dIqtq7twheefRSHdq0TgEcwfvXqDfhDCaS61uDOXBavf3gatyZmYfCwE46gqoSgmxWYdkUej1ZsN5fBloEefOOXvgBFdfHplWEBMGNzyyL6rQbCMG2WKzLp1xKhbNIXhF0uQzPLsDg8D0WBQFiC6oIVA61hFwc29+K5R/egOZnEnVtDOH36HG5eH0J2aUlE8nyPVb+F9X1dOLhvl7AYiXQz8vmSfO/JEycxNTmBdDqGHTs2Y//+/di0aQti8RQKBR3XbtzGO++9g5XcMtb0dKG/rw/pFB1JvCdrTdQSW+MFOnIf4H1LltubWlYlSVWyQgIc95HhYokmIQebncUeI9/D9YAyAQJa6XuqAXhCE15v1Ky1dnRmW+dXO77xMyDy0wNhN2/ejB8//uqBxfmVf2Lqzn7mdSoKRTrUWOgwmR7pd2FanrCKAWIcVUhanqqK/oE3F1P/VrIZzM3MStkQAQjpLhaTkWkg8teIrIWC9hZbT73MhdQbAYhgr94iKlRzVdCt9LKQEuW6QscAZ39SZc5ZO2fudMXYXqCS64oepL+/H4ODg9DKJayu5pBON8gMkTbcfG5VNrRIJASz4kO2aGA5V5DeguaGNNat7UKQleXiKFARjacwPDaJa0PDKGmmCMe4mfEUw6j3jvYmBIIV2YwymRJsy4emVDMOP3wYDc1pjM+Myxx104ZNAkLyxSqu3x7BR6eOY356FFv72rGpvxsNzU0IxWrqeq2M+bklXL85htGZFZT8aXzxS1/BZ44+jE9PnsT33z6O8UwZCKVlAWH4F2e2kWRMGCx21VD/UKGIUvEjEg4Kg0CQJR0lpMK5CXPDlLIy7r5Eh57ORMSGdJBwmyA166OegPw1Z+pRhMmSmQW0xRR0R4Kw8ysoGUVYbgmpiIZnDm/A1195GQ1KFMszM1jJLkKN+JFqb0ZV4cY2KgLQhlQrcgUfRud1LFoJnLw+i48uT8AJNcL0MUo9IcCPm0JZ14Vqb4sB65sDaAmayIxzQY7AbV2HOSuKqQKFp97ILhoOCLhz4INhlGGZtBgCiTAzXUJgUCsXaxJAQj+TrVA5CmFuhy0AmK24LDMTF1GFLImKSDQq1z6j1pmAybGf5IIw58ULIfVARo3q9bJBgp7I1fGKB71cAzmCe46Y2ulL4tnrR/l7ARvet8pohbkfjGGXGASe+mttuqSc6fKtARHaPEUkyxGVoyNgFaBqK1ALGbSH/ZLHkluYgKvnsLalUVwO2aVlJOJpHHz4MRx98igaGmKYmhrFwtyUgIK27rXYsG0fOtduwJWhMfyrb34HJ67OQGnqgklXSMhFf0sYYW0RCzcuwMytoH3ddoT6dmPaDGPZqW1iREtVXUL6CPbIPxCMEH7wrfCqeDydDJkIiqcF0Jns7LGkZygqwlMyWI6ACo53JJFVsk08ECNjNDIrZBfpUiF7VXXlQER3i7QBC3tURYBlaSq1IA5My8uT4H1DHY+Mw2SNccRJI0V6LLNkQzDvCGp52CvFdFVufvy3qopQrQCQuSwCdES75sp1Q62Jn6JyVuVWvZ8b9PkRDfulmyhglbAmFUWDUkF3YwIP79+CnZt6obo+YWCnFzK4PjaL4bk8zly9jbvT83INp5NxDAz2Id3Ugtvjc7gxOo2KwjWaNucSOpuT2L9nJxaXlzB0dwzZsi5iY5eWYYJBjl5sEz6DqcEVpEJhxEKqWNeptePvyeeXCqsY7GjAvq2DePLwPgTcEj748BSOf3Qcq5kMLL0snWHsYXJMjqe4drhoaWrC9h3bsGnLVpz4+ATOnDkrbeeS/UPGNRLG1i2b8dCBA4jFErh+/QaGbw/Ltc+xDbNBgoGQrGEycuEeUB9l1kB8gHZ6YQQ9xonvi3wfD7A115lDJoTvEzWHNcBqc2/jNUg9F+9ZjkKlaYOBkiwqrKBslqu9A/3zDY1Lfd/4xs8Ykf9iJEIWZHTqZl9mfnFXbiXzT/K50ibFH1QJQugCYBaFw+hv2harFVQsUzYkIn3G+BJxcjGmeJNvLm2vd4ZvC9pkzTIvBs5AuWASIEjzIi+OmpHv3snvvmdSn8Pdb0XkfwuSrV1spDpF1HrfBxcNj0XxRIC6rosu49ixY3jsyBF88MGHGL59WxoX+TuvLC+L0p0XZ0G3kcmXkS/pUhzW2dqCFgqoVsnmREUIxbno5es3cePWKEo6wVVYABZtvMkYQU83bJeLm4PlbBmlko3OzrV4+pnnoJslXLh8Hv3rN+KRx5/Bcs7An3//TQwN34Jlroq25nNPH8aalpQIsGjR46LIscLC0jKG785gtlDFJzfnoGk2fvuf/vfY2L8Gf/jHf4pLN+9IMRsY1OYPYiFfxopuIdXWAX84Js/JNjwBLvck0r2kNqm3YwMoKWlfgAFSDIayUOVdB7OmeaSOh4u5V2EvYU4+iimZ9tgAvz8gVLeVzwL5FaQDLjWiSKWATb0RHNjYjAe3rUNbqtnbIP0KTMeUoCI1QisqXQgmdCuAuYyJtz+6jLdP3sCyqcKfbENVTUCvQHQ8yWhQRlxZzYGrRtGcDGJtClAK07h+4nWsHViH5q2PYL6SwugqAYsnKk3GwjI+yZfLsHjNBhX5Wkhm94ZkYThVBSE1Jt9Hm6ZT0URcG6qliBpVxlS78vds5wwynp4hZAJCuDDTbs5m4ZCkO+omnUo8SXMEw/Zd3gNexgY3U0lUrY9ZeILj2K6ejipX5P1Kjx9nhNyzGBKIEDl59hevRE7i4F0EJIyUNHVV2mTJZEqSaTEjsdnB4hIanQKeO7gX63s7cO7MCVw7fxpr21sQk3yLCh555AgeffJpcYmdPXdG5vfr+teIoHJydh6xxg4cefolZPUKfv87H+GHrx+HFUnATCQRSoaRClcQcfJwVhbhMwyE0+2wEt3IVKMoulGxjCsEtaAugos7MQddUWRCaN/nCdbblOSi5XXGzUPyVjzWifcw1x95nvy6HG68Ekk4POm6CNTGuuw04ibMl5XMliXvOR+foIBrEg9UXvMzGWDTYH6JAjXMQkNPR+BILgxP2WzUZcYHy+00r2AtRBbG03lIQqeASm/t01ZzCLByPsCkkKoXhkfjMq+1AP8dY9td+B2faDkaExGYpTxKq4tY39WAr7/4JLZ1t2DizhCWlxawcf0AtmzehNWyhmsjE7g1voC/eOdjFHUTqSgTUpPo72rDwwf2YHDDBlwemsR33/wYN6azsODlHXEz1cpFz/3P7Bgy0bWGbJ9ULwRkrWczsqvrcEolpFMJRNUAFMeAreUQ9FWwfeMgnjt2BJvWD2Lm7l388Ht/hhtXL0Ev5OQA0L+mF+v6+5BZmMPQ9SvQinkZUZP1InBraW3C2NgYtFLZO+DKacC7rMnEtDQ3C3PEQy0TrXfu3Inunk5PL0XxPcXGtfWeI+m6/qOu8RDhKkE/dSO1+4VAUFSHFP5yT6sdtAIEKnSkMXCT5Aj3LTqFXM9Vw9Gez2H6LVDWC07vwJrhkqHs/K3f+q161PF/8X78kw/w//vRzHe/+10OwVKzk7c3hJOx3xweHj5mO3ZIBFy1ubJlejcVbyIvHRFwNBN6sSSbbSQWlSI6bvYsfLt2/bqwDjy5UiDk5SBUJaxHkkXrauX7Pdu1//bcALW+ilrB0E9mItwPRsTRy/NPLQ2PF5qnN/E+7qXkVSrYsGEDfu3Xfk1mkB++/75E/jLHoyGdwurKClZXV2FzUWKPSy3Ol6cnmjFMrVzz8LvIlzQMj45hfnEZrusXIBKiIBJVpGIhDK4bQMmkS8KP5dUi5pZWsXnHPjz3/AtCtTLXJNneh7O3ZvGDtz5AMV9ER0sMKM5i3+ZePPHQdviMIor5nAh5Ga7W1JCWADOmhl4eX8Cnd5Zw69Y4fuOXfgEHdm3DBx+8g7sTY2J8Lhs6NH8M82YU0/kKdDciYVzJ5kaxxRn5olCPqsqyLAolCUZcKcyzTB9Uhr0pFZh6UerJCUarFc7yOdrhodtAtcLQOUhyZDgcFyszxWFKxYJTWkUMOhRrCeu7o3jlmQOScDk5chXtna3oHxhELNaCctHTDXBs5VeTmMuaOHPlLt45fgk3h6YRDibRtWYAZdfBYj4LfyiIWCyAdMRFLl/AnB5GQWmBGo6iPR1EZXUa+XGKFpsR6d2NrD+JRc2CbvHk6khkvOoLQmPRGMFEPIJEPCz14+ViDpWAH2qYCa1xwCFQKANWUShn5t4QfpUCTFGhgJGiP0KY2oZlMhKfehKOclRP2+EPQNPKEsXui4QFnEjnBeljGWt6dAXBh0S03wPXNc1HfSxzH1j/q1Y46Zyrj29kxyYQYWldVcSiUlrHjTOowGSPSm4Rip5FR8DG/jVtePqhXdi3ezsW5mfwJ//pWxi6egl7d+/AF7/yCppamvDuh+9h6PYoetauw5EjR0Wc/fbbb+PUmTPo7t+AtdsOYixbwYVrI1hdzmChkIcWiaISCSMci4hdPhYIIKyoEhBXsH0wfEE47N+R/JJ6wmrFAxts7mUkvjBzPOF6CS1e0Z5nBWa9gQTG+QiEIwgEQ5J4axo8aQsioO0FwUgQjmPAVzXFOUYgwm4Xr+PF9ZhAGQW7UMOetZbsFUfGPGVzrfE0HKTweermqJWMYlh4GxapURAZFCccmQw6Yii69TZYfvAwIQ3CqookrzcGajl0yfDxqUNQJYmVTA7bapmiavG6scpSWskR1PrONH75pYfx5L7NUP1+zC6uYGE5h5LuYHhqEd957V0UGSuv+NCYCGOgNYYXjx7Erk2D8HN8yLFCNIlTN2bw7984iZPnbyIYY0pxFCK346c4sBiNwLESx0x0K1UkBTtAYwIZSLJ7to6w6yIVBHqaIti3Yz0ePrwPjc0NOPHJdbz2w1exPH0Xvvws4gEHjzx8APseehBqNCndW2O3buKTD97D/PychPLRlWiYmqzHdKow2JGCfwp647GYjLP4nlCMzobv7du3o7mFUe8lb6+gU1B04p7rqr5fyGG0tgfUNVIe4PD2h/r95gEfjm28+06AL3NROMaTgmgywz5UxRzBJO0AfOzbJBB2TGPz9o1nZvPaEz8DIn8L/MUAsu99739W1cqazpJhfv7S5Uv/69LKaqCxMeUFAZF6snSESFN6PLDnVGBAUSCElbyBpZWcRBGnG9LIZJZx9cY1STElagxHorJQe0l2Evoimz4TA6mlYFeG5DneRzfXmQxPM+LN5O7/uHcKrH1Rxji0lCoeSyIdHLVZ+/1WRYniFTucie7ubjQ2NIjlls+Jfn3+XqT9eOrjiYpASRYQipq4EEjKawBLi8u4OzEpJ918sYxCoejR9Px9JS8CaEzF0NvbQ40/phcWkSvrKBsOHnvqOXz5q19BZ0cHzl28jj994zjePj8CJZKWxNFYVUOwNIVHdvVh72ZSrjr0UlmQOccebS3NaO/sxtDYJG5MZvDelXHML+bwz3/zN9AUCeD4h+9g5M41LM3fFYdQS99WBDu2Y3zVh5nVCqqhuMzKm1obpGVXLxRQNQ3RinCzYDASTR+FEhX6XBApptMlApv0rOPwFEn624DfV5QwtFQ8LhsAHT65YklyIEJ+IK048JcXkVTyeGL/Rnzt5WNY25bElTPHMbc8g8a2FvQPbIGlU5LIjo44bt5ZwvFPh3BtaAKFkoH2lk488uBD2L13B8bnxnBr9AbGZ6bRkIpj8+AazC+t4PTwMibLMei+uIxCKIKNVAricCopSazYfhTtKioUOvtcyV1QEZDGU9a1qfEkAiEFxuqSCHoDiZjonKqWAqOgQTHLaE8oUpgXcRm05qIUjmEub0CzVRgSmupZMXl24kbEUzI/uSBScE2tEvfFQMwb35AxqVA/wjENR4zSmOpF3NcjpAWM/+QR6CfGMt4tScBB9kDoAjld1r26kjjMT97H4gbgAmwR78gIzVmYwMF1Pfjvvvgi0jBglFcwsG4NbFPD2dOnsGPHDhnB/t+/+00ZMe3csw/tHWuwactOhCIxvPP+B3j/+EkBFgurNqYzugDMvo40xmcnMZ0vIOcqMBCBL5JGIJxA1a8K1S2hfLU2Vi+TxWvOFUGLxMESnHgeOc9S6YWTuY4NxzBknCh0u49aDuY7MK1WgVmh0JRghhsHI1j98HFDD0EcGBSxm4YutvtKhatPAIpfFYo+moiKJCq7vCxOGjKIHJ/x4CBaAHYJkZ2sxe3Le0RhKari9OBfGmS/uOlzfBPgeNr2wIxCIBOSqHeOBG29JNoUjofIGBM8cQUJhaLCfhqlVdhaEelYGIloWCoBstNjeGhzG/7xl1/A1s2bMTm/gqu3J3Du+hhOnL+GFcOVuoC1HU145blHsX1NGqW5UXQ2JLF+YL1ko2TLDrRQEj/89Bb+4Ds/gu0GpQtJjUXldZOOo9pa6WmJKGquip4Ghi6sYCIcRmFlEVWtjD2bB/Hzzx7Fvgc2IZNZwI9eewcffPARFufmoNgaNnU14suffV5KRFm9MDY5I0V5na3NmLhzG2+88QauXL8u/TaRaFjuI76vXKeZfso1l4BPWJFEHFs2bZIeL37QTMDfke+iynFWbYTH/aB+HwlbUmNJ6qBEgMZ9h135d3UGndy6sCMeoy5uMo7amOwdYOAdR21cGyMIKlERErsVR3vk0INvD83MfP5nQORvAURGsiPJM6+9++zkxOT/NDub2RiNJRXmJJCS94sy20Ha1dEWUpDmiaDqiKJfc4CSGgW6+6HRujczi8uXr2AxsyRWXlLVpCe5KHPUJhXy4bCHNmsXAEc9Ml7hIlNjP+oXRP376pRafcHln3WkW3+695gTplaSTqx1ANyPdusXGdE1f+bCwoIwN9SM8PTDCmiKZ6l/K5XLMlP2IiIoQo0I6CgbJrKrOcwvLUsaZmNDszzO7Oy0KKkJbMhcOLYhYtm2tnbkyqZs6qFYCvsefBA//9mXRXj32jvv492T5zBVsKFH2xCINUmkd9guobWyiod3dGHPtjZEgpb07JBt4GyW1kWOYm7dnkHeDuL1j68hp+n43f/rf0dXWwMuX7qIu3eHkZkfw0p2HhbCWNSimMqpMEOdcCJp6BVbKtbTsYA0a5plTcAAxVhKJIRoMi7rdy67CrNoIBxPShU6hXN+UOBWRbi6itaogd6WFGLhKJbLJoYWMwimW1HI64j5Kmj1lzHQGMDhXetwZP92dLUkYWkFEXxWFQtnz36CxkQCbR1dGJ1dwaWbU7hyfR6LC2U0xUI4uHMQTx7Zj57uJlh2HgoZkHIOxz88IV0gmzbugmYHxaXx6Y1pjGcrMAJNMN0QWtpaxGlUtjlqYXiYCiUWgxpWEKDSn6evkolAJIFQslFEaNpKRqLalXhUWIuKXoXL8kGfhW1dSaxrDiE7cQOaWUSybwCLVgAjy35kSgw3cuXkxnGMzJ+ZwRGJIBKLiQCR4xpuUmzi5cbJXAMyR5JtU09H/QlmUBbSmm7q3qL51wCRQMUT01WoOREA42kheJhQXFuEhJ4jgEmvNqKuCWthChubIvgfvvYK9gy0Y2nmNpazMyiW8piemYM/EJEW2N6+ATz8+DFcvH4N84uzOHjkEWzYugMXh0bw7T9/E2cv3BR30CBzKZ44hPVdKUxN3sX8agFXhmcxvGBg0QzBjrUCyWaYTLVkbUDtjEHRL2jjlYIeT48kH8Lw1BxAXDf4+zsS3OEl/FKbE/L6msjK6ozc56YjaWl8GGpKuPlHpEzONErCMnDaqCoECWSjfJJlE5TGagu5QsHLLOJ7EwwIUGByJlkQ/hyJGZBUTubxsOhORTwehU39FUW/7EuqrXUEqOR1+RhkxmjVlsOQo4mmiPo3AhAKj3kfhQkAjCJgF9GUDqMpGUE+m4Ve1oS9ISOrKhZe+ewLOHzoQZw6dwHfffU9lPxxEajrhol1vR34H7/xRRze0AB7JYN/+9v/Alohh8+98hV0DO7EDz+6gB9+dAYlV5VepbJto5AvwfWHhQnkiV9OIBSyS9ElD2EeY0VWmDoi5DNIK1U88fCD+LnnjiIeT+P0qfP48J03MXz1PDJz4+hoSeGxIw+Ls49mgWIuh5XFeQThIMJxaDqFeEMKs/OLeP+9D6WQjkw511tPUMpRqk/SUJlAPTgwgA3r1yOdStaszLWxDV1K9FVL4rYnUr03nqkVPdbBSD2YTOIxOZ75CVbEs+7WHoNCdN4zBL9+Hhg8o4SfP5aXZ5WjZMbpUX9mmvv37TmTWckc/RkQ+RsCkW//2e8+Ojk68auz03OPKj41obhqQLQWho3i4hzaoz7s6u9Ai2LDV8ggYLN/IgCLYUKhBNTuPswqEXx45SrOnj3nWeRk7uZDhKFCLHTjPNXl3N9jQ7jpc6PnB5kSPh6pSW78dS3e/WClPn75yYvrfjByPxCpZyvUL8T6nL1+wXmhRRW5cMl68M/m5mY0pRvQ2NwGq+KTvJBSflUcFrapexQdn7frtWmqkTii0ZicbMvFIibGmb2hyciJGR3UdDCtMRqPi9h145btePkLX8HmLVswdO0S3nrrDdwcHUOZtHSoAZo/Cd0NSpMkaJ+sFtGTAh7Y0oau1ri8nvTQJ2NxGBTZZvOwLRUfnboCW03jH3z969i5ZRCL8xMoa5okuqp0wLDZ0xfCx2du4Pf/9A3k3LSIPS1GMStVxCIuEhEFCltCdQdl02aZO4LRMKIx2l05XmGKKeTrPjUKFSrCFRM9cRPrm10EHR2rmRwQTcNINWBoYhaFnCWZEUppCbsHO/DLX3kRjx7YCb2wjMLKEuIxOilcXL16GeVSEaOTMzg/NI6lggOnEkFf11o8+dAOPPLAWrQ1KtCK81hamUYg7Ec0FkYhW8DF8zehOWF09W9HtKETt6ayePvsKC5OGij607CUiOg/fLSChtmQm4QrLbIaKmYRPmpDAiEEmDHCFFXDgVPMi7tFYYAZmTXdhl830OC3sKE1Kh0ld6+cgmEWsW7PHhiRJlybcbBq8XFrFkChbT0rILNCeP0z1E6iv/1e9wjFkCwpq3JD5ffWgEh9sbwfbIvmtHaak431/+Me5zZOICIMXo1Sp8uEmzrHUfwUUMLvIyNQLiDg6AhqecT0HPb1deBzTx7EgzsHkFuZxJtvvoYLF67gwf2HcPToc9i2ay8mZpbwv/32/4l0WxMGt2xCyXFxd2YJs3PLck0qjoaOuA9NkSq+9vnn5BRvmlVMLpTw5snbODWSxXwlBj3WBJfMQ5T0vyS/iTAT1Ipw7Ff/nbniS+YHDy8UVDMoiDsArRBMClahctPkDF+slrZnuSRYkeodr7snpDKHw9OxOSzyo2uIGyyqSMSjMmq1rQry+aK43+iEYaFkOEbthE9K6mjPFA1KwBO2UiRNPQl/BzKqPL1zY+P65gmWHdELEbgQlPBxLP58QxfgQq0JBcklikJdv3QxMcQAZEEKC2iMuvjci0/h4IH9+I//8Y/xyakLSDZ04NnnX4LhWBgeG0YxnxXjwErZRlGcctQpqehsiOHRbf2IGss4tn87GiIcDepYLOi4Or6I41dGcWVkEpVACMEY3WNkOX3ILxcltI0skMt8nLopgECQYybuvnYJZm4ee9f34x994SXs2NiPybFRKRY9f/4SFibvQrFz2NTfgWeOHZE1z6AwfaWAplQD5ifGsTQ9irVdLejq7YJJRjDAnKKqCFRZLFoqleR1lHW9WpFU1DVr1qCvr0/eK7rkZLRfCxjj93FNl8A3arBrIKa+d9RvmftHNNyn+J7V7bxkXe6NbcTJ5INCRybrJFgFwgZy6duSrGAEBCv7Ua0o0CqiKXQbWttzTz333EtKf+epz23Z8rOumf8cHrl8+vTaD95778uZpaWXTdserFSrcRGhGgZcRtXqOnriAezvb0fEzsOv59heBIf6i2gKbrxJgqVuLeTw9oWLmC8UxJLKN03EYpSbMYmOivRwWCh+UtGGactmTeqSYxreoEJZeka3e6LSOvtRBxjCctTmfPVRy/20W/1rInq6J1aS5dyT+dW84jIzp9uGJxr4BIjw9MKMBVp516ztQzSRFl1LYXVZarQrtiWjFxZL+UNxxBqahF5liRz1IO2tLcLAsFE3m8uDbVwBhfNl3hgKHnvycTz/8ovI6zaOHz+Os598hOWFaW9Ri9C5wXr0MGwlCd3nMQ/xWFC0Ie2xEHZt7EcqGUYo7JewHjYIT01OYWUlj207d+O5z3wGuYKJt177Pm5evyaJo/5wFK4/hFS6FQ/t24tHDj2Ec9eH8a//8I9RrLC6vgE2q9wDVSh+G+EQbaKqsFyG472GAQKVVAwRP0Q3QzpSisSqCoKuiXXNFaxLmlgcv4PRO9NYu34rlIYmhBON2LnzQdy8eQejI+MwtQIeP7gVX/v5o9g+2Aa7uIx8ZgXFgoN33v8UN8cmUXaAVd3rjmlIRPD0kQdx7PAuJIMmqtYK3GoBulOWDXZxdg6tqQRNEnj/4/OwfDE8fPRZDGzajZNXZ/Av//h9XBzPoxpplE46x+9iAAAgAElEQVSeWLCKYJRdNSoMLjx2WdwvtEayjIyBWaSjXckiqcAXVoEotUF+uATP5TJCVQutiSBawgqsbEbagJs6O1FwFEysVmAgJJkSIv5VFNEqiFiRPammJSp+6Y7hplgDIiKmpHiVbGAtSdXbcn9cQncvjEyAcK21tnZz36+X8q70qjhjBIgQRMmlX+txISARUOJpRqhJEaONY0LRcmj0O2iAgf6mKJ46vAsP7d4APbeMkdu3JNNlYGAjDhx+DNr/m2Xzv/yrf4uLtyexoldRMmh5BloSAbRGGZ1eRSqiwqamBjb27t6FTYMbEI214+ZECd/78Ao+GV3CihqHFQ8DUQoiuaJzLMMTd1RGMaxrYOsMS+8IphyX4yQKB/kUvHGLXw16o1M6GrhuWRS4cizGO9sblYiQOKQKI2WLZsRLZOZjskgzFlERYq+RbUtpJcEIfEGEozHPnu1YEr7Ix+V7ynWCbij+SaErG3PZb2IZHgiRGHG/pxfhekcBq6xxTkW+xjFcihZa5oQA0Hki96lIJlNQqCnJZ8TifHBLD7b0tWJNdzN2730Ad6ZW8O++9WcYGl/CZ17+EgxXwUcnT2J2+i4Un+0FFgbCUktg+SLS0xUz8whqWfzy55/Dk0d2Y2Ypj7945xQ+uTKEAqPrfSpKlilMNF+DRDQiIvRcviTJwQqTiCmcpTYmoECtGHDLy0igiGcfPYyfe+FRRINJnP7oOM6cOI6ZibvIZxdhlXLoam3A888+iaeOPSnXf063RG9HLcjrP/oRbl69iK2b1+PZp55A/9o1ni22ZoWemprCN7/5TczPzSKdSqGrqxsDA/2yb3j5Kl7xJjt7eGj24vJZk+AXd6Lorn6CEbm3n9SCGHnvcN8hWyVrHS30dKnx2qjpjshUSUaRCxi09VYd2LWWaBoafDZlvl5LdNlyUaywKytUDbWvHd93YP8/jbW2vvFbzzxY+M/txX/Tv/87L1YdGxtLvfrqX7y4uDj/ULlQXmcW9XV++Nt8SkDVaRuj+4UoP7eCLgV45oEtaKyWUS0twTSLcFhS1dCEUjCJW/N5XLwzi3Hm+1PtzyAgzntrdJd45jnzFpuap+CXhlHXo9AIWCRFUMYyXmiUKP5rH3UWo34B1UFH/aT4l2boNR+4WHlrZUT8vnuOg/uKvupMS/1x7iHgWqJh79q1SDe2yM1DNTd9+XQ6MLis6g+iGohI4BVV03w+LNqLx6LYsnULOrp6ZU5OvUBQjcJ1qmhoTGLnnh24PnQdH5/8BLPTkwj7K+hqTaOlqUGeLX+WGoohk7Nx9tYcAulOFH1kayqI2C4agwHEw8wVoEKf1tMQBtcPYOeuHejs6sTYyAg+fPddTI0MSx6CEmIdnYqyHYRmK0glU3js8EN4+vnncHn0Dn7vj/4MCysVVNU4qhTecQNj7HkkKJof0/LD0mtugHAAUR7cGFltmNBKGlwu1KoPvUkL3eEiVmfGsTCXwc4de9DRuxatnV14/pnH8eZ7Z/Dd1z7GfGYVHS1x7Nnag0f2bcLmvi7oBR3Xr07izXc/xWLRRqyhUdpPc0vj6GkCfuFzR/Hkw/tglXOYnx1HrpBBNB5BU2sHSrkcnGIOTQ1NGLo7h7GZLDZu3Yu1G3fj/Qtj+DffO47bGROBRCtC8RSC/opoBpgpQgVHUAWC7AFhPiYnkCIYJZ3hE40B53FOwBMu+pm2aRqyYQeqDuIBBU3hqCjlOVPIseq9GoApXSlM3aRw1RtHOlVvoZNgKlmwGAHO0jw598p1VS+280nPhacPqX/c00HVR5b3MkT+6tGkPCPmvNQYEQmgkw8v60VUfJKgWrO/UmBHXZWpIVzR0Rh00ahW0NccwaEdG/DApgEUshlcv3oFmzZtxuHHjkpC6e/9pz/HOycuYj5TQCqZwPYNa9AUMpGfvon2hoiMOmcW5nHl1i089vhR7Ny8DQODO1BRG/AHf/4B/uT9C8gwIK8hCSaRyW/skrmjXTVEJbC4Z3jN8fmwXqHeB0JhCzdIFgGSZRVXDF/HepQ9k0alvsez5ErImGOJY4nOPgpSudkQnLADieMfyyhJZDq/TmBBfQa1HOJ8Yg+T6pPvZ7YH03659khgHd9jFk5alugZGA3A35MHLK5/XmIqv4fCVltAU4TR4AZzhXQRnPPnyLWia7Dzy9jc3YQXH92Lg1vWIB120dyYhI8AKBrHuaE5/M6338JC3oJVVVAo5OFoefS0p9HW3oK7M3OYy+mww83CsATMEkJOGY/v3SbrzZ3JWdy8O4c8s2+Y3EumTkojDfiptVFqYIQcomZInDqTgcXdVWFJgo71nY146fEDePCBzRifmsKnJ0/j1pXLmJ8YkyJJ1jZULE3Y4K6uLhx86CB27NwlurMr167gnffew61bQxKdkEzEsGX9IB57+DD27NsPu6pgeHQUw8PDOHnyJCKhoOhA2BNDMFdnsnn9ynsleSBeT0z9tWdY5P2s4v330r2v1+4xjuT4vvBDgAgZII5haMWv1QxwnWe5s0HxM5l0KYfmhWdI3xDBiMP30/FD88VRDKZgNXZQ93R7/4b+P+xJJ//kt/7hC3N/U7Dx133/30kgwkPPxddei4ysLv7c5RvXniqVyrtMw+r2+/2kLxSKcVigpll8UW1ETANpU8fD3Z04MNCLwswILLMIJKLQoxFMajauTGdwc3IZy8UKXJ7qqVwK0AJnCcDwvCteJAyBiJf5yEXAs8aJB7tml5KeCwn+4Ubgvfx/FeNR//r9DMk9lFu3atXsvPfT2PcDmTqrIp7/WtdGHYjU9SOc2Uo5VDIplKBeLMio4//h7j2A5LrvM8Gv+73XOU6ewSRgkDORA4nACAaJFCnJss/ySucN5y3veutqy3e7563y+aq2akOt7duV5RxlK1uUGCWCBEiQiCTSIGNmgBlMnukc3+sXbr/f6wabI9rrNX1b1k4VBBHT09Pd7/3//9/v+32BOnJ2LrrNjZO200RwyKimUyjwxFNPo2/FGlwdncBMOo+WeCt6O1rx5JHDeOf0eXzvL7+J0sIUVvZ14sCe7UjEQ8gXc9DrG0AwEETN0nDh6gTO3prHuJ1E2ROC3/LAZ9DroQCfp4L+3lY89OBObN2xFYVKGefOnMSNSxdQycxiVXcr+rvaEI3EUGbGSrGG6UwF49Mp0mdx4NBBHHnqUdydmcHXvvUK7i6UkLeDqGmEYTkeoILS7Qosg/bi7nVRfCyCHIQUR7rOSsn1d4j7dMS9WYQ8FbRFgji0dy8e3LdTQg1XLu/AhSs38P0fncTtiQWUdFM6yVDIh8H+XjGgu3t3URj/FYvFUhA+M4eYN41dq8ny34ptm9bCMhwszKfEGIzSx7bWFtiWiUJ6HrF4C/KmB7cm05hY1DE6X8WZmzO4OV+FE2oT7gfHJQwQk4A6zSfeISxCOHKjyRy9YkiWpJyW3ASiVCwIDLgW4+L3y0h3OrHSUbZmIaYGJG2eh2ClZkFnYVGX6HIMIEWGyTwaSn7rcnIW2yxexHU36KYHV6iYMEUBRBWFa0T249vMx41ilnKk3NmGSDJklMEO88P0O1dl4v7hr2DDwHwCaqfd0EOPUULM76A9rKA7qKE/HkJbWEMpPY9cegG7du+APxLDxGJW4gbG79xDOZPBoR2b8MRD2+E18vjg7AlM3BmT+08JRdC+YjUS7T1u1IASQk5XcfLyGM6NTCPtqLCYWBsKilGcSnt3W0FNJ+HTD4cQuG3AZsYHM0ykSAMUBg+yKKjxANXlcHIjIfjeIaoOkhopkRWeDgmgetU9nGhQpbKocMcuPMRoFkg0hGs5IMULRxQ2KhzH2rb4glBPTgifTZT4gpBcS1lu/RBsFBwsSHiw8UBrZJGwQ2fXLmR92rjTIK/MDJiAHPIkEjulLJYlAuiNK3hgVQ8e2bsNfe1JzExOCN+ob+VajC/kcfz8bbx08gpu31uQIrY1omH7ql48+MB6RKIRnBm+gbfP38BY2oAaoYzeTVCOE121TLFCJ6pJozQWqWJCRhIcKAijMscN4uNrozkh4wXMagmeWglt8QD279iIw/t3Y1lnNy59cAan330b169cRDWbRl9XO/q7O5BJzeLmzevyeXF0HYsmsGP7NnR1tOGdE8cl/JJoOMUOPCsCmg9rVq7Ejp27ZBx27v1zSKfT6OjswODAgKhn+HkKeij+LXT3cE36+NUQM7AoIRopyGN9wTQKj8aZIbWFmJi5CLk0IHUxhJwD9X/niaWK9N0jysmqbqFKd2+OfOQu4joyxMKea4fnXlH3oKzFYSS7MadGoQbCWBb0jXSG/a91hMN/9FN7+ocPHz78dyLp/YkrRI4dOxbJLNzbfvv22JOlcvHRXDG/iUaCtGLnDJWdMNnVlXpVqJk1RKoVrAgG8OymjfCX80C1iIpjYdYycT2TxcV78xiZz6Fi0ZM/KgvTUaiBr0lnzy8uQjdUiMQ4klHryTCyYbAJowy2HtxmuzcEA5Ia3WCzyqW5om2kHH5kXl6/eT6uKFlaVTYKkaWFSuNnG8UIVT7kjIRDQXE+LFWqqBiWcENMsrJJOBOVAuPadcTicTz7uZ8WWPQHb57A5HwG7Yk4dm1YjV/4J1/G//Mfv4JT77yFDd1RfOrh3RjoaUM2l0Y6n4Ma9LuyNFURw6hSBfj6D8/hzbsm9GAnvDy8yhn0xEPYuWk1dmxbj9a2KManxnHq3DlMjY9KzsSjuzdjzbJWmMUsLCoBKAH0+mAGo1goODh57hZy+RIOHdiLz//0F/CDHx3DS8dP404W0P1JOAo3XJeMpTDJ2KvC6/jEP8FmboSPFNUaIuwEHQ3VYgV2NYPBDj8e2rEeawa7MDcxLg6Kvd2d2LJ5gFNVzKZKmMvruHR7AW+evIJbdyZlHCU8Q9uDWrUqxU/AqcBJ38VDmzrx3MGVWNWpIhHyIZnoEo6LooZF2kfFC3lH7EhLuo2bE7M4e/0uTt+YxvC9PFI1H5R4J9QQvVfc7ojKTlpTU9XD+pfmTQ6dZNnhQIWh+qTjpMyTI0QPC2NKOOmSysdUKzKK4abug4O2YAjk75PgW7UcVEMx2EF20W76qsg2if7JZMTNgxEGP9VfPJA0N8hMxgk8SCUmgf4EH7/FNBciSwvxj9zj9BFB3dCMDND6ZvphEeIWIsIOlUKFZER+IORdVODz1pAIKOhPJNBO2KiSh6dWRijAObkb1JjTbbS3tiChOegOKXhm/wN4YGUvSvmsyNgvXLoiRnB9qzcCsXbcmJgRQ63Fgo6c4UHR1lDx+EFv2zKj47k3+MJQHJLgmbjtyncd1U3UFr6qySLECyVATxYiE7ogGPJNokw2Jb0eIawGfQFRDpH8qVepYnMDGsX/w0/HY6p03IAynYeWqG1oQKhBU7wwjQpskvTp4cfRHN2a6bEm+xibKFeRd59XcD+FtSYHGUcEgkgxHJGST3FmdR1ZXbt+RwiyhPTLhSJCqGHdsgQe3bUeG/uT6GkJoKO1RRCf6dkUbo5OomwpQuQ+e30Uk4Ua8hUdQY+FFe0RvPDoXjy29wFJDb88No1T18ZxdSaP4fFZGPS7IEIsNudMLSfR3QHjGHgfELEzqYT0u6F4NseQlgW/wgBJBUqtCr9dEpXboT1bsH/PVnEmfvu9czh76iTGb16GzzGwcfUKbNmwHr3LuiU/h+GWp04zA6YkcRe0G4hHgpidvodMNu06l4pXCz1ffJImHI1EBTHiZ9zJ1HNyQaJRWTtiw8B1Um80ZZU0LQrXS8pdCSw8hUtUV7s0r5eG+oxFbINTwr8bikyam/FpiW6519lNz6Yakvs/XbRFRSP6YDcSgA9iqnuRPBFfDHqsHQtaDGoohhBtKlTvQmfc91JXPPx7j//yl859nmYtn/DrJ6YQOXbsmDp953p/Llt4vFIzni4UCgdrZi1K4h4/+Gw2j2wuC4sENneNwEP2ec1AzDKxPB7BZw8cQCWzIESq0dlZvH/3HoZn5jFfrsHxhRAJRuAn4c7UYXpNGI6b5sqbhTCaaO3ZkdCwTC6sC3txttqQ6krBUW9mWIjUjSA/kgzafM3ExbBp9tdcfDRuOPENadhaN+7O+pOw2XSR6Q/v4ubOkhsJq2peaBYH5LxQRUPreEaCF0o6TzQhrbqeJBaKhQLWbNiIT3/+ZzA2l8G3Xz2GdElH3KfgM4d24Ytf+Dx+6f/8Vdy5dQ0HNvfh2Ud2wWMVMT83I4d/S/syxKJRIQ8STp5PZfD62dt4+VoReTsicfVrBjpwYPcWrF81JBHil4av4P3zH2B2bgYtIRW7VvXghScOiINpenYKxVxa+AldK4bQt3YTamoMb793Gd/4+ovSDf/H3/h/MTJ1D7//ze/ibkYXSFF3KHvkYchZBTsW+opQxmvLbJ1XTbUdhFUF4YCGkGqJP8Ghbauxc9Mq5HMF/PZv/wFS6TKWLWvDP/nyc1i5YgAT01nM5U1cGJ3D0TNXcHtijktYZLQexZbo8rDXgM/IwklN4HOP78HPPXcQPmMRc+O30JKIorOrF+FEBzL5omzksdZOZMvAB8OjOHvpFi6PTWEsXUXeGwbC7bD9cckKIaFNfFBUP0KhiCQG1AoZBM0s2gI2IgG/RLenbC8W4IehhWHZzCmiSZkqGUXeqkGoT7qfWNCD3pYQ2n1MG06Lt0DB0TCrJJFxfOJYK5JxEiVZfMhIkuNC16mTIzOuBcrV2YXLfSh6QLq0un8+7qtxtzbftz/+uHqQW30S6kpRXMdh8dzgRn5/NMOXRf6K6x5K3wxyMdgj+7wOWoIRxLUAQl4b7Ymg+OFcH76Euel7MkZd3tOKXesH8MjODdi1dhAxxUJmfg4zsylML+aQLlvIGF58cOMOrkzMYqZQRdHyoqYEoASjdaO9AAwbolDhqe8R8y4TIWZLGSUYCosRFkxEStzPTQ263jUVFpEsDAmRkxxKiwAaKAZCoqKhERadfzlmIUmY/BuiY/TVMKyaoJDs2D2aHwrHMB6WMa5XhMsHoa+Oq9xhTgzLHGm4mINFwmY9oNJtjFzHVP4b+XB8nRzNsBARG3AJRKyntArXgiWIDU+1hFbVQbvPlGLi4Pb1CHo5HjIRSyQBNYS7s3m8eXIYR9/7AHndRr5ShUdxMLR8Gdb2d6E3GcJgW0SMyiLRONIVC7MVG6dGFvEH33kFZY+GWkMaLXst3UwtGXdJRhd5N5yDEQqlnFo3oHBEWS0haJbQk/Bh29pBKULWDPVicnISb731Nk6dPolsahHxUAC7t23Frgc2IRryy2eQbGlFsVTGj370Bk6fOS0kX+aCcUwm5pemLWNuKnvoRcWRCuM8uOe2t7Zh1cpV6O3rrY9dyAchqsg9uR5XUFdPNQqR+8VJndDN84HNgDQCkqVEOwd3DbrTO1r0u8AEzTd5HomHSN17yl0PLFzdka3D5pNNKMMziXDW17ZMaLhiTBtF3UbZ60fZH0E1GEUtnETFQ9l2GLGAH62+Wrov4f+zzat6f+fffOGZ65+wDrmPBn3S5/n/9eePfe97iXPXhzeVSoVnNFV9vlyprCSESKJPxdAxPz8vBlAu4coUfoOfUHQ+L4qYoG1gWWsSP/P8Z3Br5BbeH76OS6PjGE/lUaJ3hI8ZCSpChDjBi1ORICnCfOwmZc4u0jbqvlwJFaFMRli7KEIDN6sHP9XH1lIQfdx8vEmqu5Sc2oyWuBt/nZoqZjQfmtQ0P+7jkJP7pD+Xuu/m10gUux+BEP0xQoKGFEoV6eQJl/J90hAsFI3jsac/hRUbt+HYuWEcPX0RuqMgoQE/89ge/PRzz+Bf/8q/xdVL57B7Uy8O7F6LziQJugYUNYJIpBPBQAg+jSnDBt4fvoSj79/ExVkvtGgHHtg4gIP7d6CtNYrbt0dxkof5nRnp9sI+BQnVwKObB7Fn40qR9XLRz89TXaJgw7ad6BxYhYm5LM59cBV//CffQaniwa//1m/j6tgofv/r35D0U1MNoVChGogANX02mCVj1mfjJBpr0JlyaqvwWAaiYRv7tw3h+UMPYPfKbiGzXhy+g6/8/p/jxkQaulnB//FLX8LWTRvx4svv4vrYIlImMJXPI1uuSqqp4yViUJFxU8zMojsI9IQVPPfIQ3jy8AEoeh6jV0+imLuHaCyKls5emMy2sL0omCreu3AXF29MY3qxhEzVQcmrwQhEUPX4UaQxrup3w9FopiWOtD7Yugm/UcLymIWeYE38DQyvgnwgjmslD1KmDx5/DI5FISXttAG7qMNL0qFiYKA9gLVdYdTmRjAzehWrVgzCCLXhQi6EqaqKKvNj6moZgYXrtu8shtxwPI5zKH3X5Xsij6TPCFGB+wXEX789/LXFiFiINPxD6iZgdeSORYgYgDUMAr2a5DdxxEhvHDGnA8cPlPp6RRkV9qsCyUf9GvKLaaSn78FTziLpN3Hkoa344vNHsK6/E6gWkJqewSSRj5Ilbp3vXbyBkXuzSHN27o9AZ+6R4pfDnxJWkfYHgqiQyFsqQbNNBBwLHVFKmy0UrSoKRg1ViwVTCIqPJnDMnGHibVnGMrSAD6gK4hzx1AwxbKMkO6CqWLV8ED2dnZi4N4nxqWl4gnFkyhUh1xKFcWg0F2TooypIBXkB/IyY+cNCgao3Vq7cAyQDiF15fYTDIoUHV8OdkwgXUWAiIAZ5N/X0XF4OFqY8HDny474oZEujiqjHwJef2If+KLBz9SD6O1uQy6UwtTAvKcGmEsKZ4bt47+JdXB2ZlNGAT6lh7+ZBPP/EXrTTC8Xh6DgnfJNYSytCiRZM5Sv4zrGLeOPsMAw1CL3uSCsdJ+8zdnv0k3FM1xWUnL6a6Y4k6bxbqUHVy1je4sMju9bioV2bEQsHcePaFbz22hu4NnwJXquAnq4O7NnNvKEtiIX9yGUXkcvm0N7aju6eHjln3j93FqdOncCdu2OSKi5hkHR6pvU+0UDHQjBI1DOK7u4uLOvpk5DRhtcTmwH5TCkoqI/SuToa/7+xFhpcwPveUbRuqCs3WQzyeQQNt1ykpPFFOwk+Tpx06+M2CV71EN+33ARt3Q2lJIpTs9yiSCgGDsfziozqy46GgqPCDEdRY+NK7g0R5niXeGsF9QyWBazby9sj/+kXHt71hxs+oZrmJwIReeuHL2+/NDz8i5P3Jj7n2HaYXTahOZGOWZZUtSTQkZTHaxVQNZmDW+UiIpoXKmqIRYPYsHU9Xnr9DVwfuyczfH+AslRCZYQd6YdAchNtvU3ZXAi1NZIJhUXW5GLnZsHUIeqmAoHsZEJfMqcT434JLf9YslHjBmzM/RpOePz3ZjUNCWnSgTQKkyZUZOlIp/Ea788S64ZJHJOQh0Ayo1cNuLHgNGFyPCgU6BFAG2YV8dY27DnwMNY+sBOXxibx6okPMDabFdQkGfBiz+oe/G8//TzuXr2Kv/zmXwBmHju2rcam9cuRjEWhepgOSZDfK7Hy6VIRp4av4M2TF+CL9mL3Q4exb98D0kG89c67eO/sB9JtaqFWmYcHHQN9EeDpLX3oTfqxf/+DSLTEMTJyFaZtoKt/ObIVGydOX8L5yyO4ePk2orF2/Lvf+A/4/hvv4Wvf/T5qdIKNt6JmeVHKV2BWy/ArDG/jwitL6J8/3IOyqYhzo1EtIxnx4qmHt+HBjX0I1wroSiYlsO+td07ju6+dxd3JKTz55EPo6OzEsbfPY3qhDE84jpLFMLGKnLmWVQUUHapVQtJbxu61/Xj24A7s38xCrVWCvXKLoxgbPY+F+VmEo21QA60YvZfHhZuTuDAyBYRaYWlhcecsskAhe12nwybEJKo9QqKtD6l0DoWyK0HujEexvjMEZO9h5u5N+CNRRFdtxA0jiAkKPYJxOGzVpYDW4NA6vlwRBGiwM4RlQROzV05i9s4N7Nq1E2p7H07PAgtGQAossW4XkqSLvtEYip0yi3QiIZIjw66OnBThPShu0S7RMH+VMPdv1ru4/LpGRSOVRR3CduW7IomtI35e3sMchXA9kigrbrEMQ+TBKVNysU9n/CG76EgojGouAxSz8OlZ7FrVjZ979hHsWb8cPruKQi6HxXwVwxML+MbRMxiZTAlhkpt0WQvKSNNmTge9XPi8EiJHm3svzHIeUa+JwbYYYh5261SAeDGTK2G6aKNokUPjOrPyc6KLpm1UJD2WXXnA48DgmNM0JFm5syWO7Zs3oLe7A6O3R3H+yjUZCeVpfun1A/4wTMVHOz4pUsUsjdwDIlJig+9eB6HrMK+KzADLlNdN9QiLOTZ37K4bnCIalkkWlu0RlSBfp3DmLI456x25fN9GQAESqoX//Yufwp61fWjz2YgFWHAB569cx7sXruL2dBZXx+bEYTiebEMyGgAqi/jMozvxqcPbMD85iWKhhJ6BAcxl83jv/ctAIILhO5N45/x1eCItQqw3HI4YJDqWDmwuIVrIy665nZd5U1YNmmPCZ1vSVKwd6MWhXZuxbcMAStk0Thw/jrMnTyA1N42gCqwc6MGhgwcxsHy1fA6US+dzGbH8T8Ri6O7sQFis820Z03zvBy/h3sy8ayxHNg79WTii8kIQzxVDyzE4OADek0TViVY1JM/CtaoXIo1V0Ggcm8c1jVEMx6L3fUHqRYiLXpPyVzcnq58JNRaFRFvIY6yrMiUEz2OL8pCFi1V1EWEpVqneEqM8WxpTRw1DC7ei4gSQNWwEkq0oOzYyxSxi3T2wY20y9gubefT4auZgS+yr/+IffeHX1sRii3+zFf3xj/qJKEROnXjzU4sLi788Njb64Pj4XSFb0YKasfNMW6T22l1Afng8Pli6JWS8eFBBT2cLvKqFkfFbuDxyHfOZCiLxBAJaBD7TB9VWXKt3IiF2RcyI2KVQay3OhrzgLAxIQK27S8qszWFn4I6FxMNwydzUJbi6K79RFDSQi+ZLsZQj0qyKaRQZsszqhmnyHE2VdKOYaVbk8N84G5SoZ2HDuwvFNTOiN5Xv7osAACAASURBVATzB4BErAWhcATFQhHxZCv6h1Zj+/6DiHb24djZy3jz3GVM5XTY/ig8vpAE57X4LTy5azN+6bOHcOnUWXz7O99GMKJh/boV0lGEfQyICwqRrWIaGJtdwPGLVxAMxfHpR46gq6sN54ZH8cqx93BrfAJV9i+hGJRITJQFdiGNLT1x/NJz+5D0V6UI6ezuEN+TPJUlUDA5n8fpCyOYmq/gzsQMHnhgE/7hL3wR//4/f1fQG44WAvEkopEgvJRn5xaAYhqWnheYWom0QEsOoaJFUPEoqBDSNqroiPoRVg34nCJ2bFiNF54+gsGeDrz85nX86Te+AzUeQqpYQLlaQzTSBo8SQaFgoFYpw4eaJPxqfhY/KdjVHA5uW41//rPPYPNghzg3sns3zALGJ29janISjuXDyFgaw7dKmM3VUKPvQTgE1g7pSk2cIksGJC+nJaai1adj87IoWkI+3Lo1jjvTi8jVvGhp7UBXIoKF8VuYvnsb7d1dSK7ZgglPAhM0zKRBnzidumMVx/AA+ZLwY1rifiQ9VViLE7DLOXT2dMHwxXAtQ0QmIqRLN+KF1u6uGkLuRSm4GW3gjg0p2+FsXDbHhrOjjG/++7enj4wWZfbvOqvKaEb0uzze+IfwNr1EiHi4RZbX0eSQJD+FEH3NrvJ/3Y3Z9fl2n0soGuwoTdhVHUoxiw6rhEc3D+HIzrXoTviBgB96KIkT18bxRz84jtnFEsK+sPtb2ajUU2SJBLH5kcO8VhWvmqjfRqtmYetQDxZGriG/uIiegUHx2LmR1jFVtGD7AojEYjLeLeSz0GAjTN4SVS+5nPhktARUFFOzqORToG+rqRdl1OoLR2EHk+jsX4OqJ4DZTAU504MqeWpEq8Qx2JEOmMRYr9fnpoI7lqwlh+ign5JiggmmO25WqLzhHkok0VU/iaU/R151M0UZC9QVgfwZDsKEf+G1oJkc33rwzKG9eObABnQl48jS+O3aLbz89hm8d3kM8EXk+VYNLMOXnn8ExYUJzIxew5b1q9DX0wNOUdRoDNen5vEH33oVw2OTsCmBDcdk7GY5qnBjKIcWvJgqMN7XRHh4nzJcj8WHacBvlNEW9OLBHetw5JGHEY5GceniMI6+/kPcvnYemllAMujgwJ5dOHzoUUGK0pkMAqGgcJ4vX74MXS9h3ZohDCzrlOtD4q/PF8S1W3fwzRdfx607Y8KfIt8q7Fewom8ZhgYHJJOMa0ES3Osu2m6Wj1s4NM6EZg+Qxh4vVgz1kT33cEqpWUw0UI5mtISFRfMXiaiNfV/OAbluddEEXXQp1a6SZF9xuUtEjx0HZdNBkcrIeDtCiW4Uqh5p0mItbchVy0hVMhhcMyRFYGZxHgmvjq397diwovdPPvPwQ//32q6uO//9K/3Dn/iJKESuXTz7U15F+VeFQn7LxYvn8cH5CwIXUr7mErPcyp/wqF6lH5xX5lhRP10zK7h2cxjjM/fgjURgCzRGmFaFz/TCQ62jpEd64eHj6eNDMYKbRuVuanVPDrc7c5NwpSIXJYHrY8AqkQWKFAr174lioIntvLT6bcwCl3qJNBcusm02ihl2Nm6zU0/vdWeMzQWO/DcrYSlE6omasgDc7kZR/dIxkdwkYXZCdvRizdoN+Jkv/2OMzmXxjVeO4cLYNEpqBHYgAZNBcez8+D4tA4FKCl96ZA++9JlHce3aFbz44l8K8S8eDSOkakiEOZ6JoGQYmExlMLhpCx7cfxBOPo/vfuPbeOvUBRSp+gwGQSP8KmPkoy0AYddyBRGnhJ/atxovHHkQd8ZHJVk2EfS7G0w4hnzFwvGTF3BvtoCt23fjocMHcH10HL/+O1/HQsmSQDxuTB08ZP0WzMwUitN3Uc6n4eX7jbTBDHfBjLTDE4lL2Jyl12BTVWCV4PdZaI8Gsaa3H889/RwKVQdf/eM/Q8Fjy6LkPLot0QIPQijndTilHEJ2BetXr8DBxw7j6FvHcfXqZUFGfvqph/Dk/u0Y6GyFbRooVgq4NzeDi1euYWomi1ujC1CDA/AGE7D8Xsxm01go5lGVTCA/ApqKhM9CT1jHYIuCfRsG0N0Sx/RcARNzGczmKihbHhSrFrL5MspUQmg+lANxzNhh5B3mv7ihY0RWCf87ZQMeSpnZNdK2P6CiLcB8CQOGY2OxrCPncOxALgpzZRjl7o4mhdQoyc807GKCGpEHF9aX071+r7pFOMeaf/32tHQss1Q5444upb+HI4eP3O3uH3LkvPTrITrigdfmEJxcJ0UyXsgXIyDNRF5G1fPh1IVJ71rPrOF9okCFppehLM4gYZawqj2Mod52qJEIpko1jKbKWKz5kKVjLXPoFFUCDfn2hajuEIUln8ALXWflZyAWcLAs6sWa7iRunz+LzPw8BlathtbajdG8hcmSKQZbtP4mcZjhaUHYaI8GsLyzFQvjYwg4BvxWBamZcZTzKXBYXCllxQVTDUSghJL42Z//Rczmazh2+iJmSzUgkoDjD0JnXpaEb5LHE5TOXFQ5zOjhGEbh50mo3iXHuvb9VH1QkaO7vjF+v0uq5OdG1KvejUtRUnP5IkzklsgMFjdGVWTDTKE9sG0Ddm5ei8nxO7hw6TIypRrUUFJGkpQw97QE8Wv/8h8gHgzi1tVrmJ2eRVt7J8ItHfhg5B5ePHYWl8amJbOHJmQMxeRoyct7mdeWyA/5DlRHsYMhMZqZMUTJ9CKCjomuaAhf+vxzOLhvDUZv3cUbR9/FxYuXkZqfhi5GlnlsWd2LF559BitXbcDCQkbG+lTAvHf6LF5+9RWUK0U88ehhHHn8YXQkE8KhYARAIJTA7fFp/MZ//i+4PXITLckY1q5cjpXLB8ShtpQvuRwq5shwPNbEq2mYjHHE1ax2bBQiLDQaj5dRmV3nXhFnrift3j8jeN97ve64jFwRnhFNtu/u9SOxvD56sxyUdUqtadfvwKRZp0dFxUOCe0CaNI8vAl2n5btH1r84ONPyIKIh5GUzCnRHVGxdsQyrB3r+aM/urb/aE2yZ+J+6EHEcx3v72sUv3B4b/WVY5pb169bh29/5Dn74wx9JhdvVs0zc9WjExS9KpDo72mCUihi5cgW3b9wQz/wQTXmUoMiVGBJGuNavMi6bcC9Zw7RPVl0radNELBh0U3TrpB9hFZPvQdOYenoiF7NY78r3vCKParCUhfUss8sfvzzNm20DPmsgG82FBW8obm6KqAE+JKTe37zrr6dxA7NMEQ+TOkmpAfPRgIxaCvI/2EUw1MjdxxmwZSMUCmL5ytXoXrEeF0dnMF50oAfbUFbdEYEurYZLEuRhpBllxGpZPLnvAfzjn31KNtGzp89gnE6szNpxHMlOaOvswMGHD2L1muU4dvw0/uIvviXurrFIHNFwED7VkRnlQtnBrOFHQYnB8FNibKI6dROffuQAOlvbUEovIOJU0JUMi0nXjZG7cpA8/8Lz6Fg2iLc/uIav/Om3UPYEYCl+kej5nRoSmo5gLYVaZgpGIeWiVv64MPYp7w13DkCNdaPmDQpxl6Q/r2ojEFQR0gIop0tSuBlUmlDqLYFRBrxGEQkaJUEVpU2rYmFzTwJ7d23Gkecexm/8zov47kuvoiWRhGY72LhiAI8/uAOrV/RKp3Xm0nV8/QevIWd50dLTDy9jvm1gIZOTtONqzUTAryGqWYg5BSwPVrAmpsOnpxGNhrBu41as2rwTgVgL8vkS7sxk8NrpKzgzMifk1rIaRNEJwFCZURMGb3o5iL00PivDW2Guhgvt6iZ9Y3zQvG44lxIOwKD8koRTCdmiKsMlLIp3BM3KCMfLYV8vUqhiqJO2+TN8rBQQ8nl9MkK9i1+4xoAkWIpGgwUOT38pROqIDI8IypaNRrZLnaNC1ZTKtOWaG45Gvx/ZuE0ZRTK9loW+HxZ8PEhzGdhVekYQ3fGipFsIJdsQTrSiajjI5YqiiLKcsiTqCllcKnuuO7dwYyGiWSV0RbxoC6twSnnhz9i+MMpKAHMVGzmDsnKah3nhqRZhFTLQ9CJWdiTx5P7dmLh2GedPHkcxNQNa4QQ0droVmJaBcNi137YsH1q6BoBgDJ0r18nz3lkooGippOiKqaAvGJJRg8n37/XIwUgvJHqHWOL140cgHJJ7gXbr5Hl5/QGRAotrLq+1otYNzExYLFLIj+PnSMUFRwwyFWHlYyAWDSAUVFHKZKSw9dK5VaTUZXQmgnj2ycN4aO9WfPdbX8PWzRvx1OOPCwGXpPnLN+/gxTffxbvDd7Fo+GCpQVkbAZqzVfNSgPHzZQKLYGLce7mnieOo27DRFySKIrasW4mf+wc/j/aOMF556RjeOvoG8ouziNLWpZpDfmEaeikn+Vkrlg/gsUcexoZ161HI5fGNb34TJ8+crvvl2JI6vnv3DnzmM5+RYFGugytXruD9s+dw6dIlCT/dsnWrJOi6rqY1MYV07fjcM6KRLbZ09NJwS+X+3kBL+FiOx9xGl749riKUey+VdR/1knJVTzqvsaTvuv4+/CxcLgpVVkQmSTD2iLkdScdc92wGSx4FRiAMmyo5zTWipO2epgUl7iNP7xUmFms+WIUF7OmP4Mi2VRhojSARVBEJ+r+ydnX/v0kkBjL/Uxcit29PDL1x/M1/denS+S+n5qe9Tz3xGB7cuxd/8LtfxQcffID2zk5UjZqEefX190HTvLg9cgM3r1xBKZ2D5lURCRH+9KLMLpAQKitnSt48rCINkZ5RAcPDgBeLNx6Z6vRYELdSynZFtuaVhSyVJ/X6lkvaEqIRu0buR3VWs6A05JAQFvtvjMkbhUUDIVmKcHg5p29CPu5De3VkpBmqa2R4NFjtQqxV2AVSTuy+PxYi8p65l8t83ZWDOv4IYr2r4e8aQs4bwQLD0TwBSbblNF66SL7HfBZqcRF2YQ4Hd23Fz3zuWSwnwY8fYM2El4ZJNJVSvZi4M4J3j76C4eHLsL0qNm3aJF2D32sh4nNJwCPTKRy/fBfDMxXk/e3wBKJiRpWankRE88Nv6VArc/DoOfT19uGxI8+IfwhHc7/527+Hy3fm0N43hLxuoEojJhp1VQtQKovQ9EX4iHJInoIPNcsHnfkymg81JYTOvrUoWX5kagCZHjUFIqWNhhPQ81WROXMA7glrIr3LLc6COE5bJCCjop72Nvz8Zz+FJ3dvAc1LWbScvHANrxx9C5PTKYyPzcOuedDTkUBHewLlWg3j8xnkLQ8C7R0IxeMw9RJm5+ZgGK4CIeL3IejV0R4wsDxuodubRrQ4gaiXcmsPegZX4YH9j0ALM9hQgTeUwF++cwlfO3oeE1Uf0NoLUwuLE64XdIzlwVuFUclAscsI2a7ZE1UFnLlXLf4dhqUFxJGchzYVmz6NckRVyMy67sL3wgGhlL1BluNBVYeSZeOVzBe61brQXZOY62P3qaUISONB99cEradlrMJkDMLv7h93wsLTp84Ml3VI4jHHNy46yoKD40gSNH0e10iMZl42R0bBgBykcorSJ4PupUwsJsGvIb+n10fdvNWnMB4gIh5D2dQcbC/5QGK8UlfysABhgU8DMSAWUoFqDna1gGQsLJ9D1VKQIyzOtUQ7dNULP/krhRSitoHeeAB+vQSfUcTi5B2U0nPw0QRNoeKJhQtVETU5mIhSMEU5k6sg0t6Gz33pH2KhXMMbJy9gMlNDrHMQWiSBdLEi0LuYnYVchIPqDhqtBcNR8SapUvZLjp3PJym7EmZYLUvzwUJFSKwcf5u2oJh8HPc1FioWCzp6kSg+WR/mfyV1V8oFN8+Fz1mrob81joc2r8T2Vd3oTvjw4K7NSKXm8b2XX8WTn/4Mxidm8J3vv4YrY1OYzOnI2UHYgSQcBvaxyKkUoRDV8nI87o4S2FQEfRqYxMIxvFEuwqqWsKw1jC994Rk888yjmErb+M3f/n2cOz8MtmIRj44IyogpHMWWUMimxG06m05hef8yPPboI7g2fBUXLpwXkr3luOpI7pl8Q6vWrsGhQ4eQy2bw+muvolLKYdeOndi6ZSt8vhBKZVrtk88lVrmyB5KD1xAkNJrN+3uzcAv5fe7v7vhfHFaXFCK1KqkHlqAadN5lMXafLiDLzyOjSY7TyD1pHDcuF4Voiheql46t9C5xXVrJJcpaQI71YzAGX6JV5LmiNmIx4nA0U5ECx8cRpV5Ff8KHT23uxcEN/ULAts2qY5nmr7f3rPqVvr4+kiz/1l9/r0czX/nW60feO3vun83PLRysFPPhaj6FqGrh4b078MJ/TUV89Qffx5lzZxFLtqK9dwDzqTSuXh1GamEOGklYUmAoUIgACMTr8j1YTEiDX9+k5EIK4cg9qMW8jIdpnfdxH2HgzLXu8SEoBIuOBvbMg1dmlnUHav4e8TNompkvUcvw9xJSczXj/P0uAbdRiCwd3TRfZReac2Fqd3boclEaX25HWifJClLCRzp10zJ+JrTvkmgUF+jxqqh5VCjhBLzxLtixDuQQor0vrGActsbOikZCAcQUoE21oRfyGLs3h/aODgwN9iJKuwG9gIGuNuzasU0UTH/6e7+L8twYOluDePLJJ0RPn80sYn52SrqRRCwOxx/G3XQFxy7cwfk7JSxWvPAHQwiRIEd3xvw8WkNVHNy9EY8cPAzNH8ex987h9ROnkMoXJQSOUjpaWzNavJyeh13OQjFL4gkQVB34VR4wTJN1RNLL2TcdY7VQFJ5IK3KeMApqDAgl4Q8noHg06eq8lOMqJiKxkCSOltIpeMoFbF21An0drUIkjAVUDC3rwsb1qzCwvFeUUorfIzDpKz+8ju+9fBJ3Z1OokuynOPCGVQQiQYG6K6USanR2NR1h4VM15JQXsGNdN57cvxEd/iqmbp5FZvKWKAIGB9ZibjaLTMHA8rUb8dinXkCiqw/feOltfOXPXsbwbBlKxwogRB8LjrICyGUL4jUSUEz4zQK6/RaSHNPYDhaLJuYqXpR8rdDVAAkpFL0gZGYRINXT9Aipt8bZvMLv0yKb1UrdqOxDHW59ZOJyN9zqmyvC9du5f18238R17bnctx9jetZ4KOsNQotesv6lEKFvRn0UJN+icoYun2SnUh5J1UxIRrS1KkduVTccz0sTMfrmkMCrQcI16m8FBtdIQF4r1TZ0xKXTbK1UhV1xoJgBOZQCCW7oNZTLBUl5lpQ5Ks6YpssNn0+t0NRKQbVSRqmUl4wjfiIeaPKafH6inCY0q4LWgBcxbw2lmXFJdXZKGdfR09LR3pJAS0sShVIO6UxKkCBfQEMwFESMRcZCSYyyaKhHpDfa1oW9Dz+FkieCExdHcC9dlawkpjBrIQ2lqpsxpYXDCDFDqWrCKFWk+CIZlVufxAXQICzkF38YUYIw24ieJTKedRFjoinkHXF/Fd6EX5UCqUKUon4tSSaOah70xIN45qGt+Kkj++G3DOQWFzEzN4vBtRtx8cYojp18H6cuXkNGJ/cmjBqjJIh+WRwbkWPhjh9c5IPolu2iuTUdUUY2eHQEzTI2rezDF3/2s1ixuh/Hz97AH37rNYxNZ4AggzVNRK0iorUsog7l9bo4C+cLeaRSC9JAtSZdwzQG/OXyOUHZifTxd4cCQSSTLQiGg0JiZhjgvn37EAkxddova4kom+u0zeaP5GXusa5qj7JaQTmIVNTlsuLELVlkbrI1H8sv99xxFUy1SlW8T3j/s3g1mSvlITIoxv5Si9Ptmn/4WstE9WhUKGgkC2nXFE+RBF8N6UIFNTpNqz5kOXoJRcWpmXYANKMjD4eGiIachZT6lqFZBWzoS+KxXRuxsbcNyQDN0YSDWHEs+99t3XHo1zzMC/gEX38vC5FjV0dW/vl3Xvpf7kwtfqpY0deauhGu5NMIcA7f24r1A504tOcBDPZ142t//he4c28K1+/cw+TsvJDnqMFnxczD2e3L3KqzHtFSn2e7h7j750OuRWPTJImtYdXefKgv7dh+7LNv8vVwHfM+HKk0VDH3FS31oqZhPvNXKWCaEZLG/28UHY2fWVrANKpv912yQyVMyJvV/TxYiLiCTu7FrkU0HQrhD0KNtkOJtaOsRlBkHLQ/IRtEWScUamCgqxVD7Qn53EbuZTCzkEJAZcSGDZ9TxoaVAzjy6GH4FA++/Se/i9TYJTz/9MM4fHA/iqUc8vmsxIUTpyEiImZgWhSX72Tx5y+9j/EUXRRjMqslurFtwwo8/cRe9HW34Oa1mzj+9llcvzONssfNP1FsHeUskY+y5MV49KIUICSP2TS3KxWFSCjFl9hPa/XunuQ3G7oShJ3sg5Psh6ElUTaZx0FLZH5uZJvrIscjvyLodfDg5o14Yu82rOlrQzWfxckTp8TmuaenE//6//qXYgZHRVAw1oEzl6bwxolLmMxVYfEQDzJ8i01kTdJSayUSXVVBQUI+rxRdxbnb2L+5H//r5x7HhoE2FBYnoZcKuHHjNiYnFzE1mUa+VMPA0Fo8+ewLkmlz/N2zMqIpeuMYJRkylYXmVyT8K6c78Koe2bQ39Ldhma8KOzsrR7uuxjCaszBR9cMTa4XOjb+ax9p2Hw7upI11Aj86cQY3xufgCSfhBCLuRtgYz7hlc93Mpo4wuOEp9XVVl1fWF0rzhtPoFP+6QkTub0Ly3Kwla4V8VY5QWUG4BQA5AuIIydfOukDIjF6YFV1ydXyOhbBKCbsl+Roli/JuBWBIIbtXNiIkn0plwoqd/iOW+M4orFTKHtgFjzh5erUSfJqDcCAgfh5FZgm5lYsgKapjIxrwIRqOYH4xJciR+JeZHAX7REniNYsoZ2YQ02w8snsrtq8bxDf/4KuYuH4BiSAl2TTN0rBq9SokWluRyeXk4C6VihIJMNDfD0M3cevGHSRjMWTT85LVFIm3YMvuA7CDrRiZLyNj+lBRwqjYHuQqZbHyDseiQvZk9lNNtxBQfPK6eCDqJKgqXpcbInlCNHWkF1DQzdqiSqpahanTtZWxFn7hQ7DCtyxDDkGqk0BXXcZjcH3bhqTa9sY0HN6xEc88cgB6sYQ//tqfQYu1YipTxK17c9C9fknZ5RiYiAdHQxwpi3JHiLSaa55mOwiRiMtCMM9xVh5r+9rw3GMP4eH9u4T/8NKx4/j+0VNIGQF4I21iMsd7J2oWkDBziNSyCFgl+BQ3HoHePMVMThAcVSPywrrElLRijrXoC0JnXBYMdBDu6enGunVr5f+7+ztJz644wOX7uYUTxyNCk2LDaZtuXAjNf1lQ1c8Fjvn51Ri58PkUaSxZiFiocVxaY9gCPRB9sHwamC7EETWfTOWeRiC66prNVTnKYQq5W7q4r0mcvjUYlir3flXRYJAAHE3AH22RrC3bYT6SFzU22IJw8qYtIuRUsGWoC4e3cBwTRiKkwacQIa2Spzlumta/37P/id/6BDVI/Yz+pM/wd/TzjuN4jmez8R99981nr92Z+lwqk99SKBkdpqH74poH7UEvVnZGcHjnRqxa3oXywgzG746JjGpsYkrkXpJcqfqh1VnKzXJYaZzqjOVmcmjjwG4ejzRDaUvfXjOUvJRo1/xY4XfUUY7G75DCZEl8c6MCbhQngs40Ef4az9FcvCwtTJa+h8Z/3y9O6putBD/LCmjAgW5FLTN4FyKS2bOthEQpo8U7EWrvl8KEc+dUuYZyDQgGfOhMhtDW3oJUroyxuxOoMTVSpHI29jywEZ8+8rDMt//0q/8JnWELzz31MDasX4NiIS+2zNI1WzUhecVaWnBvMY+Tlybx9vlZ3LyXRV4vobU9gSOPHMCeHRskYfTsB5dw5vywWKhzsxLImj6itM2u5uGp5gGdZDkbXW0xkdGVizRamxdXSjbekrtCpUzJjSu3bEM8UoxgEk6sBzVfC8qmDwYRACJEAT8s1UY47BcS3vOPH8bT+9bCzqahE9LtaRfl1te/8zJujo3gn/7zf4beFavxq//2NzGTLqNgKkiVdBkFaZGwjKeqho5KpSRjMeZ0aBwp1ApQS4tAYRZxXxWHdq7Hvi0r0RUPIhEIihLsxHtncezUOYRaOlG1VLS0diMaCKJcyiMS9WHtpvWItXXj6ug0zly+hclUEUVvAFa0E9liEcuSIexY2Q3MjWDq5iUEIgkkl2/CjBnEaN6GRT8dR8eutSvw5AOrsWloGWbnF/HBtdt4/+Zd3J7Jy+Fm+qMSDcADll067x+JFGc9sgTZcP/z45ul+/f5X4GIuAUKCxEiHrZLC+F4xlFhe7R6MeIimJLCS2SEzpZsmgnVl3OIqxa6oyo6Qx74PTZKNRUzJRWTWQMmDeH8jDy34dVcRJSdKd2ZmULLNSFeLRUHTsES8qhWm0dfRwTxCM3LLGRKJrI0f+L4y8vCl0wWL+JUwzgW0otpWNDgV1REfQqM7DzsahrxINASVKS7jPss3Ll2AeX0LCJ+VQiYpmWiraNdOHC+QAD5fF74VZZp1FN1qQTieCIo+VHZTFbuV4Mjl5YebNp3WNbv68dPCVGUKrJYaztKpo2K6aDqeMRPyK9oIuXkgU+yquLTxF+CXTUty2nQxSZOiJVMVq6jIOzu+VmJUshidk4NlhDliTSpUoDRMVg1OQYsQdEL6I4HsW/HAxKH8KOjb2F8ZlGI5eRsmWwOeCUbSDVl4hwTCK+Bii+i2yw9PVCtMrzlBcSgY+f6lXji0H6sGRrC+L1ZvHL0OC7cGsXEYgFqpBMIRElXRkBxEDFyCFcXETKy0rRw1MOCSYJCC0U3h8uqiJcLEVPx5BBStutUSt+qVatWYmCgXz6P+2eBBEO6SpjmQqSulHaLCsdyDTEdd/wiXMK66EE4N2KzX+fh1QsZFmAcpfBvPhcDDcl34siIr03oO1SKkSRdoZTfFv4jLS3oK0O7B3KKBHlxAqg6QVS5Y7IIV/0IxhPQ6FNkaqgx4JKKSrKw7AKiahn9SQ2bB9qwdeUg+ju6RaKteWvQqwWUikWeJW/4Nf9/2Lnn0Tc+aRnw9wIR+dMfXgrnKqUHAVOJcgAAIABJREFUj31w8bOLxeKuStVYXdWtQDGXFx7BwW3r8fC2deiJKQg4ZRQy83jnzaM4dvwECuWyVPis5BrmNuRmiIqlHhjXOLgbtroNpnLzSOQjSpWmfJel446lM+2l3196QZoLjObCqIFkNAqWxmtsvKbG87iV8YehR80FSeO1NKMhzb//flEjNtmskN1CRKh/Mo5yE3PoSCjgEb9JZQR8MGwVgVgH2ntXIdbeC1ONIG9pmCtbSBVJ4nTQ298tJLb04gIKiykYxRLscgUbV67AF154Ah0xB3/0W19BNTuJf/FPfx6hgE8sp2lFnc2mJX67vb2VWaRia35vwcJ756flIN21fwd2P7gdiVgSY2MjuDh8A7fvTiNdrMph7lcc+KyikFAtvQjN0qE5hqQpkw/QloiKioebCDvXUqmMfL4o70+kxeWqwJ8exxCb9CL9XrUYnAC9CuIw1ahskB7apIeCUoiYJRJ0d+DLzx5AxNJRmp9BRzKMeFs7xudyOH9tBFMLWeieIN549yImF/NQwmH4YyGoAW5sNVTKOkyDowNVuEjs5+nNAD0NpEbR4dfx5EPb8dThfWgJqpgcu42Z8WmU8ybGZxZw5up1hNraEW/tkK7cyi5As8pobw9haFUvBpevRDjWiZmsjjffv4GjH9xCPtApyid2M2uXtcJeuIO5sRsIshAZWIcMwpguO2IOGLZ1PHd4D/auGsCOdUNIZxZwfewOJjIljC6WcelOCuOZGjzBBHTxJxCikVuIuElFrkxWjEVcfoaMQBuISFOh8tcV/PfXlcQkuPREL0l3Ml5lIVKXbwoi3Ch02In6JF/EzqehOSX0J71Y1eYHMpPQc2nE24ZQDQzg6nQJs1WIcaEapClVPUTPDR51ER+Z3SswqxY8OhCBgf5gFWv7E8inp2QExyKdZOvpIt18NdRYkOh0JXVI5AMTCHU6N3PG3h5HX2sYxdQU0rN34eh5GIU0jMIiYkwj4CFo0xnTEkSAqHo0FkckGnN5ACLHrSGdWpBCpaW1FYlYApFASLKLFtIc2VWhRuLoWr4SwTgLDy/C8Q6M3ptDxXI9UIhq2QH6oCiw6ZYqwYhUV7lmZW70PEnKATd1t8rul7EI5JrQf8gd49Ro+y9uurz65A7RKI0cOjcMkVeKni0qx2J0NrZ1RAI+JJMJpFIZlAzKqxXYSsDl/XjJjyDvhoGNLC4VqAwSlPG2BR+L0loFXiOLwfYADu/ejIN7tosy6NTZy3j79CWMz6VgMt5ADSFb5oGsiSLS5zHQggrClZR4xnAsRsECFTk8K1TKnGvM6CnCrFXkPYjrqGlKLEZPTw/6+/sRj8fg82kysrrf8PGd1i3YP9x/3aE9b08pQCQ1mURQR3gcLCaEgEoWV+OsqjfLglRLUULunuOGWAqqY8LHtcCxiIx3WLgRd+KeakA3yP8xRQJtsSh1HEFHXH/hAKp2QBzEo/E4FI54qLBRAkLWt9iwcKTMzylgYE2Xiu0rO7Gprx0t4TBsxy+ImG2VUSxkiE5dUDTfVyPAi9sOPLXwE12IXHUc3xs/eG/5xZuTR2YWs8+mSvndxaoerFUKHp9jCklx44pl+OyRQ3ho+0ZhOh997SUcf+sobt68hWy+KDH3GjMkCKdRwmSxu3clfI2Rx1KP/mbmcrPC5OM2y+Z/+wiUXDcx+5sUKh8nz11aMDT+u7l4anBEGmmKjYr744qfpa+tsUjc1eKGY7l9q8vkdg8K15NBfBhk0+BDOabRYFkKvL4IwvFORJNdiLYuQ6i9DwUlgpmyjrsLC5Lp0NGSQIIkuHwGTqkEH2W58GLNyj48/cR+TN+5jldf/BYe3L0FO7dugvQ9Rg2ZTEqIvbaqYCFXkI3y7lQO6ZwHazc+gJ0H9mIhn8V7Z4dx6epNLGbS9S5EEfKiapehGFmY5Sw8JLPa5HvXiFHSnU5UJ50d7WKDziKEEQAk6clBWU8kDQcD8NhVIYLlKwZKtELXYvAwpybQCifYAjscR4WpnhzhFLPoCmt4au8WPHtoD9b2taKUX8Td2UWkDQ8m5st48dUTmMsaAjVznqvRIVMjyVCXzIoGRB8MhOVQZfJvtaJDswtQciPYMpjAL37xs3hs/054dR0Xzr2PE++dw+RMHhMLOUwt5KAFNWxe14fOhA/6wjg8tZxsIOSD9PWtwJp1O5DsWYFr9xZx8toUXjk7iqzFubuGZDwiM3V2qbJG/GEx90vlK2Jzf3DnFrSHfTCyGTz1yCFUivO4NzUOOxCC1tqDK5M5vHTiKhYrVIH4ZfOyeXjIFlsfhfIkF9Z0Q2z7Ue5S85r6q1DFDwuRD51Vpa6p69fdv/gPxGXcO1rs/BGEU60AxRwiag3LEx4MxmzMXn8f8+N3sHz1DrSu2IPRlIXRdBUFy0EgQYdTklzJmSjJeJfdPvFpdukk61JKHbJ1bG3zYTCp4srFd4VL0r96I3K2HyMLZWQMRRJgaVkustJqFXFK5B0HuZlJbF7ViycP78XY9cs49sYrKOUWoXlMCWALMIAxoIqBVjwex/KhISFKzy+kpStmbkkbOQyOjfm5WUFsSnoFQ0ND6Ei0oZAvoVCsYC6dEadV5gUpgTDWb96OgRVrcfT4aeR1wAq2wAklUFH8KIspmEdiGDjOkiLEtEQxROTQNeKqCvooqo+64kaKEKo0uN+Kfpm+LUy5Vt1CkZdFSPr1AtIjGh8ZeVH6Ld4zVGP5QzB0Cx7aA8gP0R3VcLl2tgeWQRNCTfhfVrkMpVaCVsviwW0bcGj/ZvT2LMPsYhon37+IU+evYZqFfyAMfygEnz+MfJHIjgmv4sDvMZBECbFaHn4jD8Ui/8OiC43rnE2ESGzZGfJXkZgLFqLt7W0yimFQHUcx7l5u309OFj4HR4V1NOTD+9ldCxKPSrEDM3FoCV8fzdAbpOH3wUKEqIbsxg3jTCFoi+BNyPUcFbNIZSnjCtBJHCcv2ysaASHK1kzUmK/Dz07xCSk6Z3nEPZzIk+3xSyJ6S7JF4hCKzGBUqTSkE6+BoKcqKMiWgSQ2D7ZgqLsFyXBI7oF8vizvvWZUq45jHvMqyrf8/vAb+/Y9MvVJixBZyn8XT/K3eY4/fPWd9mv3Znfdnph7Kluyn1jIl4dKRgUKasLqbw96MNgSwsN7tmLHxjWoFrI48c47eO31H+LmrdvSAwXDYUTDYXEl5Jkq/DV2Tawo63M23hiN2V2zKqWBFiwdczRQi4aTXeNnmg/65kLmrypEmpGOpVkyjcKoGfVoRjcaKhj+W3MWzdKbvflnlo5uPlKI1G2PhS1Csl9d/uY6VQnbSTaNIGevNUJz/GkSfNmm+aH6Iki296Jj+VoEOgaQ8wZxt6jj+t27oPp5WUsUA/EgBlsTGOrtEg39peERdHd34uGD2zA5dhUn334Dm1YvR1s8DFWSgl3lwGKxjDvTc5hN5aD4onhg+y4sX7kZN8bv4o0Tp3F1ZAaGJBwzG4XErRoUvQYP47ntAjF4CbzyWHRVrEFlsJviFUkykQ+ua7q4FosVOXgbRnStrW1oTcagUzapArpF98AqClXOjQNQw+0ItPRBD0SRYidJmSuVUXoFPVENRx7cgReOPARNtfHq8Xdw6uooKk4Ut8eyKBsKtGgE4UQMlteR+7NilMV2PBjiXJ3+NuyULVGjUI2gWHmolQnsXdeDf/TZp7Fj7UrYxTIW51KYmEvj4u17OPH+ZSws5LFh9QCeObgBYaSRm7uFmfGbcKwawuEYFH8CiY7lWLNpJ1q6+1FRE/jV//JNnLg8ASPQBq8/CL8GhP0kKteQjEQw2Nsno4OWaBgP7tyMo6+/hnQ6h317diKkVBEOehHv6kQtEMWpGzP43tuXMJWjmigkhYibsCsBBO6YROyiXY6Ia7jdRFb9GyAiHylOODIUJj87xHq2jKx+Vge8jwi8U9PlFiK2JwyHLWSJXhJVdAcMdPsNVOfHRL7Z0j6I5LLNmC56cCdTRcEhATUiXSbJqU6ljJCXVB4FNq8ds3dMB5Y/AjZHm1pD6PSZGLvxvvzunsEhVLwhjC3WsKhr4ILw+W0Q7PaWynAKOQy2xDDUnYSVn0NrzI/Ze+O4df0qTImW98r1oLdGKBRArpAVW4J1GzZJOvbMzBwymZw0CPFIFMlIWEZP84sLWMynZFwQC0URDUWFTJ7KZJErFFGqGjK6amnrRKK1CzXbJ8qyc9cnkDEV6LT9D0agUD1ku3bfQjwlquF43JBDw5SCg3H3HNuwMKNzJ0MjiciwiOFow0sVlUKeiSmkSf48I+d5D7iZ5czccj1lBCzhuEP8MDTYBlEQXl9eU0pN6RXC4ZYi3iGKbUOleqVUREdYwaEd6/D4w/uEfH/u8m28c/4Kbk3NomQQnXNT0eluyp8PBOOoVA0xJQt4a4g7biESMAtQLYrxWYi4CbVeEtdVmj/yXq1Br5TR3dmJNWtWI56ICwJCaS4/K6H9188Vohwslj4cy7i7ekM3wL3czYqpuY61TCuuZ8aIwqwuUBBia92m4f6ZZDkwmCTvKIJycPPyuql1UohwnEiyNKcB+ULZzUFrFCJUwykBZL0BFDw+2DSZ9AelaPKrfhltUjVoU1HpqSGsVLG6VcP2gQS29LejvzUmBH+Oe/KVIkoVjtMxapnmj0Kh6HdDIfX9HTsey/1tzv6P+5n/4YXIsatXI6+fHh6aSuUPLeZKn55N5fcUSmaI25VqV0UVs7IrjhXtUXRFfFjWFkc+ncKZ06dx/tJlLKbz8AWDAmfxApPURZc4ElOZNklZmeRh1HkiPKybD/7mYmTpOKZx8PODajaaadZtN2645udZ+sE2NtKlnJBGMdMojBqPa+QGNP67ucBooDr8HfcdK+tEp2Y+SfP3liI7LtHPVeTwUBBdg5hM8gTnkxEOdoO2GCRG/xRX66tK4i3nvuQTxNp7EOnogzfZg0q0A3fm0piZm8P6Fb04uHklVnXE0d+ZEHXAD49dwA+PvYe9e3bg00/uxfD5Uxg+fwZBnxeObgkBjvBgiQvcttHS1Y3lazYh1r4M7567iTeOv4OFTBZBfwhedkpmBn5PFajWUCtUxFjNr9LDoAovNwWjCr/mRSIRRygYkI0zXyihWCrBIDxukLVOQqKrVIrH4pKFQ0dU8lS40AvlKvLFCsoV+miEgUACVX8MJX8UZY9P8nnE3lgFEn4vtm9chWU9rbh0+zY+uH0XjhaHrrsW96FYTIzACuWcbIQUVlA+yYwWs2ajXCgJWVCMwhQqAAoI2Dms7orj8LYNWNXVDs0wEPIFoYSiuDhyF6ffP4+7oyP49OMP4cvPP4pq5g7K+RmMXL+EMv0vLA/mcwZMLYEdew/hwYOPIFP14ld+489x9P1bcBLLYDqiJUE86EVEc9CRjGL39m3Yu2MHFMvCjQtn8d6772LZihUYGlqOiN8RXx4nEMQHI1M4enEUtxdKKFPDUyeD3xfOiM+mK7VtGOh8mJbUBFrXTfeam4DmjejHUBJh/POI4X1ZJ8KycBCLd/or0F2VihjOv0MuYbJUhqdSRBQVtAUsxPwssFm00Fo9iYWChbmiKQoNJUQOThmaWUVnWMOyqA9BjwufVxwvpgoGUiYljQo6Qn4xdNLMHDx2RTS1hZqC+bKCgu0XRZEHZYSgYyAZRtTWEbOr2LF+EGdP/Ag3r1yQ+5XprDz4iBJQxtve1iLREqTjspCI0v05SEjcg1KxjEK+IChDG1OEW5JYSKXgDWhYTC1AsR0k43FXNk3+U7WGfLEshQn9QjjG2rR1B4Y2PIC3zgwja/tdwzpfVLrhGn+O5mT0D/FQ7VORg1dRNASCRIv8rg24ZUoh4qIgdaRKcxVobkxGTVRLVOKxEJHrKx0i5dZy9dx7hv9GxETGeNxs6z43MkJ29UWCJZgG1FpFRmKrO+M4vHsL9u/eh/nFRbz81imcHr6NNHNw/DRc5Pmsw2sx5I6GexaCoaQQm6tGWcZeUauEmFVEyCpCM0ti8igSb74e2uPwXpJcIxutiQjWrBySZopnQZGcCEkoNmX/4EiaxYUrSHBTVqX0buL4STNaNwE0arobDsiDv46qNDfIzC2jlLrZioH+V7ppoipGfl631mf4XY2J8DYUnwKP6oVhmyiXKjBMDyoVW7JiLB+dd+nLFJQkbkZ0qD4iOtz/aPnPj80PxaMjHrSxtjeBnat6sLYrjlaS3G1KuHXZn8u1qmkr9mkH9ouxSPibExPFmc9//vOfzCBoyaH5P7QQ+aNXjnVdn5ncM7FQeH4yU3h0tlDtrtUsKEYVCa+JvpgPXWEVawY6ZT6enp7EteHLuHDxkiS4hmNxBILR+yAwLxphIy4iOWQIj9EBkHkDdTSh+cI2UIKlhUXzwd0oAnizNNCRjyOYLi0+lt6AfC3NBUaj8m1svo1xDf9uOO01vtcokAQOrVv9LkVuml/zUoTlo2gIQQ8HihQjXCmSziFzcHcRurNx23atsqliIXTKG5XrxWRhR98RfxgaI8ljScS7l6MSaAcibZiYTeG5Z47g4NYhLIwMIz03i0SyC3NZHS8dPYXpmTk8/fgBfPrph3DzxhWMjY6gotODgCm1lN16sHyoH8vXrcLNyTRefOMCLt4Yl/k4xw1JzYRqpKDqKficCiyDOQmMtQY0pebmhhAq1qvCQWlpbZGUy6peE+4HLY1lHl2uQqOrKjdeuUeoCiijr4uQqw9VJjUHQrKpZFNZFItVMEKLxExP2zKUtSgKNRWOPypdKLX9ejkHze+BLxaD7acjI8PLvPArYUTCSZSKBVRIolXocxOQ+7RctqFXveJPIV/eGuCrIqBYiCga/j/m3gNIsvs+E/v6vX7vde7pyTntzM7mhN1FzgABMYAEwykfJVGSJZ19Vb6y7CuX7aLrzi4Hnc6y6iSqJFkSRJESRVIkCJIgQESCiJvj7E7Y2dnJsXP3S9329/v3WzTHlM+SBZYXtQVgdqa3w3v///f/fl9IhkLoSkTQHjOQZKaJxkmWi61cHoX8GjZWpvH4Ayfxiccfg+ZVxcFRLmYxee4srl6exOJWEX68DUdP3o9HHn4Cb525hmeeew0rpZo08TJoabS3Hft2daMlHsba8pKc9E6evAvdbW144etfQ1tbBgfuOILhXSO4OTuNlfUtXJ5fx9mb61hhtkwkBV8WYF+iNISIZNkczEb0mMBmdXLc6eqTqWAwFnz/6Nj8bbeBSONYKamQssyLPPa2IJbiVTqbNBkt0t6ow+EpmyMajwld1BOUEdV9WCaBeKO5lOH2LK5jCbFkEYaZiYB0qIp9PUl0hMuorM8LA5bpGcRCoY7Lqxzj0CYbRtwKoTPB5mZHxiElm+JPztqpnaC7poyIm8PRkVb83E89iJkzb+P0my9hbXEWNY+EeQjxWByJGMvS6DTxRDdB5qC1oxNr6+vY2Moilkg2WCa1YdNB4do2YtGoOLOiqTRy+Sx8u4B8dhMZghcrikKhinyBj8vXxmA6TVp6w7E0Bvcdg5Hpw9sXb2CrSveQhXA8ASMWF7DBMSEZAt4nvF/IhvD6Yz4PWRDiCzIg4qJpaGm4Xsi622CsmMcSdHOpFmbJXlVfkmZmXeyyVJ8SlHFz5VhM4Ie4+4hnaG+2BRjevX8YH7n/EHbvGsEb787ia995HZNLG2I3Z8qtFPlpDsJ1Wk0rCNGujTCK1RBCVhx6LIKaXYZVzaIlVEWiVoTu5Bl0Ip8XwbLvqsRsPgtqR8ZHBrFrqA8WxbvM5mgwFwF4CKo5mvcG/newlivQ8n6GFAPlhBFhIKYITRm9rrR/UmLXACLB4VVcTMxFsl2JVVcAnwcu1QjP58xgPbJ2FL9zH7VrBnKugSK1IJEWGMkWGNLuLHeqCPCpHWGiasirCkDvTevYN5DEiT1DGO7tQpQur4qNar4Iu1p2676z7sG7ZCZjv5PPh17/8Ic/TNPOP/mvnxgQ+e0/+0p3yHN+5urC+ufms5V9hbquSfhXOYf+SA37e1rQY4ak9MzQ6li8OYdzp0/j1s2bchFTsMWNghZTfhCcawqlFjRz0kLFO08ssbQrqXNaM0AIhKA7RaN/31ij+fsC4BA8ZkDNBY+/UzjaDGSaRzPNjxlclMHFu/N5BKxL4E2/HZ62w5mwk9kJbprbz4nvU9ASfJsV4SlFdW4QuHFmKaMtLi4e5U2NBYGCJsZEhw1ZnBj2ZcZbEG0ZhNXah1C0FcdPHseewQ6cf/sVrC8vYmxsAjBTuDq7htXNLLZWl9HX34VHHntAwGQtFIXtUHxYQ9QMoVjewulLZ0VsNrNQQU2LIBph/P42LHsD8VoBYSerhGrU/3BkJDktyjZocPFiH4PrSHQ12RZeL9F4QgANQUi16qoqc1oAGxtcreYIzR02dKRb29DS1gq36mB9cUWi5inWyzs1eMk2RLtHYEfaUQlFUHbYUuwrhiNmiSjMoZDLqyGWzMCUqHoHpUIW4TBj9pnWSlBEIMIwPEbQM3adJzBbAZGwhrAbhlnTZR5OkMF0WDqBNLeA1lgIScPGSG8Sj9x/Eq0tLVhZWkOMOQBGBKfefg8XL1+XtNaKGUNb9yA627pxfXYBS1slEe1Z0ShOHDuAh+46hF0DGUnAZM39y6+8jnMXr+H4sWO4+/AxJGIW2jpSkgtxa34BF6/fwJnZVdwo1LAdiqDE6HemcTrM52AFu6BacdLUJMlMSaMVaPgxR58fkxly21wTnCx/5ITJrVuOgwJsFKQmsxNSQKhGLYEvpV5VaeUjZRGRDS5ULindEH9WNNqUuuqgRkcPR1AoluCVKtB1H12JEMY6IqguXcfshXfFgnv45P2oGBlcXCxg0yWdHZV5ulVny7LqceEj1sNREBZz7EDLqlZaxUDcxn/7Lz+L+Uun8c2v/hUKuU1hHiOsUW/JgBolbt6MLl9bXUVLpgV9/QMolitYXd+QYLF8sSh1CXThSCJmtQynSj1QAmYsiVQqAbu0hXx2DelEHMVCGbkcu2QshFmd0KikKFbyKDkeHvjQxxBrH8CFyQWUQnFUwnEUPKDi1tShgwnRpiXXCu95JbCuCMhjjg5BjRyQJNCOBcGOWHqpX2DnS5jjGlGXNsYXgjUb2bgUGPP64FiHlwjZI6eqAAzdV3xs6b6h5drBYGdGRoVPP/kgYoaNL3/1e3j+tXPYtHXUYi0ituXfa8FGHGVEOap1CvAZpGaxEyghbEJVMlCAaK0Ks5oTjYjFMS+BLcvgONIgEKnV4TG/w3exa7AXu0eHhF0NGokJSPjaCSiCErtgH5D1qKkVVxqJ+biNDh8CLNGIcK0gqJMkVJUhRT0O2RBVJ6LGSwQqNhkROpUaII6Px5ZfMl0Ed8x5YbdMvkJWWZN243IoDkePQY+lYcQTYoHme8uxlSMOJAdh30FKd7G3O4Y7dvdg31AbelvV9xZLVRQLFXiOX/Yc+7pTKX57bGzXH+89eu98I5rqnxyEyJ76gTzqjgf9o1OnjCtnZv6rU9fnfm3DMwfLujoJxGpljKbrONyhoyPECGsXG0srePf0GUxen5aLnml9nPmT8lM6EE3Ct8h1B+iRxVey0aoJtYo/bpT/NG/eAQgIAMnOUUkzcOHPBY8fsBHB9zeLX5udN/x6gHp56g50Ijv1H82MTPBWNYOJZrAS/LkorZuigoORU/M453Y1dMNKdlvfIu+NWhhE3S1CQoU6hFAUWzOdHOpUwAtX1N3UcjR6RPjfZB74O2LF0NU5II25tMgxarytrRXpdAxjIwPo6miVYrhUpptJAnj2W9/FX3/1a2jr7kYy0ym19JpBhkCD7ZSwlV1DNpeVg5FWi/Hoh3i4ALNegF/YkJMRT5+S6yHBcyq8TSYDtNo16Hq6DajkJz2dSCUlY4QLdiKZRqXiYHlpCTYDmmq+COAiEVO0JBT92WTReArUNFg81bqeWHxtyg10C5VwDF1jR1CoW9gq14UZYVEfjwdMNJT5ejQOXbNQLXOzKIvt1IqEJPAJNS5eGhyHSY3MneB83QUzwlieytcQYr9DiTZJFUSk121YXg7R6jJ6jCwev2sfPvezn8bQQBeK1SKe/97LWLiVQ7VqYHJ2BbMr26gacUDyAZIi3F5dWpI+pd62ND7zkUfwwF0HsLp4HW/88GWZLd//8KPoH9yFv3v2dTz/wst4+hNP49H778HG0g1cuXgW+/YeRLpzANfWi/jW2xfwgyszqJgJ1KNR1BvaImpCZJfnfSkgQ1lp1UlARV0HgWXNDhr5cwEOZDyU00JAtIgJ1CiR7hE+FEGy7zMNVmlBmJQsuTAcvbK1lsFzbKzl3J0OEI5zWKBGxsSnXdKXaxvUJ7i2uJWSmVZhQ/Lrq/DrLGyroSdtAoUNbC8tSIBXz8A46rFW3NyqYp2txQQ4oTqMGp0g1CXxObOvg/UOPGnWEXZtmNUNxJ1FPHJ0F0LVLcQjGhaWVjA7NycMDtNWk/GYgBH2tmyur8s9yM2YCa5sD+amQ6AkeTq6jkxrBtFoBCsrKyItj8bTkt7JEtvO9hTWV1ewtroOmrDkwtJNYfjYuVOXzh0d+bKDzv5R/Mwv/jqKtRieffUULs2tiHWTG5sZI/PJHBFe1x58jgH4+TQal7lh8rNhpofK+PDkPSAAIXvAZGuKv6WFXFEycg2wtdiXwsKQjJDk/hUQqzJb6DJSVhwHEa+CI7u68cknH8Hhg/skJ+oP//xv8N7lKdRiCUTTbcJW8iAT1x1EacctrSLm5ES4XvHrMOJppNoGUTMSuLm5LVqXZDiEaM1G2C5I2CEZEUmcrtXFQl+u2KJ5IUAYIRDZNYxoRIW6Bc7FZt1e4GjkZcx1Pyi1CzpkVLaIYuHYKWSaFAC7yjXTyBzhn/HrEivA8VYjEE0st5LuTR0JwaorYNH2aMklYGTKalQi2bfKNWyLw68FRjwJI5aAEaE+ToNLoMx4ADMMx69Cs/Pot+o4uasXd+8ZxFB3UhKhPeYtOUzZ16FfAAAgAElEQVSStuulsl2y7dq7iXT6dx9/5Mlv/yQwwk8EiLw2szb+Pz7z1b9ZKHlHt+qW1A37uXUMRn08eWwYEy0OVq9dwNWzV/DuW2ewtlVApqMDyZa0SqaTki32HijlMdEg43/Vht5QE3ND4mmeK5VUc4fl4uGHzg+/Ga0GjEEACAKg0fyGB5t+4KoJmA8hnZs2+mDzV7n+CjEHXwuATfAzzT+3E5wEICd4Ds1AQ+xfTRfuTqASgJgAOP24v4d+mcbOoDaG2vtJrCIulG4CAikdHl8fRwLsLuAi1oDC4q8P1RANs100js2tEvYfvRedQxOowkDf0AiO33EIEbOOXHYDLS0ZXL46Az3aSuMZvvfi6zh7ZQoFUuLMDWg4Luo1hlG5AgDiXGDrFdSKN6H5WUQo9nJJuzKQrC6R0lzfiN6l14QnZBnJMaKaorcaSqWSnCRSLS3o7esXhoTjGdqGOfcsFnKS6Dqxdw/KVISXSlhaW4FhhtHZ2oq6bcMpldHR1i6L8ezKmoi9bC0Gs6ULiY5hKZPbKLtwjCisljapCCDI4WkVNS5oOiKWygegbYaJ2Z7HQDVTNdjShmf44tZgS6xToXUzjLqrsgRgUwdTQaReRKS8iP5ICZ/7zJP45Z/7NKJxE5VSHteuz2NmZhMvvHYRZ6bXUNRpy0yhKqmKhIAeqtl13LlnHP/lf/qraI3W8N1vfBnPPfs37MBD38go0h29OHzsJO685348+71T+Itn/hIj/QMS3U/F/NDgEOaWVrFUsLHu6bi4sIqrS5vSUSHBZqT9CWpFRKdEpNTcyelZNh91Ir79K9AlBSCEm7ekJykgIpkNTcVePGDIqdNzEWZRG+/xOkXHAaMnWeJiDzVYO0/qmzN15llwg6Htk26xmrqeqSVioqbkG4ZCiCXiojnLba/DK2aRjhroTieRtJRdsWzXUHDqyHt1VJieyZEPpZAEDTK/5P2h7i7Zd2l99RwYlXVECjfxmSfvRnljFsXcNrp7R7G2mcXlK+dQKWxL3xIBcTqRQGu6RVrEZ6amkUymxQ04PDKCSrWC6ZkpuU6ZqMp7O9PeimgkicuXr4sW7vC+XZJrkmP6KkLI5qtY2czCr2sCxrmRVewiXMdG3+AwWjt7se/QcUwv5fDmxXkslzUYyVZEEgloDMyi7ZNrgOg4AI3BXY2UaWke56m8UpVxDFmTmBURgMTCv6qt+nCUgJmOkSBdVwUo8poIlGpqSMwDjnI9CbD0HDx68hB+6ZOPIW3V8N3vvoxvPP8SZtarQKoVjq6JPsOo+4jBgV7agF5cQ49Vx0h7Snpert+6BU8zEU91A1YCq6WqaMBiYWofPMApo+5Q3FmVrBfOSWPMi2mse5VqGaPDg5gY3yVjMLIfASsSMB/BATc4bDaPZCQnJAAUjXZcsq7cu8R50rAFB2N51SsTklJCte/oMjpncBzHYWT8mNUiQITMPwsMYaLkhJCr1lGsGTBSHTBTmaBlACazXORAzuI9aiprcO1NDGZMPHFoAndNDKE9osPUPBQrJWRLTJIt1aqOkwNCX29r6/tf77vvkWs/CRDyE2NEvnN+4a7fe/7VP16q+AfWc2V4xTwybhF7UzoODSSxuXARrzz/HWys5ZFOtskMUg5KEtNOB4w60QcbMEcFymyqYmiJqBk5K0l2nD+yH4AfbAOIcMEJSoR4Efw4oLBTBxIAhWaWJAAlO0WlwcbfbBfeObJRM8P3VdLN+pMfp0Fp/vnbr/t2YI5aRAMAFTyf4PuagYh8DxdvshyMSpY8AiYBqlM3nZdUaxuSRqkqtYuVslRhx+JxVF0bhWJRbgiT6Z8xC5tra4jpOibG9+FXfuU3cMd99+G1Mzfx8tsX0NqRwfGje+CUNjA1eR679hxAqmcCG9sOOts78Ad//CWcvjqHLduBTbEYp7L87HwXLB1jPkc6TFHqEiqFTUTMhAoccksiSjS1MPgPWRGeuChQ5uLDXiC7UkQ8Hsfg4ACisTg2t7exurYOy4ygq6tLFoDtrS3pqCjk82hrbxd3QSTONk0T2dw2trc2kbCi6OroktNyxbaxlc2K/Y4KfD2aQrytD7VEJ7JaAsVwEr6R4EEOFKTx5GlEecohOxCGbRvwXS4sYYQMHboZgh6uqZ6TRicKai4cMjUijfdh1CuIhypIGx7SRg1apYiwW8XD9x3DZ3/uI9I/cunsedxx/F4YsW588Ruv4dk3r2KxBBklsesjqXkYb4viMx9+GB995CQmL53Dn/3JH2J9bRmD/d1o4Wbb0oKtQhEXJ6dlBPGrv/kvcfbsJP79v/t9HJjYi8/90s/D1ICXXn4BtxZvYf+xOzC47xDeOD+JLz33EmrJDqm1d0wKV1VWumwu3Iik44ItrxyhNpgP0vZBQ7XqU7gdby0uqgYQCWscv5HB9yTtkmVqNSZMchMkKNYt1Jl0aZnQDII7MkqujNVCQVeGDwnrMiXsriy5FHQqMTo9GmYOgyMizXA8Jom3Ydmw67BzeaDqSIs0N0bS4JqpIcxuDQDlAlN6ybYosTzqTB/lyZox2+qUr7tlYHMJ/Yk62o0KdnUxvZSR/zG0tvdgM7uBy5fPYnNjFV0dHdg9Ni4bu4SSeb5Y25nkOTIyosYfnisumeW1FaTbWgTgz99aRH/fiDzHxblpZJJJdHRQ8Aps5nLIFsuwPZ6gCdwpvmzBwMCggB2Oz4bGx3Hu+jym12pwo90IJ1qhRThmrKFKey2RGsWrTIKVEkP1+fgEIDxwMareMIXtI3DkW1Gq0J5eVYJUzkLUCez9SR1JMnE1Eng08l9YXEixMa8dn/H4Oh668yj27+rH2ffextmz5yTtOZRIoVyj+NuB7tsYbNERzi8ilF3GaEcLDoyPoq2VKaEaZm7dxDunzqBU8tDZPwRE4ihUqlL4RlaV7DpHuRKWR9e2bcMgAOA1VHMFUO0aGcHE7nEBItLPQlaNDIXIAdRru32YbIBavs8KhCgtk1jAmwpL5ZDaaMoNMq1kJEMNjQTDKaYozFIhLSR6IP7dHGVx/aFOh2DYCcdRQgybFQ1FxxTtT3tHmwhXecDw665koBCsG5oFRuSkTAd7h5O478gE9vb2I2OZ0s+TK+ZRcasoVopwPPsaQvi9tpT1l6+9dqX8+c9//sdUtn4w0OQnwoi8eyv35Oef+dq/Xyk5e3hjt0XDGImFEF6fx9V3X8fM1AWh9uLxjKB4LkA88cao6m3Yn6Q5Ui54nm74WwW6KN0bWRDeLGrYoEYNKm43EAMF87lgttfMPDTrSIJNPRAjNestdopcAyYi0IMwGplfC3I/djIuwfPZqT3ZCSqaQUjwZwEIan6MZiDy97EkshaQ1ibbLT75RgY9T3YEIkwqlJGEoselJIltpFH2J6jGXvrguWyUZaFh3Hkan/nkp/CZT3wSHZ3dsBIZzG7W8Udffg7vnT2LlpSJIwdG8NGfekA2uf/9T78OI9aJlkgSi8sbWC3bKNGoLYl/FI6ypbMMo1JA2q+iNVJDPFyRUinp59J1eExCDLmSUSJRibQHhsNwmdcgdea0H7KLZRDDw0NyOKeWaHNrC7cWFoVuTcaT6O/rFeHf3I1ZZHN5sTdSkOfxObAHJhSSFFfHYZoqxX8WytUCctl1SJWO7aGKCNpG9iPUOYolW8d6nicZ9vREEU2QnqaGxEWZVjrXknk9nRniK9QZ9UwHB0cKfOmelAWS1heGhyMC5LGnO4quGKBVCwIc3Rpfq4uRXT3o6+yEW7YxxsbVnI23Lszgwvw21vIOyuUSWqw6Hj6+H7/40UckBPD1F7+F57/7TfQNDCgrIiOt8zmEdQ2ZtlaUXR+Ts7ew5/BJ/PNf/i3M3FjBn/zxn4k24N67j2Ogtx39Pe1oa02LM2Utb+M7PzyDF05PguX1tsXXxs1ZrVvScszDAMcmTbrFQC9yWzfSACJyam4UKvJ6JH8izJdjA14VEbeAFotgmaFwdWSrPqocvcSTQITWUWbDEAh4sIyYXPCcGlGgzTEf+4fCrodEKIT2pIWOVn7eLpa3sljJl1AMWdBa2uQ1iGOs6kJ3mdjLgDTVZYdICIZlQJfof4Z2WY2mbdpAHbXeNBgXv5RH3CvhYG8K/QnG6qexvnAT8/MbCIWjaOtqh1ur4vq1q5ifu4lUIoGR4RHELAuF7Szy2RwKxTySybhkWPBAsLG9iYXlRREmcnTSkmmDEY6KbmRjhd1aLNvjyJo9ITW4/M3xcjiM/t5+xKPM7HBx/fo0Onp7cOTEcZy6Oou5rCZAxAvHxK/CzBAKQPVYDFYiCc0kmKamwZdywLrtyDpBlpFMCMcaDAzk95AZqxuauDnEKROEfDXc3XT9iDhVkKka3dElQ0ZJvu760Cga19h4wrEPZ0xM1g0hkojLWM7UDZTXFmGWltCXqOHoaD/2DA/KwXMrV0ScADsVx/T0NG5cn8NaNieZGlokqkovHV+eb2A/ZjGn71QQdrm2+LIOULOya3QE42O7YJqR26OUADyIeLo59FIYNwVCghGOdM1IYSq1NA39YuPe4P5G9lzYJtGFKEaQYITARdJ8RWtdkbBD6jp4Z3HZs5nMHIoh71vI2WF4WhSReEpauUMSWc/1WlUg1V1XDowjXW04Mt6NgyMZdKcjSFpR5HN5VCq2BILmS6Vq2DT+PBaz/qIYrl76zEOfKf1/7Y75h8KVnwgQmck6v/Enf/fcv17eyg3poRrKmytYmryAtdlJlLe2VBKj70tDJOlxiRqXmb2OsEEqW1FXctoilcbZLH/zMmUttG5JtLFU0Hk2dOoJiHYbVqrmN4Vfa1ZBBxdUMzAJAESzQDXQggSb/04WhI9DpoWsR5BMGDymjA4ai/TOrzXrSHaOZ9SBojE33xH73jyGURd0E/3dsPcGoEoYkYZNLQBqMoNnRHCokewnLBJnv5xpqnJAVZNXE1qcs8pkKoHjx4/j4UcfwYm77kbMtHBrdgb5sg+tdRe++K1X8Mqb7yKeimPXcDfuu/cYapqJ3/2jL8OrW4hDE+FoznPlhqIDwXc81P0CdD8L0y4i6dfQamloTZpw7ApypRKqToWmW8la0AmM3JpcEyxmCpsGWltScColxKMm+vq6Zc5OpT8TILmQbGxuYW7upuhHWnlqEtdCFIV8EYV8WXQILLVjI3O1WkGhUEbV4fWYENakkN9EYWsdCWmYYk58Eqn+cZRjHbhZArZdHXqU89kETMOS0Valyhk59R8mjEhUgtsoCKY+hdoYggBSrlx8azZlC9w5GUNeQa9RxoGeOOrbi5i/fglmMo2+vUexbetY2SaVHROxKmOjc3ZVRIjlsotwrYYDQ+146qGjODrRjxvXLuD73/0mrl2+gIcefgAfe+rjwm7dmJmWzqBMIopEjJoHHbdWNnFp+hZaekfx8JMfx3a2ir/44pdks33iycdx99EDCPtVrNNlI0Agjr996T2cn9/AQt6GH4mJzVtKyUJsCKVNlrQm3wR1L1J3dFsL1XDPBCJVpR5QjJ3oCyoEIS6iehUTaVe6StyKg7oWw3LOw0LBR0GLwqVmgxoyndezJ3oYruKko6X0y7URCblo11zsbiW4C2Ft5SbMSBStDH1b2sRM1kOJJXnxmDTLskzNL5ZQZ6YOLcE8xVICY+qwRHXBlYhOEN4i1K7RMWKjTiaINexVF+1R4Ld++kk8emwEf/OF38OFd97EruExaGEDm/ksTObJWBbm5+YxO3tD8pBaUkkBPgQOqyuL2N7eEgcYD2MSOy+iaE+s6T5HRVUKRR1ETUvuZQJvzSBtT8tuHamWtARyMddjZXEZW5tZ9A4MIdXegYLrYdsB1twY8vUEfM1UIzYyHGzYjcVFh0c7sct7lDZZJr6GDcnnCXOU6yi9A7UtZFk0w4JmsZqRCc6B3ket3FIlIYJ5ZcfjfSBnIskYUa4gvdaoSBQXnyOsFS258GyYIV/qDvztZYRLWxhpT2LfSD8GersQi8ewXSji5uKSWKH37xmTMrqb03N46533sLCxLpHnhhGDyYZphoQx/ItjEjJmzErhuFejLk4VzO2d2I2xXaMCqCtkgRoHYNF8NNba2wy5XNdNXTPU0gk4Vnq25kMtGRFh6gnqGuGKqrRUsfhyNAzpMkbkQYAHd1J+7OAp1sMow0K1xtTUMHTDQpR6EGp6GPPO91xYGK6TFXTFTRwZ7cOJiSGMdbcgzZNUzUa2WEChXEGhXOLY9Fodod81rMiL4dHw0ofHPxhXzH8MmHzgQKRer+tbNXz+7MWrv/rq6691nz/9LhZuTEmdeq1agREyoNV5e/OitBEOq0pkAYdi/WJqKmfC6iI2OE9kwhwpUFoedBOuZqFSZ105S6dcGIwU5vCmEfEeKJuDTT9ArcEG3gwARBHe0GQEi2YzCNkJaoKf/RGE3LBkBSAieJxm0BMg6OackJ0jn2bGI/gzfk3S/Bq9NQHAaX4NAYvyIyCGQETufJV4SPaUoy+poJbxF/lFVbTEBZInUyLxcqkgY4aD+/fjkUcfxcm77kR7dxe2t/OYmbqOi6feE01PtHcvriwXceb6PCe3aG1Lo60lDt2M4OrsMoplF+kIK8TDWMttoSRNlTp8xmHXCjBCBcRrDuI+EOPi7irwYUYtVGxmgRQFfHKzZZ0WF/SypCZqGBnqR1dHGyrFvAgoqXTn19V4jqyLasZcWFiUttLu7m41qvPrKOWYMEq6vy7UJtMjCSAotnU9pUlwqyWZKacMDelkGla8FW40g3U/ilXPkHLAeiQJX4KNmBPAEUIEumUibLF3IyT5CxT3SQwiF90wYFiaxLzXXR2VQllOabGQjYGYj+GUhuLSDOamryDa2o7ho3ehrLfi6o0yPERlI2AKk48KvGoBPS0pPHTHIRFHdkWqWFucwqlTb+G9995EfnsLBw8dxOd+9dcxNr4b66ur8jVLC0nZHilnBsqVfB1XFlaxuFnEh578OJa3ivj6d1+CFYvj4Pgw9g50oSsVFao30daNqc0SvvrSOfzw4jQqVNzSZeFSR0H9kUhjoEVCwk7zXhYvjTjaZB74/qmSDguCB9H8kCly4VVYVA50xjw8ujsOb30Oi3Pz6OgZhRvtwOy2j/l8DUXmgpAJoCMixHfGg8Fqe7YGc+au6VJ6NxSrY0+LBmdzHhfOv4NkSyuO3vM41mwDk+uuxLTXSG2zUyhiwCSjwITSqgebGy3XIZ72ObMXMTdFxwqYMs+EiaBc5DnuDLl1RP0S7jk0hCPDGZx58duY6OvEUF83pqauSUt4NJGQ8SHXtaXlJdyavwXHrgoD0t6akeZesnjFIruZinK6bmvvQHtnl/zMzMwNbG9tIx5PiPCWGx4tnCQ6Wdueyqg8HYqm89kswhJZ7sOKp/HIh5/C7P9luz83fQvLdhhVI4ka21dFkBqRe5YMM9knCmnVuqF6eCis5GdEESs7avi5hahH4IHRoH1bWW+bXYvqPWqAEMK3wN0o42XFAggQkRA0xWaL4VSrIUwW1KtIuR2yq+iN+jg02otDu8fQkkxJOnPZ87C8vo6F5RURyh/at1s0XgQ/hUIJpy5exOz8vHyWdN1JdD83fsbNVMuiheGKx3FNyabCysfBfRMYHxmWdZEMSvNaHDAi74deNo5sDbAi+hiVlSDLrdKJqV98xWRECDCEAQkyU6QbphEAyM/So2vGFnu5b1goeiEUfRN2iEJiWnJNJOJxJBJqZLhdrlAxK49JN9dgaxx3jPfhjrFejLbHpX+LJZt8vVvlIrYKeYQt65kQwn+jRY13LrxxYfsnOYrZCUw+cCCyubmZmpydfebVV19+9N23f5iYnbmGMkvPGrM2k9GzFGYTPWpsgLQlSpcqYn4QRCUUQvGJ0uamMpTUosWkSuobhFKk9YpBZsFi1sgBadZNBBoNfi3YwHfqL5r/fycQaQYDzYAleKwAIPAZBjRe8xseABolDFXMSSBgChB3AJaaGY7g+TaPiXZqWIIbRS72hn7k9hinoQsJumWCFFpSnjJ2kcAhTjvU4mpZEVTLFWFC+nu6cc9dd+L+++/DyOioLIgLi0uYnprG9LVruHj2NGDEEOvfg209g+kNG0s5m5JF6ZXgZ5krVrCdLchpM5GMo04C0XMkaMyzbdTdEsJ+CRHPgUkdRqUA3d1Ge0tcgCntdLZbgcuTqsuNTLkw+LzpGiATPLF7F1pTSeTz2/I1nhpl82NuikQVEIz4WFxaRLFYkgU1DA1xWhwBbBVzcvKNp1MCRLK5IjxP0a08cCeiJlKko+mMibagqiWwWbOwWWdPjYlqnS2rTOMkfxyBHk2qhZl7FTMTeJKiM0YWYZ4ClfbAiseEPWCbql2oIOxUkbFqaIuFYNbK8Nwq9GgMerwV21UdG1nSWBHUGJDEMDdnG0d29+OJ+49itLsFS1NXMH/9Ijpa4/D9CuZuXMPq8oJ0+zz6+JN46qlPoqe7F8V8EcWtrHr/ySxFYsj0DODvXnwVZy9P4XO/8ZtYzfv4wl89h+lbq1LGdvfBMXzkoZMY7GrFynYJL5+fwqvnb+L6ch71CD8rvs9eQxTK7AWxE0iwmwhSG6xI00xVMSANN9dOIMLPsScGPDKWwMKFtzB9/QqGx/cj2T+BhUIIs5s2ijVT0jCtWhH9mQjaIjWJKN8suVjJ2ijUolKa1h0FBpN1lLfncePmFZixKCYO341KPY3JxSqqjIZnZo9G3VFIgvf4j+/zag2JsFqEg3Jl82uqX4SsFtM/RbgqG7AKvUK1gJRWRdzL4UPH9+KR4wfww1eex/zNaYwMDUtZ2a2FBYRNU5iLre0szl84B6/mo7enSzQ8drUiAuhcLgfXcdHe3om29k5x0qyurcG12ZNkyt8Z0PrReBLxJN00LHYsCpPHBNd942MYGd+DF15/B0//3OdgZHrxledfw9RGDn48hTrrCAxLGA+eytW1rxgsaqXEvh9ujMapOxEdhFqDQ2T7xIin/lyq5wkqGsdLYT8kwj2wdfMeCFx7knLW2I7ptlGiZKYlaw7F2raU20XsbUS9ojT4jvR3ysjUisZQdhzMzt/E1clryGa3MTTYjzuOHIJJ0KQZyLS1Y2ljExevXsGlC1eQ287K50ftRyQWwVY+K9Ho4ZAB22UzMx1GNRyYGMX40KDsJxxXN7PkEkLIRt1G8Z3qC1UJ3tStKaEuWUCxeN0G3A00I9+j1n8lopaQSRq65L/VwZDrFQX3tB/n6oYwIXWdB7m4BCvSdcj1hTkiNksSaSrwKlLPMDHQjUOjPdg30IHutCVBoXapCLtSRb5c9Qp25abtu18wYtb3E6HM1Q8qG+Q/xoL8yKH+H/LN/9Dv/fznP6/podBvX7566V/cujHVWy5t65JmJ2NCzsR0aLwIGajfSN0jrchNgh+0JNeFqEmjQ0Zt3rIByeldCdpIkpIe1Ul7c4zAE2mIm1BDLNV40gGICPQcAShp7nZpZhf+nzb2gNlodtQEoCUQwr4/A2zMvwNE3CQyDboGdv5dwUUfOGX4fvzfBKiNLIxmtobf0zyOug22+BdINQF9/oo25AwzSDysayrPkGIoVWEdQiwaw4F9+/DgAw/gxPHjaMtkxDY4NT2N5eUlbK2t48x7p+A5FXQNjqEa68Qtx8K6n8RqRcd6tiThOKT+DT2EfLEgYxY6W2Icv9WY0kha10OdSs9qGRoFiaUSwuUtHJ3owv7xAbzzxg9lXh5LRgV4FMu2ZJCojU1Vw/uujXQygcG+HiQTMbXRs9TdNCUPQWLeS1XJ/uB7omKzt9GaTKM93SInys1iAdvlkiSP8nSpLHa0JWqIJ6JobUkjasaQK5ShRTMIp7qx7VtYLvvIuQxm5AnLoLcZWjyOkMn+DGpAuMJQxBiCSYujwRkwGRIHFc7AWTUft2Bxoa94qJXK0pUT1muIx0yVP8JFya6haNelF4aULC2ollfEQ4dG8FP3HEDKrODy+bcwefmyLMC93R3w7DzyuXWJ4beiBnr6BtDfP4xdoxPo7R5AuVDGytKKpL1m2juwvJXH1bllpLt6kGjtxLdfPoVXzsxiteDIBjHQlsD9x/di90g3zl+dweuXZrFW0SWLQjaqWhWawRAp9pY48CoU2jVcbJyX00kThNUEyQGSF6Ks98LQkTURRkRVn7dadRxs1VFZmUU2u4KWzi6EWOpXqmO1UIdbMxDV6+hLAvsGMrA3ZiUp2Ex3YylXx/w2kK1Q4lFDJspgMxsubeGhGoxoK5x6HOu5MGyPPSBcTXgPeXS6CgjmpqNSQbkpcwzDDZXOHEXbCkPHf3Nj5WG/TlbCFVsqAXWosI4P33MAmbCLWzMXsWuwG2nTwK3ZWRQKecSYq6NpiER5beVx5uxpSYtOxKONRtywgBAylRRd8+8ol9mPpJJU6Lji2IbjxVSyBdFoUmy/FL5SONvd3iKMjV0p4Zd+7TdxfXELV29toRbtxJnpBaxUHdQiEemJkTE4R1EEIapgR75mUAEpDoyGZZfvA2vuKb4OB1ogpZOQPTgoPhSAqQTYKne0KeCuoVWVm8Tje0mxKHNpbJg6E48B3S7BrBaQqFPEXkB7TMf9dx+XokyKlsOWpdqhz57BlSuXUSmV0NPVgaNHjuDo4SNyH5B5ooR8YWkZb7/5Nm7OziJihNHX0y06uBu35iR7RdfZpqyhQht2zceBsSHsHu5viEspqFc6D7dRT3F77W+kC5PFYSCcpNvKGst1XwFZ2XPC3K/UHqZG9WqUJs530bP5khvDHBeCDG6JZGWLvi79XrVIUmITuAaZJkGzIbUTJZ9jQQem5qIrZeCO0V4cnxjGcEcaCYqy3Yqw2uUSXUK1rO3XXs1VKl/r2tX7rcfueCz/k9aC/H0Y4gNjROr1emju3Ln0q6ffOf1nf/rHQ1vryzpPGhyniGmLBwiqKIkY5dNghgUpcnYQNCi7RjQ5qVCxo4saVZ1yObvlwqUiQHnj82IhqmRqqELwwXqptgkAACAASURBVAbfrM+4rZto2AIDZqOZdQhYhWYGpFnnsVN70ixiDdiIZvvvj3vz33889REE4KaZzQg6CdgSG/B6gahPlSP9KNrmnDJ4PUJvkvHgaY6nlxpBiNImEITwplB8K9cbInAP2VwOsVgMQ8MjOHniJO697z6MjoyKYGp+bg5Ts9NYoEagUsHN69exeHMee/bsRfvAGObywMXlErLhFuk02S6xq0LNd1tTUTll5vI5lMu0qXLcTPBDoZqY5yVlNVQpQS8XYTo5PHn3AfS1xXH+vXeQjFmoOLSYFVBhERf9+ZITQwaMs10qzKuIRkwM9PWirTUjzbqiMeJCKbQ0UzDZSURRn4GFhQXRw7Cngy6Eou1gcW1dOhu4ABOgEgAnotSZsLkC6O8fhB5JoOAa2LINLBbqWC5xOEKRno4Qk1vJhFhRyUwgrU0mhJuZNHxygSX9TYs0g6IqjI22ETZDyER1dPDEWSpJ2Rlfp3yWYh+pS58FMxGyvgmHLKBjoycRwn//G0+jJ+rg+Wf/Grfmp7B3Yg/6ugewubaK7c1FmXsnkmzm3YVaqIbJ61OIxVI4euQk2tu6sba2JRkrBCJbJRdarB0bZQcv/eAM3rk0gy3fQFWcKBDLZCZmoiUZxcpWFpucRlAcSp2GHOmq0jIcjkelEp618XTPNCI1BYhILwlZUMmDCTYq3t/qs+TlQMEofzbk1WDR8aG7SBlkgmzUTB1spKJtsVyhJkxDi6lhT1ccI+0WLr79PCrVAvYeuxelUErYjs2SGgsZuo9IjKLTOty6R00q6iHm2aTYwyibfVCmJ9Bcbk0l1JZ+2YauhU8yaJilIJbWcgJN5QehPsOX0TGLGHWnKImtzvYKHrrrGA7vHsD0qdeweWtKBJG+buHS5DTSmXZ0dHZgbXUJCws3sb21IZs3xzcM57OsGOyqjezmptg6TWHyCJBq0BMRxJMJlYWRL8HjgaJO4KJh19iwMJk/fOs93PnAhzBx/AH8b3/617ixVpSkXRYzUr8U5AVJc7kwxnUJkGTMOxcJtrtyExYJEDNwWNDE6zVwQQnRpw6FfAwrbCoHCcXkjQAiyQ8hY833iSBccuFZVFkXXV+kXkKEn65POzaDyjwYTgX1chaRWgXpuIn21lb0DfSjs7dX7pNLl6/g2rVr2NzcEHYvlYhjbGwMJ0+cwGDfgAi8V9jLs7mFxYVFWbs6OzrQ3dkpY4rLV6+iUCQQMeGyXK5xAD4wPoLdw4OSrmtTB3Ob8SAj1ig2E/0Az3Nk9QJXJNdgpQuRw3QjnZqaNupAeN/LWJ7dnwwra+xDZGWk8Jlg00oia3uyhrI8E7EMzGQLIqx7kFwelVnj+A68mo1kDBhqj+Lo+ACOjPShLxVTo8VKGaVyAaVKybZd90YoZHyvHgp/7aMf/cQP/qGkwgf9/R8YEJmamrKSUf/eQrb0zZe//0LiB6+/gunpKTge3QkqZpYUuNDnYhhgrwlPiipITG0gjQu7IeORk1ODUVALOxkVlUInjY5qlHl7BhjoJpq1GgFrELyxgcg0ACI7WYWA6WjWbwRApBmc/LgMj+axUPNYpfkx+TrU61eggr+C5xuAjzpPWDJTV4u3iqtUv7lgBCCG7wM3YBFH0dIs6YeKQgwTmIkoSm3cwZxWwJtHZTap3zYcPHgI9953P44ePSantMWlJVyfvIbZG3PYLhYk+Cu7uY5L776DibFx7Jk4gFokg+lND6fnt7HshKGlu6BFEpIpUNzegAEH7S0JYWOKeaJzV5JIKb6T3opGkVOIYwgWVLkljHUk4GRXcGhiBIf2juGNN1/DzYU5RJMxOH6NwTuixeBoTiardV+o7Fg8ir6eHnS0tytrr6dqzVVuBFNWywK2+NncvDkvM+R0SytcP4TNbEHcMoy25s+SXWlJRBExdSwu3MTuib146jM/i8lb2/jOD85jcrmAcigGj/bViAbdIuBKwveoxOeCrHpQzChTEGnR4xpCkGwKla9zMXaKgJNDUqugPWSjzjmu7YvGgZudLOqajmg0hlC8FTk9g7IWQbFURlc6jP/u1z+MFuTx/LN/Kym1H//IR9HT2YOVhVviOqLLiZHhVjwK2y3jwuWLWN3YQjSWQn//LnR0DiIWTSPT1iFBc7c2i/j+G6dw7cYaNis+XOYosOxMnosuFlUmyIpLhqMnniUahV48FAjbSbBhUbvB64xWXo7flMtNZ5CdEW/oaYiFuQhwk1cNrQKPBZvypEwNKDdzFzFTQ81wUTfq8JknQuazSmuzh5awhhGW0cWBS6dfQdnOY/+xO+FbrbixXMUmSSYRYxKPczMM6HMmhBrSAsv7g8BW7s2GSDtwGAuhKOJL1dsi+fzytDlua2gfGj8ncShi5bWlu6lWLUKrlhDX6jh5+CDC5Q2Y+Vkc6IsjYoZxYXIWth9CuqUdGxvrGOzvQaGwjbm5WaysrUK3IuJM4ym4kMuL26lWdQR0GGFLRnvhDF1APqrZAvKr62hNJ7B794j0r5R9D3c/+BiuTi/hrXPXsefEg7g0t4q1oi0hZtTgqXeD64t68zkW57rB0QfTPSXNk0WTmi7icGpl+Bn4LHCTRUqTz0ocTyEV904Xnho/uCoFUeIB+K1MQ6WcpgKt7qDOFFWOcXUfaRTk/fEreWEtOttaRMO0sbKA7Y01WCazoXwZZQ2NjIrrbXJyEmtra42eHRZehiUuf3xsDHvGd8u4ZnGB+pAqYrE4unv60NnZKa9lcXkFVyavwaFbhwJRggHJKnJwcM9ujI8MyRrKQDmCMF7bsk43erpux72L60uFvKm+H2UeEEaUq5M0wdNRqdx0/DmlAaEtWIFf2R90E3UjhooWxZZdR4m5QmRAonFYTALWqUFTY38evi3dQ0s8hN2DGZzYO4ix3jZkzDD8UkW0d3bVQdmurNhu5T3HrT2fae/71oMPPnjrgwYV/5jH/8CAyNbMTNoz/X/T3tHx68V8znrpxRfw3HPfwszMjNhAqQqWGBvRJfD6ZNW6EhgqZTIvKjVe4TySv29bVCVhU33YDJJSp3v1S81KOV5QLEIzWAgAwE43THMi6U6gElBwzW9uABiaGZOA1Qj+3SxeDfQfwZ81AxEugDuByI+CHy4SfO0KeMhEpjF3VMDkfTZFPZ9Gn4a0mDfYpVBIQoDkRMOFhkCl5qlkRPrnAXR3deGppz6O+x94AOlMq8xSZ2du4MrkJBaXllWanx7GdrGIa1cuIl53cM+ddyIaTaNQMzGXq+PyWgU3ch4q4QRiLRlhv6rFPJxiTma+HPcwaKdYYOCYI6CTzg85KflMaGTJVRWmW0aouC3x/4/dfwLdrUlMXr6AarUA3aijUCoKNe7xBMMNjmIzgwufKwJbk5bFvj50drQrJ5MI7ni6pLMjhGw2i0Q6JbP3uRtzAkbqGk/qhjRUplJpxCOWiGNJb++dGJUFY35lC7/467+Fq4tF/O0Lb+HGRkkoU4+nwxhn6BZ0MhYVF2FS6Ro3UBftrXGYli5FZMWKBy1M66OFKBMo8utwtm/BcHOoF9dRo12PhXKSjGmpjBeQSQlDi6agt/SgnuxA0TdQLOVw/x278ekn7oFRXcOt6+fR29GGe+66Gy2JJLIbm7g5O4OV1SWZISfbM8hXSnjtBz/EqdMXkG7pxIeeeBrHjt+P5bUs3nzvFC5cvoRUSwZ79x3GqUuTmNvOoRgyOaWHT89IiLoXTX1uvD3J1knYVkL2Z7oB2OjJHAmNgW4mDwueel02K+CpoYkhZCVEZFqXIjoCtkbfCBfkRhpn3Ser5AN0FFFnY9RpyFEx7bomltU6s0MqFSkh7GlLopBbkVN4MpOBizDyJR/ZoocqBcRc6BsFbMotrOzaQqPLKVYBdxn/Nm54MRM3DjjciHi3yKZB67uk+zY6nIJge25kogFwZcTgloqqzVcPobydRS23ik8/eBD37e3F+ffewNT0FO695x6UKyWcOXsKrZkM2jvbJP9jamZGtCMErlwTOeMnq0mGjC25yXga6dYMVgtbWF1dRmciiYTJIDYPh44dxdihwzg3NYf1vIeKF8Fr710EEhnEWrsQspKiadLZMszU2UaQVqCronODBWmVqgouEybPDEviK4fgrDWgLkRttTo0SQJm7hPDUcuoV0vy2CzVU/AyLCBchnBkbNiU7VSguRWJc2iL1GE523BzKzDqHgZ6u7F7bERi67c2mbtyGTdvzYs4lyNkdu3wEMYRK4EI81Hk8MoiVNPCxMQ4ImFDMlmilomenm50dnbJdcpAzKrjYmllDdevz8i9zZGUMjGoUrmjB/dh18iQgCuGylFsLmyO6M4a+0qDzRBwQkakkdkiIe2ih+JHRb2aim+nm44CYBH0NlwxbLet8e8OR4T9oCi14GsIR1OIJDPSDaOxLVfC4CjoZc6Qg5jhoTtjYv9oB47v34XB9haJbq8WS1JPUfNqtarjzVcd51nHrz3z9NP/7PQ/BiD8pH7mAwMiy8tTHaj6327v7DimG7rO8JQ333gDX/nKV3D23DlZsETtLk4NnqSU9kOdTNQcTXzx9E9zI2mc9m9v0o3UvyAxlWMa2YiDNL8fE/i1k90IgEFzEFkARAIG4zb4aYCanYCkWcSkhF2qi6EZrOwEIs2MCs8RO9mWADwFp7MQUzjl9ajvDS70AIio5xqosynaZVaFig4mQ8I/I92qAJqaw3PDpg4iEU+IBuQTn/wk9u07IEmiM1NTuHrlKuZuLiCbz8ksM8xSQS2M6bl5LM3P4rG7DiEdZw+DBsdIYa5Qw3xZw80isFz05eainZZZMG7FRpZV5qGwRPaHNQJLphUSjHD+TQsdrY+Oit8WZqQiSm/draAlouPek8cQ8iq4dP40crltmHEK1ag8D8kCHbXYXqlJlgOZEb72np4e9HR3C8OULxSRSCYl6If9HaxLlz4Mx1GuBDOCVEurgBVeSzHTQNIysLwwj/HxMZmv/9EXv465LRu5UAKrVaDEqPFoDD4t5GI7ZdgKM3A0JNhwG6pgvC+BicEOpJNRLC2t4sq1OWxm+XxjsuDa2RUBImHQNsjFjqJtU0K7/JCptAiNdEV+hNRzOOEkkqNHsO2a2MiVcO+Jw/ilj92NhLuOqxfeQ0trEvecvAvJcAqTF85je/MWuvu6MXboqCQzfveFFzE7M4+x8f0YHTuI6zfW8Y1vv4Kp6SsI17MY6E7isz/9aRRsFy+fncLZGxso+nHAyohtlU4FT6vBEzcMa09JAyh2Umj4EBd0FSnOThpaULlpOxUbns3OFwOw4uLSIDuhqA8laKRmjICA1zjZLI+5FV4dOoFwwwIvWVsWm2HJctQlb4GfOYXRUh5G8aRN15WPqJyiPZQdiZpTOhDZSNTjqW1BgZug9iAAHkqG1QAmQo9wLKGygiSNWCabARBptLjy/qLrjtHl7MDhIzD1l/ZbsnF1F0NpCxmUMNhq4q6jY8iv38L3n/8GRscGUdPDWF7fQs/gsIyfZ2dmsTA/L2CaAWLCXGhhdHR1ii22WC5hZW1FnIR7R0Zw9PBh3FhcRj2WxhOf/kUsF0P4N//zf0BNi8FIZlDlz5tRxqVKR04tJIEr6hAnoxMV5y5hCfTHc02Gh0iUFig1DlCSPqWdET2E5yHCUTBBqOsiGg2jtyctB6jlzbyM0TQrIVHjbrmEkFuWDdV0PaR1H616FdFaCTU7L+OXiV3DGOrvFR0Zr/3e3m6srqziuW9/S1q0yU4puyvF0T4KxQKKhUIjmbSG9nbWTaQkJC6RiGGwv09szAQhZD14eCGwWFxZw+zMnADHAIhQs8YE2mOH92PX0IDASwFjQrQ3BNcEmg3dx+39guMWvn6JP1DXTWDFJSup8TBpEJTx2mhYnys2XP63mULJTGGxGkLOqSOeSAhra/K9tyJwGRro1xllg7jmodXyMNoTxaHxbuwb6UVnJoVqwUa1XJX3wvHcsuM580D9T+PR2JcfffRjiz8pQPGP/Xs+MCBy4/LlbsOqv5NMJPoty9AMOl9qPr7/ve/hr770JUxeuyZUF9FtQGHx/6kC58hFEX1KICRovQEwglM/6WGF4lV+BzchsYzJCUfN5wJGJAAVwQa/k9FoFocG3xuAlGYXTfAmB9/TbA8OxinBiCYAPc0/E1y0zQJTgrBmIBJ8f/B4tDtSXKpwhHK13M5baISTiQVXpi0KwImPXNdVFDKPKBx3cS7SAFMULnF2euDAQXzyk5/CiRMnkWprx+baBt5++21RoG9tbwsNKnQsxWqhEBaX13Dl2jUc2DOG/cPdqOTVaa1UM7FMzYRtYM2PYL1Sx2auIIFSjFmPWiwXq0qjLenJdILiTMX0SPJUo/2XgkiZGfuOZDm4TP3LbmLPSD/uObIfyzeuo7ixgo5MCstrq1jP5mW8I7NYx5ZumHQq2SiMssWRFJEgI8681Wk9VyyKRZFvqDiveIIyDMQTcYn75ntYyG1LEuUTj39I+hr+9u++g4986udwbnYVPzh9GWUzgXCmDVqMIESxMp7ti6ZBFPmwkdEcPHLHBJ687wgy0Tq8agXlso2Ll2fwgx+exsbmtnyt5uYR06ti/VRdLawv4AbBSi5d7Jii95FF2YZXKaJupWD07IPZsw9rdgS5bB537u7Br3ziQfR3mHjrze+jUizgZz71M4iGdcxPX8HuiQn4ehQvvv6muG5279mP7WwR33zuO3j51bcksVJjZFJ1HYX1ORyeGMR//l/8NvxYF557/Tx+eP4msg7TTJkky1EUWRJmwNQk3KpetZHSw7AEWNhw6p7kHlS1qESERyg4F0u4D9shHa00BnQO0S0nlDbP1tR3UfhLCtsuoW6XkNJqyDB0jpdGXUOVtDMPK0YYZjwKIx6TYCbO/6WDxopI/wwzi1oSEVkbJBaecEDo8iDPhP+lxKeBGFGSLTgybJx2JRdFTrZKzyI9VxxISDIuWRF1x0oGBMFoQ30o6aIiJCR7opxXLckEUK2guLaKhObhM0/chfsP9eMv/+B34OYW8Ku//PN479w5XJu9KR0iPX2DiMcSWJyflwA+aj/iiRQS6RZZ465duyog6ySZyYiF2evX8ZGPPoWxw8fx8qlLuHBjHZH2UVyZXYFXN+V6skMqwZNhaGQ82MGjLCpcQPgdzKxm71EVhtxXVRl36swHMU1U6hypauo25UiDrCu/x6vAlNiEGu668w584ukn5NDy9edexMytNcCIgxEvZA70uivamWStig6zBqu6gUjIlrDB0dFREZxyrLm2soR8dguD/b3YNboL0zPTeP57L8pBQgT8cqBSY2veIzyw8uvlqi1ApL0lg+HhQenzoeOSqImvXcIOvRoWl1ZxY25ejW6pu5IDsC/6q0P792BksE8+WYdieqVAbdiTCWR43aviVXGDUcjqMIStcWhsfE018PrCFHFNZn4JM4qYOsyMJY5f8jUTRUQlF8c3I3IY4miKn4ckYJMVQQ3JcB1dCQ0Hh9twz6ERjPZkhAUpFUqolF1pEPdQz1Zd/23N0H9nz8ieN8bHxz+Qttx/LOD4+37uAwQi73brRuQdyzT747GIxqj2MNMlfR8vvfgi/vwvnsHly1dE7S0AgUlyDjsgwohGIjIPk0hdQasqYjgAB4H2QyWYKoEmN2shWxuisWZWonlz39kh0ww8AvCwUzga/H0738SAAQlOE4FQNAA8/HqzdiSw7DY//vtjIjV62Qmg5M+1RstwMEtsUIT0uAcjKv4c6T5mB7Ddk+8NRariNpKKbfZ1eOKJZ//KRz/2MfzUhz+K7v4Bseq+995pnDpzFouLi7e1O3x8zjF5wuQmfunKZTCJ8LGHHkBxbUlcMbTz5h0N604E8wVIH0lJi6Bg16XJkT8XY3BWMi0dQ4XtInzbkcIqiYXSCDJVbgCBiZxUuRiwr4XalroDv7ANd2MR9xzei1/49FMobKzgC3/4H6QPo6uvp5FASNZMZcfwNEcaVIKCGnR7EPdvxRjlrah3zo07WdaXiAsgcSsldHdmkGlNYXFlHYNj+/CRT30W//rf/r40CYc7+pDo7gEiuowlGAddLVEc6COsW4hqdYQrWaS1Kn72Yw/hIw+dQFz3YIR8OLaN8+ev4KVX3sDVyVnJvFHNn3RAOBLExLkuE1dFkN2onBFdQ0OZT0G27rM3Q4cf7US09wBCHfuxXqoht7yA3d0J/MLTD+Povh68/vp3sbRyC7/yS/8cCSOC9354GjdvLOHA4TsxPHEQL7/xNv7uW89K87GhO5i6chp6zUcqkhKB8dbaKu679zj+k//sXyHVOYqvfvsNfPv1c8iG4qi39MA2TLi0KFIsV3dkU9nf0y6hSWHdx1q+iGvZOla9JFzdQtjSEedorB4SQCbMSFiDETPEgsi3QwsxISaMusNAM2oIyshoJexP+BjrbkPJC2Pb1jC/XhT9iq0RDHGCZSISj8jIt1opCcgU0M5MD7IrGvUUPOCo9lNFbSgEISNPAfINjYQACkW9q1/qz/j/XOY1luuxFVk2GGpElEskCKPilcwoAZeBjJLaaSPOsWiVc3tbGDvqZMxwSALr9M0bePTICP6Hf/Vr+Npf/R/4ypf+Ck8//Sn4uoGZ+QXRBpDxuTU/j3KxpPQbCGF7cwMT48PY2NxEqq0NT3/qn+HchcvS+bTnxP2YWs3j699+GVXPQKJ3hMUB0r5a4wmb96RpybrqkJGmsJuZHew2sovI1KoYabVwZFcPZqev4tVTZ2C19SHc3g+Rk1InJJqhMML1sJRSauV1tCfC+MWffRpPfOhO3LhZwhf/+lmcuzyJfMWW8khuvBzFExy3Wj5S3hKKy9fQagFHD+zDkaMnEIklJaV1a2MVs9PX4dlVjAwP4cCBA3KwuDp5HW+9+w6mp2cauSaGCLrVZ6DG1BSyj4yNYmRgUA5ilXJR9BtcC3jf8VqjNXZxaQXzt5ZuM/CNk5qw7/snxjA40CPyYzLHXEsY2iYRj1KrVFe6u0axAdcXvq9Ks6f2KgpT6R7jZ2YZlrC+PHzwGuEama1HsO6EUYIFI5JEPBZHJBoXRqrkOig5DdcoQY9XxHh/HHceHMDhsT70t6RgMAS46Mj4ruLadT1quiHD/G9Cnv7MY489tvpPDRY+yMf7wIDI6uzFropbf9t1nMGIZWipWEzidwk8ysUiXn/1NTzzl1/E1atXVSshEa3nqnp1ixXWyrLK25zZ+0rApgqB1GatfNvKUtdgDAQZKzFncw5HswiUP9PMZKjF6P3FJvj/98Nq3mdWAiAUMAvB9wRfb37cYCEL2A/+f1CG1CxMff8x3wciwZ/LSEesqCo6OwA4AeDh6Eqqsxu5KHLRc3ZuGDKaCSLnS6Ui8vksWtJp3HvvfXjq40/j6MmTcpKfujaFs+cv4PKVK2ILFHU3RxwSi1BTqY6+j+XVZcmi2Lt3t9TE84ZiKqgswEYc68UQ5jarWCl5cCMpWJlOVGo61re2hWJPZFqknZYnYrfMEYwnynhJo6SlW5IUPTCiSxwL4sIgGLHF0herV7GvvwudkTByy/PQ4KCzqx3Xp68jmy8glkgKeC2VVBohMxFYqS5MQM3H+bPnsL6+Lu+LEvPW0NbWLrNbM6wjboSxsjCPoaF+/MJnP4uyr+F/+YO/gGO2YaVioBZrA6JJRFKMmnZFr1Itsu2ToxgDmuuj1dLRm6jj0RP78OAde9GdicIIc469iRdefBmvvPwastsFYWmUqbEmyn03VJP47TSZlkaHkij6KPxDTaKdWXRFVszyPaGjEY7DbBlCcuSkgMBimSe5MrrTGj7++Ak88dgJvPv29/HWG6+jI92DfXsO487j92NpaQtf/to38O7p0+jqbsVjj96FrlYd3/3GMzj1zrvw/BhikRhq1RxKhSp2jY3giY8+hUMnH8bkYh5fe+kUJtcrQEsnHLI3XgWZsI/ju/rQE6nh+uk3EDfq6B7djcV6G86uAlnqFTVPxmmMaa+U2GZak6wXLabDF/s4GSoWZejwSzZCFC1HahhN1vCh4TimTr2B2bVt9O27A1qmFzc3q1jYLMk1ZjBnRacOinqgqrSIkl2iC6LGSFRxGihBswIhzcsePwl+D4ErqfcGw3FbJNKsN2P2i3gWVA4SQZBYVRvCcZ6CJbhNl/UsEGLLvuQq0a502rCN1uZrLKDNdHHfRD9ODnXgG898AfuHh3D3XSfwznvvYiO7BSMSw+xNMiI3ZLPlIY3ah1jExH333iPloN/4zgv40Mc+iZoRx4uvvYn5bAXxnmFoVhzVqiOncI5WYUaRJytJxw0NAWSOyCxwDF6rIlUvo0OrYNDyMN4exaP3HITvO7iZLWJ6vYjJ5SIWcz62Csyt4LpsoZxnwoWP+4/vwW987ufR3hLDiy+8iK/87bexvlkSETQdVLxHKffhpkymSneysKpLGO6M4vF7T6K3u0tGkmUGyNkOrk1ewZtvvI6IZeBDjz2Ou06ekAiASCyO1ZU1vPn2O7g+NdU4fNZQLBbko2vv7MTI6C50dHTIWsgAQ5LBZIe5t3C0w2uD/6ZYdWlpRQBEUMuhgn88HDm4X4AIRzV0K8kYKnB6BWsurblyvbDllrHtPPy9n0zNnyUAIjAKEWQzxbBWQ7WuYcsPY83RUNbiQCQl+rlMkoLUsNKSORUJ2NN9F0PJCA4Nd+LEgX6MD2WQjujwyxXkNwqolmoEL7W8U1m24sZv1lzt9cce+/+PLff/LXj5wIDI7OzFLti1t2qeO5SIR7mbCYJNZtKwohHkt7fxzltv4Utf/mucOXMW8WRc6DOq2ilAlZAXn6cUCi6VlkRpLQJVe7BSqE2aM14BHA1GJAAfzSxKMOYJGIkAgPy4uPTgwgxOQ++fkN4/LTWPX5rHLc1AYqdotRnMBGxIs2YkYGhuMyONoPUAiDSPhcQ1JLoatZmKSM5Tol6moRJAlApFCYY7eOgAPvKRj+Kue+9FW0cHtreycoI6Bp5rnwAAIABJREFUd+ECNrdzQmcS8FGsFjwv2ihJR2+sr2N1bRk9PZ0Y2zWEQiEHKxITJoAdK6UyBYqmtJTOreaxWqxDT7ejHk+hUtdQrFIH4sE0uVkYDcu2CvcKUSDWECNz4fYaTaayjHPD9aoI2WXolTz0Mn8XsHeoF/edOITlW1P4/vdfFDtfiEmrFUdcAMVSRTafgYEB+V0ql3Dt6lVp3aVmJZWMIUW7o2FgYysnAPjxRx4Sanhy6gay5Toibf149cyUACutpR1aPCE6EAG/HIFVyqJtMEwdUeovHRttVg2/8qkP4djufriFNcSjBq5cv47vv/Iark5NS6dPNGyIm6XmO5Jj4NTqyPT2wrF9lDboiKCNT9mq9ZAEbMPltR+OyGtkjT3toobvINPWhyMPPIWFkoGzN/NYLxFeOWhPAA+f3IuffvIBafHl4m5EUjh16gq+893vYenWPOpeCYcmBvDEQ8cwMdwBp7KFr33zWXzte6+LG4PNnPecOIZKtYSl1WXc+/DjeOjJT2JysYA//8YrmFzKw8z0SnJp1NCxd7Bb6tinz7yBhO5gYGQXctFBXCslsOlQgOrAiFkw2ERMx5NXR9gMIxTV4TGCg/d5iPkoGmoljuYqiEQ9DMd9HIkV8fbL38TK6iqGTtyFzPghrFV1LG65sP0oND0qzAQ1SUaYgWpV9VlpllQLcAxENkkjyybAXt3Dt90xspsQpBAxNBIvuM40DGq3GVFhQBo9YI3lh7oY9SuocaNGxJCoc9psqXEgyGHDL1kvJp2S1ud6xkLBaN2Dvr2GaHYVJw6O4d/+9r/A//T5/xqz01fw6GMP8qSL85cvYWV1RTbodDKJifFx5LMF3Li5jH/3+3+IubUt/NmXv47VvIu8r6FY08QGyhFoV8pCtOFIolJlsVRDJaRGpWKltsLQ/Apa3CKGDRcjMQ+ZUA7/J3nvHWTXeV8JnpteTp1zbjQaOQMECIJgpkSZVLBpj6UZ73i94x3XVs1Uzdqba3dr/tqara3aMGV7vR7bY0mUREmkSIpijmBATo3U3eiIzt3v9cv35a3z++4FHmHPlKdqWSNru0QhvQ7vvXu/73znd0IxvYKevi4Mb9+Glr4h5OHHrYUkzl2fw9itBaxs5GSt6OluwzNPncQzTx3H4p1NvPjiT3Dx/DlEggE8/eQT2L13n+Te3Lh5Ex+89y7mpidgaWWUCxnJD+rvbsNDh3Yj6POIkJPZGTMz0zh/7ixmp6fh91kYHRnGN77+dbS2tQmY4MiYWo/zFy7g6pUrwky1tbaK0LehuUnACvcaaj3sfB4eCqc1DXnqjdjsbHqlamJpeQXLK+tinCjkc0ojw1yjWgX79+5Gb0+nrKdkM12EKuuvMPBORoiTicX9giyLjGIcU4Ew4BSximDVg6rhQ9wGNqV93A/NF5Z1k3ko3BP53HiYJKNSKuQQ8GrY0tmAE9t7sa2nCZ3NUYkAyGZSyGWz6qxWwibg/V6lUvpXDQ0Nq0ePHrV/WbJB/q4gRN09X9IHGZFSzTxVKOQHDU3j+ybzZAY0hZzq7Uw2i4tnzuL7P/ghzp49LV0zHh+T/RgoRQ86FwMuDspmx4uIwklRN0u2iNJGqJGMEgmpqul76aL1QIS/d8cjLnvhsgv8t3qdx/26jbuajbrul/qRTb1Lh3/v9gu4398FLfWWXj4PF6i43/9+cCLPzrGDuW+VC1zELSSrKme+xl0GhF+XDZJUkg8PDuGxxx7DgydOYGBoWEYlt26NY2zsuoQBJVn6ZdvCQPH15TiHKJ7qfMaPs412bm4WPp8HO7aPSmV3jmwIBZUwkc+XEd9IoKGxAb39g5hZjOPzq5PYrJgoB6Pwx1pR1r1IJDcl4dHjVapzGak5GTIqR0bxPlQKiJjQeUyVQISlVIUcPEwTZVaApaE1qCNoFXDsyAEkNlN4+ZVXYXi8krnAa4YnHi4YVNBzflyghdLnkeAzWmcpkA1Homjt6hOQMDg0jOf/wW9jPV3En3/vZcyt51AJNCFPxbpXMXYy5sqyBZgtmoacuDjv1vJJaJkNdEZM/N5vPouje0dx9fxnOHv+DManZ7GRykgks1wX1ZIsxAwaoohz6/YdqHkDSG5msDy3CDvDGnVlRZeUCDaC8g+mit6WPEr2Kdkp9PUM4Hf+4A9xaS6DH5+6hbkMk8u8qLEkzizj0HAnDu/bCR4Cr16fwMTMKpLJNMrZBHqa/Xh4/xD6mkyUs2vo7WnH8kYcb31yFu++9yFO7NuDhx44hKXlOSyvLclr29E7iK6hnchUQnjn8+u4eHsNNX8MvkgDGhtiCBhl6LkEArWspPOuVSKYygbAs6puVeAN+GBUDdi5gpqlWzp0v4mqQQKc3AKdSiZAMFZktkMeLWYOW30F5DbmkKnY8LS0oBZtxnK6ivUUT6QRacOlpJKtv14/NU2EiMwdYfIku0U05TYg20a3j6P/cJkRl2F17y/FPCqdiNKqOumvMkJWvShqJKMEq6pk0wE3TuAix8oMpyLrY3lNpVFgSzQZXMdir9EumsvDYpGkVsVgaxRbWgKYv3kRxw7tgqFXcH38OoqVEppammXtWltbkbK5EycewatvfIDe4R3o27YPL7/xPm7OLqHiDaIimq4aOiJe9EdNILuGam4TvVu2YrHkxe3VLFY2eco34LPKaPFXMRAEurQcvNlFeEtxeIwKyqYBf7QZDR196BgcxcDWfbgwNo3v/uA13FlKyJryzK89jfb2Vlw4fx5vvvkuZqbn8cCRQ/ja048IyOCGGYlEsLq8jO/+1V/g/OlPEAlynKIjEIrJISDgNdDX3YFgOIKJydu4dfOG6LTIpPKF9Vo+jI4OY3T7NgwNbUFDUxPGxq7h0qXL2EzExR03PDSExsYGAXjc+GlnZjeOfAi4oJuJmhi1xtD+v7K6LlqtUqUsI1Y56FbYGl3B7l075GDC9ZDC/rvjH2dkp64JNcaj1oYuQHb/0F0osQry/bh1EYCQ9bMk+HDV1kU35Q82yPMV9pmARaspR1eVxYJZRLw6do/04/D2fuzqiSBKgF1gkWZZovrpFdQN8zqq+r8qF8ofPPXUU7+Utty/K7z40oAIGREL1gd2NrvFZBmnnCbLkmFBDUMwHJbUu1Q6jQunT+OFH76A8+fPwkOfuqTbcWZMZkQlXapkPybbUbypLHUKHKjRjMqJUGE5zi72hVwOd8OvZ0VcwFDvfKkHBu6C5YIS98/3Z43UA4/6kUw9K3M/EOGi4gKRv401ub9PhgCCr6H0wPCCdU5mvKHl+TuOHdoGU6mUCHiffvppPPnkkxgZ3YZgMILFpWVcuTqGqZkZJFNpOSFQjMnXWqX8MQadN50uAi86EeZmpqUDY3CgD01NTappky4nUc1zw7eRTiVELd/b04eWzm4sbKRw+to05hIFGKFmWMEYNIrIMkwuLUINYMgsyKoAjZZOyYPhe6qK9tThlJHZBbHQsi/Ey+dcKKCSS8NXyWJrVxRPPfIgPv74lGRlxGJRrK6tO3QoUwUZQw1xX5HipaCPwtRImFHwKSSSaXz7d39Pmkc/OzeGAq2pviiml9axkcmj6LSQ2hSjUrgrEd4VUbSb1CBQdGbnoGVXEaptYrS3BYd3bxO78tT4Ldy5My+MByPcCaSZKkw9DAWUDWRkDB2NDazv9ok2Z3l5Del0WgAZFfbSh+HYAHnBe7xsuOVIq4RSZhNPPf0M/vEf/Au8e2ES333nMmZyFqqeoBL7lnMwymm0NcckYj2VtpHKMstBRym1jsePbMd3nj0Kf3kVn7z3cyzemUM0HMHoth2YnZnDpbPnpBW2d6AbNLkkNjckEMq0/Hjg2OPoGNyDDy7exsRqHjNJhrqxa8REJOiDt2JLuFSyaCJR9qDIa9RTkVh1s2Ygn+GiT1GpBzUvxxm8dzlvZ7utDosamGIOpVISVjmDdp8On17h1AZFsgqGKaOzfNlAuUTUwXuAtlWOXd3wVse9IPeKcrw4cu271lwVCegGJToFV26ehkKCDtvq/p7QkGZV5mUoxwzvO0WduMSIcqdRo+TagDlyZD0BWVsvHURcx9hx4owQCYw91TI8lTyQXsOxfdtwZN8OnPrwXaysLCMai0kg39r6KoqlAro7O/Ff/tEf4dzVG/ir7/8E4cY+5KsWUsUSMiyULJcY2IuuqA/dVgmbM9dRSi1hx769qDb2YmItj+lFsXhisMnCs8d3YFtPGMvTV7E8fQ2p1TtoiITh84cxu7gBLdiEIw8/iUefegbnL43h5VdeR1NLB574yrMSCvfOex/i89NnJHfHZ+h48vFH8I1nH5MyuXfffBOTN68hubGKtZVFYUSpnWC3DvUgdqEow9hIOCKMxvLyIqanbsv4nu8XE265JnAkNbptKzq6uuVzVlZW5fVtbW5Gezsj8SNi2+caxlBLvl7iaOJoma48AfemABFuFpl8AXN3FrGxsSn3RyGXlfEMO378fi927dwhNmoengmIZAfivVihblEBHI5/CXjKpSqKTjYI828kbJGjba6RVkACAdcyBSTLGjR/gzjGyDoGaCVmCZ4UvPJyK8GqZCQP5+C2YRzYsRXtMR8CyKFipyV4MF9kaKeR0C3rHb/f/6cVf+X8I/se2fy7bvi/rI/70oDIxMREi9eovpLLpA96TMq2qOlgOZTKAPA6YMQXDCJLZuTs5/iLv/oLjI+Py1yTJ3TO/OWw7Cwh0kTIRYCzNt7sPL07FwWrwEV3Jr0FX0wcdbUc91ttXQBQz2zUg4K/zflSP6KpBxr/Lpvv3RGLg6TvZ0TqLwz339yfx2Vh6tkWjmFMS7ln+O/iGGLHg4QHKbHnli1bBIAceuABtLe0IL6ZxuTUDG7emsTS8qrK8CC9WWZxoClIm1Smm+TK94eAcW52BhtrK+jp7sJAf78IV+k+kBud1LqlwS6kkc1sin+do4eBoSEMbd+JlWQJL7/5GebW0wg2d8Dwh6SdlU5PmwJUOe2L+OHuf04fn4w8CDCr5bz8XsSsnLkXKHLkJluEv5ZHTM+hOeCR2Pjnnv0aLp4/K3NlXmtBv99xNLA7x4tgMCjXzPr6BtraO/D887+Jc5evwgw1orF7CGev3salW7OwuSGSVTB1+dEk1prKdaabkgmxDMkAYRSnncygls+g0VPAUJuFnpYQkusbWF5ckEwFUul06MgwQHY8Lmq2lKoN9PagtbFFQqrsHLNFTNE2pLJpyTnJ5G2x+vFUT7RmchOjuFOrCtvFL/ff/k//Eg+cfAo/evMUXnj/Mu7Y3NjDzr5IWtgWFopN1IUCn0dATEqwMxhoDeDkvh7s6AthfuIy3nrtZ+hpacUf/O5/ipamJvzs1Vdx6tNP0dLWLFqcaCQoFumlhSWsr23ikSefw+DuB/H+xUn82UvvoeBvQtkbhi8cpadSxZJXdMlBqDKJ01OFJ+CDXtGQS6VRY3uo3wv46BJS0g2jZsCqMJOC93EFhXJWNmzaFhmQRVAmiTAUJDNQjd0wZC6EOTXB3BEhMSRkjCJoPlmecAmyXTulk2xXZ8d3XWdfZEGVDu3uh0IsciiSdcYZxihWRDnZXNumMyxWaZsc42k1ydThAYKgo1awoREskOU1WU3P+mUb1XwKjX4Nfe2t8OkQgSrF+9RWMZWYPUqM62+MBHH8xDFky0W8/vZHqBkt8ISboPu9KNTKIvrn2KPZo6PHp6MWv4P8xiy6+ntEaEx9TTwF2Jsp7Gjz4Pd//SSOPzCK1fU5TE1eE8v6/Mw88pkyFpbjSJc82HXgKI48eII+N2EQwtEY1uJZfHjqAm6M30bfQA++81vfQHqd1Q+f4/HHHpJU4jdeeRnXLp2TQEOKTlvb2+REz1HN1cuXZC33R6Jip2XiMXUVqc2EMB25TE5YDY+lw+cLoLe/T8YfZJkikZgEkzFFmSBFvScKWtLqyoMb/Qs80CmWg/hDhQqSCdpMZTA+cRsra+tyuKOomOsp+3nooNu7dw+amhuUa1NsuUoXxIMIf68Onzws8GsyqEwxFVJuye/PTB2YKBoBEVYnijWYoQaEYi2qMZ45NDzoiM6PGSxFBI0iBlsDOLqjD3uGexHy6CjbFPdnJZdGYniq2lilZr6s1YxXfT7fxUceeUSdtv6ef3xpQGR+/lojStb/nU0nn7VMw+KLraLGHZeLrsmMPhyNCjPCyvfTn53Ciy/+CGfOnHM6TwgTHSuvOAdU9LB44aTITN3o6tiifnFgyN2oc/6dJNE5otR6+vX+9851wbjiz3/fY+/Xdbhfv94KfP/3lB+zLj1VNn6nZ8NNjRXrssQMczTl5BZq6rVSwITJn5ac8lXiPbMzFLvS1NSIw4cP49FHH8WBAweRLxQwdfs2JiZuY3p+CRvUQ8h8miBOBS/Jc2UMuaN/4KnN7/UKBTw7MyWn4pHhIfj8fmTzJWl+lGCncgE+L/UhSSQ34yqvRF7rGrbu2IXRHfvxydmr+PzydaznqoAvijKzCzw+FPWqCNhE6se0TlpQqkr0JydMShdrPMXkxaFAKSMXE/r0pdiQPTI8PSZXYZWyGBrsw8MPHcOnH76Lqp2FqVWRim+I9TASCsPrY26CgabWdknRnJyew7/4w/8K2SLw/ZdeR7II5GqWxCpnimXYtEyTxrMMlGxbri0GOjG22qjWYHI0aOdQyWbEaUCBaF+rB5X8JlLxpMyULeaAiJXPEPrZF2C5GXMM8sjn0mhraUFrUxv83hCWFjYkft4TMBEIeoUGpqJ/aX2Tz1TC2jwakxTViCFXKGD/sYfwz//r/x7Bpg78X//2Rbx86irWayFUvSzt08XVoxmscM+LPoJNslWOPai74oGglEGzt4StHUH4a2ksTY7hwLatePL4wzKHXt1cxq2Jm7g9OSEFYnt275ZQKM7lP/jwYwxu2YbHnn4O3oYuvHvuOsbmEkgZIVT8TchXWCCm+qSkToAWXQ/LeWk1qiGfyQj7obPjxMugq5psnGapDC9zRByLbUnX5aQqtl6eLpl7wSfGkYfHhMViOlOGeU6pNFk1JnfyWqRmjPdXUXQ2BAcy5q239Qv7phYPPv6uUca58SX3V9Cy+nDqZdTvZUdT39v1zPCLyaPJvlCLIJlC1EYyMI1LH8fKRXHc8PTOx4jls5CVzJyYV0NLyEIxl8faWkLlnnijqGheWee4Wfm1IiJWCeGALsLZ1XgWiUIIJTMEIxgQAM3qFgJ2T7mEFo8hQm+jnBExb6oMJJK0RVeg51N4aGcvfuuZ49i3awjZ/CbGJ25gbn5WXHTzc6sigi5WLPQOjOCB449gYGQb7EoNV65dx+lzFyV36PCRQ3js4WPobGvA+NgVfP7xRwK0KgUb6c0NxMIBGZ2QseT9yzV/Pb6OD95/G4lEXNgLvgeMAiALyEAxsinc8DnaIaikxkJCzGoaWtva0dXVjWiUmgk12qDOTECCIA5DhZS5wZbcI5x2cTIiHN1wLbxxa1wBESYwizaDmUQ5RKJh7Nu3T8bN0iFDByKzrBw2RHQiIlCtSPosDLZOV5AvFh22WEOpZiBbs5CsmIgzW8gXQnN7FyyvH/lyFXZV2b0NrSzZIB0hAyNtYezb0iXZIAGjgnw6Liwqw9cqNW29CvMzrWa+rOu1dx977JnZv+fY4ws//pcGROLx29FiVvuXm4nEPzENjWuooDplx1XaDt7+VDMzwIWOGh7XPvnoQ3zve9/HlStXBP1y1nw32px0uHNO4SYqY0ARnTkLhSQdKitXvfaj3gHjgo16tuN+lkPoPAf13g9GXADiggr+2Q0su/973s+u1H8tmVlK9LiiD+sdMXycO/4hACGFe0/T4vYYKL0LH8fT/sDAAI488AAePnkSHW1twnxMTkxgenoaS8trYp0tOA20SmzlsChSuU1goWbnpI554mYcP2/socFBNDc1CotSptCQKVZ8xUsZOXFyEUglU+IAYfDPwgKjmIMChNo7O7GayuGj8zewnq8hVfWi7AmgykRNeS85KlD/cZMQaCKCQMajswaeIISnWXWq5AxVyhJJlTIiuphD2KrBo1dgFnMigDu8bxfs5AZuj98Qy2Rrawv8/qDEpvcMDOObz38b7334KdbXEzL3/vzSTcytxFHlxhZkLoihumyc+S9tvbwufYYGjf0ndgEeLnIlG169jIBZRsAqwavnkU8nEA0GBdgxV0QNA1iaF0IkFkSsiSChgPX1JXmtmxvb0NHej/hGXmbjlqeGjs4WtDU3YXZmFjfGp1Es1RDy0xpchcdQYL67fwi/8wf/DPsePIGLN27jj//6RXx2awFp9vwYKj5dQrVKBFE1dfomQ8AodgJYvoYlBaY8pSyiZhE7+5rx7ee+htTaGt575xdoaPPi4KHdyCWSuHn1hsRFk6W5NTWFlfg6DMtCY0MzHnjwBLbuOoi5eAE3V/K4tVbAqs2TOUWiGkwPUyJNCUATa3a5ggrjwkV8y+A2ga/QC1noeaYp1MQVkmPwlHT28CmQSaDjgPZbRoNxFEuWoQLDYngfX2vVylwj4oEa70pIGTNKhBmpr0ZwJKmO0NSJgnBOM+7ARiEKtTbcAyxuqKDqVVHx9JKh6WoHBK3cSztmuB2fN9umqzWlW5IsEuekzQ0uoJXRFfHKf/bGIsKhMNbTJSwmS9isBVHQArJJcnNq9ZXQFSjDqqTh9WqwNQ9uLBSRqvpQ8XlRJQBiTg6DswoMByzBo5cR8lso59LgmLFmp+DJrWPvUBu+9ZWTeOjQHniNGm5P3MKlK5dwZ2ke127cxPTMAgKhRmzbtgfbd+5DZ+8WJDJlXLw+gfEpBoEVMbp9AP/g+a9j344teO+ttzF5cwzJ9VWMX7kMvVLBtm2jGN02KuJ2bvpkvzu7uuDxmkgm13F78qaEFDJ11/D4hQXkYTMY8ImwPEl2kI4YTZcwxK7uXqlkYDihBFGKwFQBEY5Q+LkM/XPXT1lzJbhOMeslCSMD1jc2cWtiEokkx9jOgYOw1bbR1NSA3Xv2CPCRbhgy70xNdeIkVMYMgYQprBybmFUAcFXWDkl9homc7kW65kXF9CHgDyEUCsl6kC9XwNWNADxsVdDX4MX+/lbs729Bd2NY1j87u4lKMQuNo8iacblY0d6Cbr3W1zV0cXR0NP2rBELUUeBL+lhbuxmuVQL/bGN17b+zTIPruGpFdZpRJejHiVP2mBZiDVGhbhky9cnHH+P73/8exq5dcyy7TF9Vmfxq1l4TNCq2KJ6qnfjzu9oN5zndr/1wN/h6a+/9IKSesagHHX/bSIZ/J9SfE7rGr18fF1/PmtzLC7m3wPGClhOTA3xcazE/T/1eh49AzPk+HH3IqbLGwq+cfB5tavv278ejjz6G7du3ywnlzuwMxsZuYHVlRQSrpAxpjaMqnWpzgjUGnAkYq9ZEWe7qXLhwTk6Oi+2tr7dXotL5wZNMWTNRrBpCebIfxc7ShRJALl9APJXGzPwilpfWxC3Q3BDDgf37sG3vPsxuZHF1dgVz6QqSHPSLfZZ+f3VqVlnhCoioxEqGdxXF5sfNRGVpKJEZ33PqURi/brJcrFpEtZBFYX0JDQ0hDHa3I7m+jExiAwG/F12dHZKYury+KUnhv/tP/gtsZmz8H//7v0bNF0Ig0iIpsNmSLedm3ce6bVPKqoiWReRYKaIl4EWIeSCb66gVaF1mOiozbzjayqCYTwlQ4AGfP1/QH0As1kiTC0LRMKLREPwSA19GNptAKplEONwAjzeCVKoCy8PXMQWD1QZ6DUsLC1haXBW7s9c0EPJZ8Po86O0bxFe//k08+szXkcgV8BcvvIjXP/ocy3kdOSuGDKvCLNaEe0RYSxAlIs5qHi1+DRECA6Zsl4BUpoRstoSg18KhHSP4jWeewM2LZ/CXf/a/oa3NxO//7m/j4I69uHzuMn7++lsyymJDsZcWZlSRS6fR0NCIf/SPfx8HTjyFn39+A7/4/CYWsyaqnpi4MiyfJVkhNnUtBQa3kZK2ZNMRUEmWtFyAv8JyuCJizDnTGHNdw0pRl+hruqtUeqsFXVPOLtUXU0SVibQ6nSlqo6nWlIharidR9jpAwaU0nHJ6dZ+L+dYRBvPtriuXvLs61o1nuNrQ0cdNyAUhIma9pxNRxyCKDp02Wsmd4EndKTH0qPEkWQ/G3lMn1OI3Mdzoh5ZcxsyVM6KF8DV1YWIth7m8JdkdvFejVhVDjQbajRQ2Zm6hrbUZsa4hXLqTx1yyhCw3QFZemAEYll9+BrZj11idoFdRyqZF2+QrJtGireMfff0knv+1pzE80IflpRV8+MHHOHf+nFj1aefnPf/ww4/ioZNPwBtsxOXr03j/1Dksr8WxffsoDh7YgZC/iq72Zmwd7MeH772PS+dOY3N9BR6tgq3DgxgaHoI/GBRh6M2J29IP09nZia0jI9IQvbwwi+tXLmBychLxpKpuUI2/ZEupWbPleQRDYfm81rYuYcQI9t0AR3EySfmp22dEMKpGNaocVOVU8Xpjxgvv7bW1DRnNkF3kOlqkC45jz5wtyay7du8WLRgzRAh03L2D6yUzRPhXHn8INqP3K2RACDBqyDJsjzkrFAyzxiAQgRkIy3onMfFSz8FDhYaQuGJi2DfchW3dzWgLW9JCXshnnMLQcrWsVc4Z/vCfe/3BVw4ffmT5S9qu/6N/2S8NiCwuLgb8Hu355aWlf22aRsDjtL7y/pewLecELpQjLYABnwT/+CNhObV9dopjmh/i0qWLkvUv8bpyElLiVdZUc8xA6pubv4hZRabsnGBcoPOFWbDa4Ov1HC7wuB901P/ZvQjdd6ueBeH35iLhjn9c5kLWvbvpjO7J6t5ohie6elaFn0+wQgZEARNFNTJjJeBldLUCPHJjoCang+07tuP4iYew/8BBRKMx2bzGrt/A1NQUCjZn0KacQCQrkaJUNhzfFVupoDi+1twUuR5zkV1dW8FmchPhcATt7e3CSHHEwFeWZXNpyN9YAAAgAElEQVTMSSCM0ItZQewUF6cyeWRsYO7OqggaK0XWeVcR8Hpw4vEncOKZ53B5bhlvnRvHWq4iFm3mo4hgV+hxVZmtDFDOzF0CoxQFyv9RDHbXp89TH0cP5SIqhZyc9kv5tASHeQ1aggvw6BoaG2MY2UKVfQtuTUzjxsRtNLV2SdPp+mYK6UxeFiofg7YMAzatevx5hHlxmoxLBXiLNo7s3ILDo71YnLyGualxpNIJ6BaDurhYKZEb7bZa1UY05EdLcxN6unsEbMUTSdHThEIeRCJeBAOG5Lok4vz7IJZXMtgyugPLyyuYm51GNrUpOS0W+08kOr6GhsYmSUP92jd+HfsPH0PaLuDU52fxyhtv4/r0HdhmCAVvDJuaD3krKH02NYqR8xno1RyavWXs6QpDz6yhmE3BsIJIVPxYybF9NYyAJ4CGoAU9u4jxKx/iwb19ePqhQwgxgbMIrG5s4uyly7h4bQxJaQ2uwGeY6Orpw7O//tvoGtmD7/7iY3x+YwEZRKAFGiXh1BPwwgz4kC3aKHEkw8p72istP+w8QaQNo5JHZ6CKLY0eRAxVWV8LxDC2amM5U6SPWeYiHM9Q5EcqnQGGTFgp1wrCxoldlyxAjfZwpiw7Gg8BIgxec9CsYAaX9XDrFZRQVZEarp5HbWTqLnUHOOLfc8TzSlDtnKXusSeiIVGjYxVuRcGlIRoRWSeqJZRYnkfHHGO7DQNtfhO9QR0LY6exfOO86C0G9hzEasnCZKqKzSq1CBqafMBwTEcwu4Arn3yEzo5e7D72OKayBm4sbSJZYP+PDzWwjsEDw8dSO7IFOVRzKdF9sSTQYyewo1PDf/LNR/D0w8fR2tSMuYUVnPr8PC5fHsP66hpWlhfF/fLEk09hNZnDa299hLOXJpDKctzpw9OPHsevP/cUcskVfP7JKXE4riwu4vzpzzDQ14WR0X60tzeL8JOHhzsLSzhz7gImbk+jvaMDv/7Nb2GwsxeJtVXpnbl67SquXL+OeDIpYnlXi0F2orW5BbHGBsn9YSqvGlE7bLij2ZB6AJXGL+ucrPGuQ8pJpBbg6xyAFpZWcPPWuOjkuJ4zOE3XawJEWlqbsWPHdll7eUiTQ6QLUp1QfwlGYxqr4UHF8KFQ05HKl5DKl1HRLHhDYQTCUcmNsatkoxmHp0Z9Aa0igXGjHTEJJxvsaoXP0mHb7InJsPqhWimVUrUyLgUCkf+15Al9dPz48V85FqQe/XxpQKRWq3mTyfjDywuzPzENI0TkT2SrBJX0Yqub39Up8JQeDgUF1cZaWmQTPXf6M3z3r/8tLl66KDM/bg7csCR1lYIgiicl8MxyInqVAdQFAPWiTxdY1AMR9+/uF63eGx/ds+3VMyIuMOHj7u+pcfNE6pkVF5R84YV3RjL14xv19ThXdsYfNVrXPAiz6Mm2USjYsul1dnXgyaeewlNPP4X2ri5srG/gxtg1XB0bw/zCotxYpM2z2Zw8niwSRyF8zXiTs95eoosp/pTm3aL0dKxtxHH58hXsP3hA5rD5fMGJ4Negs6WUN6ZtK3FdIS0LEhmdtY1NlKoWZueXpRejWrThMw10d3ZJGNaRJ76CN85cxU8/OI+cxtOdii2Xsi3RzKuNQU6Wzsm1WlKR38ygkqA7ef95mmYOgCmxyay5FidLmW4Uqtqr0pTLxNYyrb6micaGRmmuZdV3Mp1BOlOQ6y7a1CLvXS5HB0dFmobldeLpiZa9Qo4BqrJoGLlNbO/rwPH9o5iZGMP4zWtIZTmOIjWrUoCZF2FZZKhiaGtrklMPX9+W5jYJRGIWC3+m1vYGdHS1ynPaWI/D0C1YehDpnC10N/MiaPPk9yYL4vN4hFnZf/hBPPnMc+gfHsXs7B1cv3kDN27dxtj4JFYTGRk9lTxBZLxRxBFAzQqhxqZ1O4dqYRN7BloxHKth4sLHWL0zh46+QUR7d2ATjVhJV7G6nhKHUjkxje5WH/6bf/od6JkE3n31dWiVCo4eO4rG5iacuXAWH5z6SEDEkYNH8K3f/IeIdQ/ixTc+wiufXMByBqh5GwFPCIbXC18oAN3nQUbcTllShgiE2DtioZBm4mUNYbOCna1e9Pny2LwzLpqj9pHdiPs6cHVuHXlhUTwiYOeJXp1weUol00fxKjclSpQpbjfFCiymMskWUhuUIkdUBPvde1mYDefsLKNS9yDjgg8nCt4ZvQjXwT1JyjUJqJ2hDdkZp5FXUTMq6ozhjRLOqLEGoKBykmhJlSZtxZqwBiHmMdBOzUdmA/mNeYRDPvgaWrBeBBbSZWThkVEYx5Bt3jKilSQ2FubFwdTcO4L1SgCLqTyyPN0zuAw+lAleDA2Wt4KgWYRZ2ESAxZOaD5VcCu0x4NHje/DYg4fR0tAgjAVHgTOzCwh4QtixaydGt47g1Kef4C+/9yLurK5j34HD4m6xM3HsGO7B4yeOis36lZdewks/eUlAc3dHB3bt2Y6WjiaVn+LhqLeIsbExnP78DFbE3daIrz/7HJ776rNYWVyW+4+lf5MzU7hw8QLiGxtS1dDW2oKO9jalBTEtZPO2OFXcSHWyIqp/iCnNit2lrkeN7hQQkQ/GEghDxdOWan6fm7uDW+OTAmDlgMeDBMXppTK6uzsxvGVI1p98LudkzqiQR2kPNiwZx+RKNZQl3deCTTdY1USFKcL+kAAR0+sX91Se9yCzbfUy/EYVgy0RHBzqwI6eRrRH/BKpz7F2XkSxLFgqzlSLlU9amtv+xwPHEwua9rzzRP6jExdf2g/wZQIRK59P7Z+fmXrbMIwww3xomeTMzx/wIxaLyabLD0HAlSrsLCva+W9sHlSakWtXLuOHP/ohTn1yCrZDo3HmTyYkxwjxIilPZoyYzsVGhKuYBxeIuCV6rhbD3fxdRkKu1bp0VRdguLqN+lffXcTqwU49+1H/tdSM+d5nuz+PfA3JQVF6D1cz435txhJLWqfAe2phGBFeFNvzoUOH8I1vfRPbdu+WmSjFqBcvXMTkxKRoakj/Sc6FxZh3hoh5nehzloGZcpoUAMiyiGoNmUwKjY1NOHr0KL73gx/g008/x/5DB9HR2SULuizw0kaqZt/su7Ck+j0nam/eYDk7JzkZa6sbmLh1S8R4J44xwfXr6Bnahrc+vYTv/vw9LORNpMsEpLpytMjYhVZeZed10y2F/eKBk+8p2ZgStTRcVC3V6Ema385L1TpHOYbX7yQnOo3OjmiQnyNZIpZHBLhcVNjLwOuN9lI28OqWjnw+K+I+n+UBiX02h0Y9QHvYB+Tj6GgMYH76psTRF4uMZGd3j6loX01D0OtDwDQRa4iha6BHxhCBUAD5bFY0Fs0NzSgVytJizHTR7oF+oXezmQzSiQTmxidF6Jah+C3gldk42R1uqUNDA3j2G7+BE49/FYmUjYuXx/DZZ58hFonAtsuYnF2Q0Vs5r4Ky4loIcwUf8kZECYsLJVTTG9g91AEzv4rJ8x8jnU2jd2QbWnpHkChaWEzkYfM1lxyDLHpaIvjPvvUcqpvr+Mlf/xvkN1fxlScewiMnj6JSzEshomX48fDJr+DORh4/evczfHpzFqsVE7YRgG5ydGNCY7ZN0IuaZSBLnycFgR5T3iteV0W2HpdraPRUsbNZh3fzNm6eeV/s4AN7j6D1wFOYTFSxkWMcvF/akTmi5TpQpv5FNBeOm6VC7kx6ink0UTcd2RC9Ao2CVhmfOH/tViQ4glIFHBT4cOLM7v357g2sQtzZ+CsOQKbeSuw79UTc/Nx7XRexLDctQ8IGTZQKRRTJ8tQqksdCQC/KGLsg4yqC+YDHRGdLDLUSO3JqEjKYzpdQMVl+qFwWfFYBE4h6yK7xNaxgbTONdMkUbQjF3RytaoYfZWq5SgX49Bw6/EWMNAJVpitH2pEraJjdWIXm0fDA3u3YOdwrYuFctoC29m5sHdkp3/PHP3sdL738Cgp2Dr29Hfinv/872Dbch1I+JdLh+ZkZ/OCFH+DWtTEEPYZY5JmRQgfJwPAwmpqbhF1lJ8707dtyPzB4ka8gE1a/+Y1voae/Hx7Lj5xt486dWYxduyrs4tBAP/p6e8Ruz3WTAISt24FgWDn+ikWlA5GEW2f8IkhBlMIq5t+JdiBMoYuGBzHT45X7ZWJyChO3p5SepFIRkSqJNzJV/b096OvrkfHb3Xh3uuCKZYl5Fy2L4UXNE0Q8XUCcIn7DBw9HrZEmaJ6AlEsWOMbRAK9egb+aQcwoYldPIx7YOYDBzkYOUVHjSJgFpHaJK56tmZ6bAX/0f3jg+MOvf2m7/i/hF/4ygYiZycS3Lt2Z+9Q0jIjf78PG2hpWV5bF3dFGG1fBRjaTloWFSDTo9aCtrVU2b54k/LGobNRXL1/ECy98D++//4FclAzIMSgESmeRzdGfL9J050Sj6DmCHFe/4Y496gvpXMZC2BlnYXJHLvw7d+TiWmjrH18PPL5o+buXuio6DwnScVgczm7vj5I3lKZEiV2dzAvLAl8rWcCKJbl5CdIGhwbx/PPP4/GvflVml7O3p3D+wnmcPXdeKH02c0r5GM+JUgClxjr82vyV+hKfxyu2Vr7pyWQSmUwSvb19ePbZZ3HtxnX86Z/8GW5OTmLLlhFs27kbHl9AqFA1PlE+ejIQvHEtOl9Yde6lK4TFdTVYHi88Xj+GtoziwMFDSGympfTqo3PXZHQQr3hR4EmtyHTQKiyDXSBlyRahJVACuHmDmz6UqSWRjV6HxnIzlqZpNWEVZO7NrAwTArQojuUiygWC1r0aA9fI+nBhJBjh2sRCRZ6MqC+p1lDcTELzmeJmIcFSpDujUICvWkbErCHKTpHsBnraorA0tgevYiMRh8nsC7GQG/IzWbqOsM+H9sYWSUq1wgFUjBpWlpewc+d2FFJZxFfW0BhrgccbxPJGAgkC6EoZ83OzchpiyBkXUCaoaqYmP2NbUxNOnnhQOoF6Brbgyq0ZvPn+x1hdWUdzc7OMMRlZn80V0dnRhmo2idRmUsDe5ZUSVkpeVDwh5NM5Ebo2+HU0eEqIBAw5BdpVFgXr0oyazJfEW+KLsO/Ci2ImjfJGHFEUJSNl13AnHntwH3o6mgVE9PQMoqYH8epbp/DBuWsyDlrKlhCvaCgbfmEEyBIxSdX0qhr4PIEIGQAv30uPgFEKA6mTCOsV9AUraKgmxGbK9zjQ0oNibADja3nk9QDKNUuxHFwcuGNIixixBkcPFDfr0HltVXk/8dJRImPxAlNDonwzTubHXUSiKHcnUO/unEUp6b9o33U0B5L5TGBOJsbRL8k2yLEH72+OGWsaLINR5rqMoZlsLD+jTueQBQ+7b8jq1qrIFmxVasivmc9C9/tQzTMZWFIMYdHxRcs8M2voouNjpQSTeUpK70ABrxqtFuFhgR3bWgtVBagNGwORChpLy5i6cgFHjj6BSGsvri3GsZZMIru5AL9m49CeffjW138D23fswqenr+IFJqRevY7t27fhsZPH0d4cglXLYbC7FZGAF2+/+SZeeOGHAsZ7OtuR2lgRppRAi/0+3PApKKXQ9PbtScQ31oUl5T3MtyKbKyMQtHDk6DG0tHTgzsICFhbm0dTYiG2jI2hva5X1hl+T6ztrESR4zEkvpXWWIlO+2byOKCrlWNvy0AbPIjy+D857RTcMwSvdSj4/MvkiLl+/hVsTU9LI6wr3vQad7Sl0tbWiv69XknDJsvA94xqYyRVR5LUdiKBi+pGwK8gyPNfgfR+F4QujBDIkOmqSHUSNmY0AVLnfkW29OLl3C5qD1KQw5k8dMO18vmbUjA2v5X+tqafnf962bd/MLyFW+FJ/pC8NiLz//vvmgQM7B5fuzJ8lEGH8cqloI5mIy9wwHA4hl80gnUrJJuz3ebCxtoylpUUMD+5Ae2cPAiGHGTE03Lo+hh+/+EO8/9570DVDxH0MPGOaHU+CZAJE/8ANR3QWtMASBdPG5TTTltXmzItUxK8CEnjDk5Wg7kCJKCVy3Cllc199JWS793KpDd/5/LpU1nush6o1pxWTCwpxO39ulwERkOQI2ESZXWVniaJyDdOAzZbOTFYcK089/hS+8w+/g6b2dmxuxHHh4mWcPXMO07NzyLMHQW44XcYrPO0TGHC84PWxXItxwUWEgwE0xphkWEYysYlQMCgWNbZdXr56Ba+89nPkcwXcnJhAX/8gtu3YCZ+fdlMlChbaWucKXxIKkydesiMBP0GOhlQiiZFtO3HoxGMo+4L47PxlfH72AlYTaRHQrSXzKNZYaqahPeiBWUqhlN1AW0sDGpsaMDV7BzenF6GF2lE0wihoPtGjyGzGYpgXVaDsqSETUoHm1WD61etvcNMt8p9VNXmVDg2zCpgEOqTTSeUQiJjS7koLaIGFiRTvGWVEfDq8KKKYTqC3JYaHD+2BTyvhnTdekTr5Ii3BpnSSKqBXqyDg86GjvV06Mvy+AIqFMtLpDFKZTXR2t0kfD4F2LBiSOH0CpZbWThEMX756HevxDVS1mqQJhwIelKs8FRXEgbF311587WvP4oEjD0pT5/unTuP0xasw/UG0dXQhk8kgm02hVMhj28gwHji4D8uzk7h1axIreS/OL+RxbmYNxWAERV6jRRtm2UaDpcHvsVA0LORhIF9hgjGvUw0W9VlBFgKWUcrkUE6mUUutYXtHAP/8934LvS0RnDt9Gsl8Da39u3BhYh5vn72EsjeAQGMMdrmKeDorGTMsdaOl0fBY0qZdpG2VBz5ep5YCxKS9qRNjVXutaMOvV9DgNxEleDE0ZOwyErkyknYVVdMrGh6x8jNDRAIiKEZ13Xek5ZULjxoO1QnC/U6N/6S7SKGYu+BCWTAV03d3Ing3nExZcxV4qfuQT7/nkLkLbhw25e4vIrhmqCb1QAFhTuxMRllEWb9geWEw8ttkLgpTfstsUFQp83KoUn0n8iuzJti+WqVbjOwotWOcuRHYEWSZ0L0BGRewNsD5IqrLSYBICd0RQEvOYeLKBQwPbcPIzv1YSuQxMz+LxnANTzz8AH7tK1+Fz9uEn73yCd54+x3kChkcO74f3/n2t8BBREdTA/RyEe++8Tpef+1nmJudkgPlnt175F7YWF+TriICMrpDyBC5NRkcf1I4n9xktUFNNvhAwAs/G6/9rFpg6rCOgYF+STMNh0JKQFrk81RAgPc5m9rvMd1KMCw5UvJeOgm4LKZzk3CLKo9IEkud9mSm823aJYzfWcbUnRWUyNCKRo326IpUSbTGwujv6YKP7bpMZS6S9S1I35MZboJtqmyQdEmH7gsgFIvBFwhJU3aebyWziDQdgUoGrXoCW9rD2LV1EFuH+tDEni6K68mQUUwshzhc9Hu8/6c/hx8e+NrXGNF+34X3pWKAX4ov/qUBkVqtZtiJRNfC6p2rpokIxUDLywuIr62gt6cLgwP9kuKZy6aRz2UxPn4D7737JqamZnDy5JN4/Iln0NHZA28gCG8oKM6J2alJvPXaa3jl1VeloI2WMJ8vKFTdejwhIISzVNUD4NJ3bEZ1RkAMkWZ4jWN7vasbkThnpZonGOFiI64VJ0beIXTvApG7Ix8nzdQVq7ouGmXNZRofNR90qPBnMsXhw2OcEtdWkU6nRKTL39OCSzDCWSl1GH6fH4cOHsTzv/Wb2Lp1FNFwFBcuEYCcxfLKmsSabybTwnxwceMoh0wJN27e+Er0ysWriGDAD49homjn4fN6sWXLMEZHt8nTunDxIqanZ6RQamV1A7ccILJz5x74g2EZfTHNliyLaDqqRbmpWdVOUV7Iz3GPiUwyi67+EQQ6B3D1ziou35pCOmsjm88hFOZGXRRND2urn3hgH/qaQ1iYGpO48+GRYSTSefzi/bO4tZBGNdiBDIGIhHlRnq5L9D/7isp5ni6rMPwmjABUD0SGdmJqa3yy8VU9GqoGBYw8CfO0TAtrVRZzsd9I5LgPWqWAUnINYaOExoABv1HBSE8bBrubMT1+DbeuXxWBn4yGJS2zJotmU3Oj6JmioRAaolHZIJl6yHHLjWtXJPOktaVR3k8KVsPhKO7MLyGRSErOCgEmT8OGh+BGFdsxvbanswNPP/kUTj78GGINLbh2fQKnz11BIpVFINKAaGOTAJiVtSW0NDeIS+fRh45h7+7tmBi7gjNnLmKjHMT4po5XPruMcrQRJQIonirtPMwS+4RMlC2fBI3RMs2Tm8kiNYLwKk9nNqp2ET6C53wSvY0eHNszDCaFL88vIJWroGCGMbuZx0KuiJJhIdLSImwcLb5MvSzyWqEWJByRsCgCp1K+oLQRZOcYwuc03ooAme8hRetOmRjfL1olmflQI7PiD6jNxM3gUf5YV5Yum5ACFs5G/gXsoFgQeXQ9y3F3ZOokrzpma0Wa3AMsLhN6d3Tjds24qMN5rIAZV+xKMSWzZqhtkdGgqcaBLFfj5spVgOMZD4WOvK64BDjlegI2SoDFsZIDrmhtp57FjZEXxFIVTQZZUz4/rjFc+2Tt4diCoXelPLy1PBqsCrrClgjM5T4wDKyuJzG0ZQDPPfMY9uwcxe3bi3j5p+/gzLmrsvm2tEbwR3/4n+Pkif348z/5YyTX15j8grHLl5FKbGDb6Bb09/eK9oUbanNTi4jkL/PfUymnhNCnkkOZ/yO1EwVhYhkPwLWKwWHiBopE0dPbi7aWVuUSrM96cVgNeYkcTZ4amSs3Uj0jLYy2WKW5uWuolWVgpq4dNQlmZDHWcyXcWFjG7PIGqlWPOlDWivBUi9DTHMVGZDxDETuZvDRF1YYXvkgTCroXy2kb2ZqBYEMb4CHrxyZEJrgS+PAg7GFOH9q9RRzoDmLPUCfaW5vVqJ0legVbDoemaWQ8pueHpun9s4qWvn78+HO/0oLUfx/i+TKBiJ7NrrWuLq7c0PVaLJdO4bPPTuHalUvo6erA8ePHxJUR31jD2JXLuDV+XUJ+GCNOdEkQMjC0FbGGJuimD/5QGB6fBwszM3j7zdfx4xd/JIFd3IBz+ZLMj2kLFJupCGIdKxcV6xTKiuVKxT67o0Sh7QkXpOVW0XjSkMj0CimPc+hWuTHuvVSOHv9uOZyrJXHHPHzB5STG/AmOmAJ+WeZUf45C7lxE+H28tDda/Bk1mafya4xsGcEjJ0/i+EMPoa2zQ8Son376KW7fnsLmZkqSZ7N2QerU+XNxcyTQ4c8r+ZG6CnGT8DNDlwAtsgK04+7euQuNTU3Y2FjHnfk72IjHZeHIF2wsrayJt57jmt279wsjxTRVlcJaViMaiZOvymjFQAX+gC4Ctngii2zFi7WqH5NxWxgQMhdE/x4tD69RQCmdhL0ZR0c4gmcePYFdW3vh9dUQjPjEGnz68gQ+H5vD+GIGm1W/0J+SxiHhVZbQ22UuClx4/V4YAQtF0tjCj+rwsI+F4UQS6kQgIvwFhS3S9EsnjSV2YeUYUot1DlYlh4hPQ09bAyKeGhKr84ivLsr4h6ci0sxkO1jRTQshF2CGjHFRIbTka10scdHThIpmiWMg6EcgEERPbx9isQZMTc9gZWVFlRTqZK9Yx85uirKA0QP790sGzL6Dh7GyksDnpy9g/PY8oHvR3NImmhQCkLXVRUTDPvR2dWBkqA/79+xCZ3cXzp85jYmJOVSC7fhsYg1//YsPoTW1o2RxDFKFwXvCtlVMNaOpdQqYTeiWJa4OthxT/MtrhsAy4GGQmqpl0KtF+KocodQQ9XmkI4fW4fUSsJGvQfc1Sd6Eaflgs77czqCkV+FnjQPHe4UCCnlbgqq4uzLa3T3lqjgObr6q5JC/qqAwMiuk2n0ySlLxHAo9uNlBrqJD/eX9h8i6pU3utXoh6n1Lopt67Dq36v75/pGsMHR/gyZxzDbumJdsDGvhaVfmOmLS5q1GohSscrQormGPX4lLhTHl3skiSAKY0t20VgWhFBh2D0SqyEK9JnQPkfEieJF8Ek2560QfUaZAOCXtuI0+E/5qAdVkXHpMnnriMTz2xDEpgPv4k7N44633sbGexOjIVnS1tyK+vohHHj6E3/jm1/CXf/6neOnFF5FObKK/pxf79u1BY0NUWqXtQk7Aa1trOzo6OnD9+nUBI9RdcYwnYynmE3kZaR6QA9dGfA2Li4vC4LKUkhEEHLf7mH8iQnZlOKgX/Cs3vXpP3biE+kiEeu2erOVSPOe8doaphMX8P92DpXQO12bvYCWegtcMoFIqAOUsfDUb2uYq2hsi6OkbQFmzkCxUUWJBXaABZTOIzXxZMm5CDY3wBSPQvT4UqpqIzyV4rWqj0Qds7W7EgS3dGG6Pwm/UZB/gBwPa8vkcR+k3fB7r//Fbnp9FW3vvbNmyhYv5/28/vlQgksksN60vrY9Xa+UYd2CyHmOXLyKbSaKzo102Rs7RNlZXhXpn9gKj34tllSbnD0TR0taJaLQJwWAUkRh7M3Qszk/jzZ//DC+9/BLinPXrHng99GozUY+9DhQyqfAgKcuru4D5TlO0JAte3cXN39fHr9c7Z9zPd5kQPtYFH/Xx8fXiVtH+sUGVddsMkeK2Tf2CE6KkC+XIbYyFdTrsQl6SB48dfRAnH31UdBpcnm5NjOPS5cuYmZ2VtVZubAn9gdCF0oHC5lJuJtS2EjBw49V1ZLOKDu5oa8WunTvR2d4up9Pl5WVhTcSgWGNNfQKpbAZLSysYn7yNzo4u7N13AKFoTFgMMiICRnhEZY6CJHPaqFXysDxVqd7O2sDUcgZTySqWCyZydkXClAJGCYXkHKxqGmYpC43OgWwJve3t+NY3n8GxBw8g2hxDtLkV66kSfvLGJ/jR6x9gNadJBwxP1tyQuBHLcyuQkdGhcQzl94rgD3ZRWGyyPlyMS9TnyMalMiQImMxaCRZPPJI0WpGsClHKi5q9gpBXR4gt9Pkk7PSGZJQQbKjryBTLYVMzT/5eaUBVZtEqfJbS+JD5YXePzxtAPJnGzVsT8rpFog0iTiTTxeuSwJAMnfRo6Lq4Ap5gzflDD2rqs+kAACAASURBVEn2w9Ubt3CJabSJNMKRJoQjDZIFs7GxhmqJ1kkLna0NaG9txINHD6O9o1Po+vfefhepXBn+ti145dNrIiDVGtqR52KsGxD7PJ8Lr3/GUpPKF3dJVYSKKKoEWW4ezF+RrBjDQMpmm21Z+mMa9CL6Yxa6Yz6UybxpfiwkSphZr6CsheAPN6JmGshV8ihUKcLUBUjQvcQTbCGfFzDC11Pz0lrKcaXywCo3C0GIa4lVo0y3ykHuOXXD3g0wlL9TdMjdQLG7K7nLeDj3/t8FiEimyN8CQtz7XX0fN8n5vse64wHpoXFyRMolYUbkJC/ZPaaAvnK5IGNqsqO64RV2hBdEGZwvlhUTy0OTOIFYNcCofEXmSYVFlawtT/9l6BS2M4G4zH2MD6DEWY2mGCdPEIl8Blo6gZBewf7hXnzra09g5/ZR3J6ewvunzkghYjDkx/Gjh3Dk4B7EgqwwyOD2+ATWlhZw8fwZrK8uyRhy586daIg1IJncRDy+jlw+LREBXR3dsmaRzb158yYmJsYlNZXjFTcficCDY2iudQQlfX19aGhokDWS152Yk8TyrNYlF5Co91m93q6Oz/0393FuqKSs4wRnotWhf05HWULHVJs7xytLqSyuzy1gI5lHwBdCma6WYgr+mo1afAmtDVG0dfXJeDhdtVC0giLCLrAd2vLB4/fBH1CGCS7ycvgt2fBoRXSETezoacC+4U4MdjZLLUM+qzKf+LPmcrmyoWuv+T2eF/xa4KNDJ0+u/H1sy/3/GjF9mUBEw+ZmdHrtznSplI95WctcsrG2siQsCDcIzgLZ6sqNjcxAmWmKxYJ0bpDtKJY1BIIRtLX2oLGhRcRPscaoxN4uLc/jtZ/+GK++/gupf69J2BHtlyrFUOLR+ezYUeFsuJLQqoh50TyIHfhuwJHjtKHXX4RlrpL+Xkri/TeBAjVODLvzeBelMzCM//Gv+X05yiza1FcYclLmgkYdCBcl6kB27NiGo8cfxP69++R1YanT5Pg4JqempX8kk2MbqSVWOMP0CgChPkTi1nkjlBmDbAoNmuW4K5+TrBFWaA8PD8tCuLS4JKdyumkCTC70UwBWEUaE/y0sLGLy9hQaG5uxd/9+NDQ2q7EMPfOVKoplsk01CduhwFLTSMPbCEQbUNH8uLOex9SGjbW8Wq+7IiFs72/B5vI4rp7/WEYhFHcWcqwzj+CBBw7jgQePYcee/ege2ILb82v4N99/GZ9euoF4voYqaVqPJU4LbkAUNFc4iuJJnnNxD6vWbYDdHRo7jAjGCC10aT6V1ACpf7cV62FW0RL2oa0xItHt05NTMqsnECRzU7UzQCknSa1BnykbPJkNKvaHR0aESRIqnBs6g84oVVCGX9kk8oUS/D7mB8Tw1tvvC0jm12dZHVkvujgoxCQIam9rw77de/HIiYcxNLhF3A/nr41j7NaktIQyF4Z2VWqoUptxeEwNjbEQerva0NHWgK1bBtDd2SHuslvXruPzU5+irXsQelM//uSn7+HdC+Oo+GPIFasANQliF1cbNssKyYbIfcH7pFIW3Q8PAYygpqyJgE/SIlkEiCq81RwGojq2xjRoiTnEV5fROrAN5UArxhaLWMnqkkdS9XgBv4ESBch0uVWZrqr6gPgecpTGuHk1prGEkVEdLs5sQwosVa4M81PIkjjYXda+uonKF9fCu+4WZ8NS6OHe59ybnfyNNdRdBOvj3O8/pMjPVw94JMHZ+YlcMOTwpm73jIi76bywqYMpStotX2NulARk8jrQ7eMxRU9DbZOYT8k20g3GJ84CUF77Bh+qrMGqJFIBbWpFGBMuW60TmFUz/KjpXrajQSvk4C1sosUq4MTBnXjs4QfR1NSKS1du4v0PT2N6dlGcWV/7ylHsGu1AfHUJ8aU5jPR249Wf/hwfvPsuOtubMbJlCL39vYhEI7J+EHwsLi3g6pVLArAfOn4CDz10QgTU6+vrctBhbxiTnTmOccfWBB3RWBQ93d0y4pRMqUpF2BGXtHI3bYlscHR49etxPUARdsQNjxM3It8TQmyKkLkC6CjrDByrCRtd0TxYzRcwvriOtZQNyxMUoMBMJMbnVxPLaIqG0dw5gLIVlOoH9k8VKT4ORGREyrGuE3MkBZRGKYuwWUJ/sx87+1sw2tuM9sagOIRsHuTIhFdrNV3XzpdL5VeDweA7hhG8+queDfIfAla+NCAit+j8vH+2kJ7N59PNQZ+Xbj4U7Zz0yvDi5WldhGRSFFRUCvNiQTbHAptTNQ+CoZioqsMhOmh00TsEQl4YPguLc7N46Sc/xQcffITl5bjYeCl0c9GxbBEM8XLS8NzyPNpCVVmzOzZWfnQVD19X5+3GNrudBc6/uXZgd7FyUbka7Sg7rrKRKXQvQldq0cpV2Sy5RdIGStp/69ZhHDywHwcPH0BPb4+4ZOiI4bx1eWVVbJ2m14dMPq+YHEkKNASQqOdFi1lJFge+fmQ8SKf39vbI6SUWDSObyWJ2Zgarq2siFuOoKBIOIRgMyGvFz1laWkIqncLU9Cx8Xj92790rWSKSRsi5NdXppYoqvisVVe+JUUXKTsnpmkBkdbMoKarr2aLYYLd3tuCRw7vg13M48+kHUt3NFNbewS0Y3blbBHbUKrR1DUpy49Wb0zh3+SZyFFFyoyQA8RhsPJPFpkLxGcuiGNbkpTrfEFskSHUbTGRUIjFJa+VZkgLgahEhq4KOiAf9bTF0NYVF9Z/LpDA5OY2NRBapdBb5TAqmVpZESKZQRkNBsZGzb4IWv1AorO4rMlkc8Rg1MP5dnfAhqcCpTA7VioF8oYyrYzcEmEixFbNNSH6hLNfv8OAgDh86gsOHHkA0FMOtm5O4ePWWZEHoviCikYjoOpLxDRTtDCJBL7o72tDX24XurlZxtlBnxaRVjure+sUbsLN57D/6EKY2q/hf/upnuDqfQEmngM6UtFhqheBEoaudnVeh0vlIyaGwTpaAOC6cGoEzV1s/QXMZVimJLY0W+rwFrF0/jeX5GQzu3Ie2kX2YTFmY2awgUzZRNjzwR8OyqdoUFvNrkf0hGKNji5kazphGxnwEKNSnyM3opJw61nu51tmDVHcoENHhFyFJHRtybzmTO9AFIkIP/LtzpJ1swbv5Q+4Cek8Y6ebb1LXs3n3QPT2Je324QESNX3nfFwWISKcTrx0CMKaDchPm/UQnDJNEfarIT35c6kucxFBZx5hxIUFpXEsIzJU9GRUmy1I6zgh/MoMc2Xilc4fxuYFaGSMdYTx3cj92be3H6mYCH5+9hrNXprC2kZcSwsN7tuE3njuGnVtjuHHlDH7+4gvw1IDFqWUszS9idNsIdu7agfaudtW/VC7L2sS29CuXLokz7djRY/j2t78tAIUsCBmP+fl5nD59WtYyvhc8GHEMw7I6ClrF/OwCDVp0mccjBysntMwdw9WtwwIz7qbWUjjuJtgq9lm0XGXWzSk3lKxfWk2V0QkQsbBeqGJyLYWVFAWofnGeVSsF0XUgExfGM9rahSJt0Dz0eHzQfX4JJzN8QZRr1L1IihDMcgadgRpGO0LY3hXFYEcUTVEVyU9xLSsaiqWSrevWG7qufd/na/hgeXk5/vzzv/rZIL80QOTcuXNWe1N4Ip1J9gS8lk4xMO2f3IQpUCU9SeqbMzomjfLvpQugosHrDyEaa0E01iSiVNkISWdKDbsXseYmmd3PTk3jtZdfwVtvv4ONjbhaVJ1AMBkpkPlwqql4UXIhpNaBHxSQKRpVNSpykSBdruLHVXqfo4CrE1A5MfXOHPIuemdSoqaJK8e1DctJWYbgTFc073Yj8LkzsOfRRx7GiUcfxo6RYeTtLFaWFrG2soz1tXVsbiaR44JdA4qSCKgL+FAMCBXpvFlr4v7g33Nkw0WACwB7Z4a3DMv3m5mewuzsnAgkafGVMZGuCRsSi0aFGYnHE5ifn5MFnosHSZ6du3ehs5Px7vTgc9xDNqSqvPTlErwMikIZuUIW5RqTAw2spQqYXU9hI5ND2GNgR2eLJAf2dlLc6ccbb30sltGRvUcQaGrH5Mw8JmfvIFusIJOvYG0jJW2zuoc3PAWVXIBVC65YsAlOuUhL1D01MZDMAWpAWEtqUkfi9Jlw/GJVbTR4dQx1NmJHfwd622LwoCQuGLaZzs4v4tbEPOLxlMzkacwx9ZqwDy1NjRgYHBDhMzMI2PbJ0CEyGrTO+shwMHuIZW1yovVidn4BKyvs08jDZrItmQiTaZ9lmF5Dem8OHNgv47fWtk5kMwVcunQNE7emUda9EmJlsRcnnRQ7pFEtor0lhqH+bgwP9AgQ4QiTYjdqqXhtn/7sDG7euIEdO3ais38EL526hD9+6T0sZTTUjCh0bwgQpiwPzaCOgCwROUGydRwVUFulHEHCdvFcQMORcxJny22N4KycR3tQR6tRQH5xEtlkHE2dnYj0DGE6pWEtV4NNgbHpgy/I021FAAcFg4qGpObDFDsq9TkUOZbJFDgjIPa9E1jKm+p8KBbCDf93caCK/P9CQM99bAgfqcDFvbRUiQqpP3bdpVbuHUgE5NQF/wgQkW+rgK38W70URf6xHojc+6IKJ6jPcdt6yeixQVraVsnEEXRUlHhRou49Xui04NN1IeJKVXUgv/L7C5NFbQ9F3HxtqLlRRaK8fql/IpPCvBajaKMl7MXB7cM4un8bhvv6JUn0tfc+xPXZFWQ1P0wrAE+xjPaAgcO7O3FoTwfSa7fx8vf/ConlVbTFumBqHlheL9o629De3YFAJIB4IoGxq2O4PnYd2XRKRk6NjQ04duwYRkdHBWzwcLO6uoobN24IS0INSFtbGxobG2WNUro8NusqRoyHKLqJyEpxLXMByt3wsjrAQqDC9VnYPTcOUbJGVEQCLb9kHSWDScxIPKQ5a5jmwVoBuJ3IYiVTRQFBcbrwnaODzSrlJeLAZF6JNB8H1CFEtxQw17h+EtNTM1VER0TDrt4YtnU3oi3sRdCjy/vK+8jmBqTp63ax/LrPF/4zXfec+VVpy/0PARl/l8d+uYxIrWYuzd0+k0wldlq6ZtFKytm6nc8in8vISaFSUcwIPfGFIkOZePN6MTC8Da1t3ULD20UGl9koSYYEL9IKGqINCMcahC1Yml/Aj3/8Q3zw/ruIr61JWyipPG6avHg0ui94gXJao3ERVHNbbshyapEFTzEiXAfdzV5CceoU3M5SKIuAO9KpF1a5Jyi3/I5/FgsbxZWS4FeRyuqBgT4cPXoEX/nKk4jEwlhfmsf4jWtIJROiQeDXTyXTSKUyyNgFFFmZbnphUxMigIyCNjr06JDJC2DhB3s/RkZGRDcwd2dOhGPiWGB2hkYgpMCQnMosQ5ppqUvhWGZ1dUU2+4WFBdGekE3p6+uXTYNOCAIf5kFIV0OxAE+5KBslXTT8vKxdQSJXxGo2j2y5jJZIAKMdTZLJQdr4wRMnsbBqo2BEsFYwcWFiDrfnF7GZzUoiJDdV9qPwZ6S4j5kkNk+MXEh46iE6kpGZyvBg/LnOa0lyGGoyvhHKrcqCt7LYQZt9GvqbwhjpbsVAWxPCXo4GsrALWSyuLOPClTEsLCaEeWOzLkcuks7qs8Tq3MWeHV0XarmtvUPoY1rO2dUS8Fqiu2AgXDLFjgxIY+7qyqqIhwn65DowdYQiIYxu34bDDxyRnAbL48fYNWp/biCeyCASaUIo1oxssYxkJo1cKo6ABfR3tWLrcC+2DPSgp7sdpqkJ5c33gyJDfr/rN8bR1dWDoeERiXr/i9fewztXZ5FDBB5fMwwP+zDo6ClIz42yKfK6Z2cQ2TlD+j0YQV3ik+AmyPTIWllyMvjBjYg6j4CpI2jU4KnYMmYzfQYytRqW0iWUdC+0YCNqBF/cVAs2KkUVrsf3VDYegn3m5HAjYtWDPEZVFogtlyBZWqWV+0FhAtXKXP/xN4HIPWBy95EuS+/gCNmwXJ+u88Xu++MXAZCDMb7wnaV+wFkFVL6fi44cS0YdEHFU8dxYeeDhAUdeg2JJuZi4JvDQwnRAntYpYuXrb3gBijad9GCtyjFoUdKCCUSqmgcVjl2EOiC4JPBgzqfOAHzU2B5by2NLewgPHRjFsYM7JMDrnY+v4oPPLmMpmQMCERSp0alVEC4VESomEdGTaAzZ8GtZ5OIrMDgCLfHg4kOOuRyWB7GWGHwhH+7cmcf4rXHkUlnRUXHczNM/DwdHjhzBjh07MDs7K1o0AjEyIBSyEozwoCbVDmWGLdK2q2onFABUOgo398kVrLqPcV0z0kzuuJfq9XsqlZpfj6MZKchS7blsn6YwnMF/sLBa0jCdKmGjaCKvRVDUCaA5PrXgq/HnYkIqywP/X/beNEay67wSPG9/sUdGRO57VmVl7SySVeKujZLZlmRJdsuy3Pa4baAbYwwwaMyPxgA9fwz0z5lGzxgz0+5ur2NLtkVJFiWZskxK3Ckute9rZlZWLpWZkUtsb4l4EW/mfDeiWKLdA8NosgFbZaeqKpkZlRHx3r3nnu8sFpLULbLfLOJ4mmsZSzYjyeTZUzRwaLKAmaEMcg6ZRQOmbomYpxXFYTvuzBum/t1svvSfjh9/4tbfZUP+x/o1HygQYZbIodmpb5W3N55OWFbSsQ2xkIYhKewWmqEHz6sLayq2UC2SXJBksohDxx5BNlOUv9cJWtoUYLLEibNniro0sUVm8jmYiQTW7izgW9/4Ol7+4YvYLW/dO+Xx3M65N0/zDKQRj3lvc+sKzBQHoiyagp8FbbOeXKWz9gCIWhjVCUeFF1EFr+x4yguvXAYEKUK/MtCICy1P2zY3txweeuhBfO7zn8ORwwdQre9g8eol3Lp5RcROzFZhSBbFifVaTfpiOONvaTaCkHXUtDRS8MQiKBb/dWRTIqXOWuzJ6WlB/mfPnMOtxXk5eRDY+LRkxgRnykEkC6OhycbKJFvOrDfv3hUHDUc0TGglEJmZ2SuUPQWrfP3oXmAuBeu9E1T3SyqgJ8DODyIpfeq4Cbi5NIopG+O5JHIJW1iWfP8YCmOHcen2Dt68tIBb6zvwGQFgkKEiQoxhcoQg/TrqREg7qAh8CRr5ia74V54DXQES3NaSbA6KHLjpoxPC1UIUExoOTw5hT38OKbSR4aJicyTH66CK+ZUFnDp3Hg2PoxZXLSLMplAZmaJdIrDr53iq0xEwIpRyKiXV9BSp5jIp3F1bxcVLV+X9UcFLtmiUpLRL0yUu+tjDD+FTn34Gw2MTuLWwhDfefBdXrt9EIplH/8Ao0pk+bMhsfUOA+vBAERPjw9g/O4V9MxPoy6dFC+A3KoryDUJcv3kbVS/E+NQ+DI5N4vr8Mr774iv44dkruN2I0bELsM0+SdishQ0J9tItHv1aKp6iC0Io/GX2B2foKsOCmR1kBllGx2vLFtG4phMIczFvCXNkGzyV+qizANBMQsvkEbsZGTfEvKfFvs6UTzpzbAHjci/QFs8xkKNAJxklHkSEOeQ9xdArbsLK3CSbPfOChHfoajTeh0vU7dllOXujVQKGnxCZd9/X7tROvuX9i989Mfr9vTPvZ07uAyL3t9Eole19OhIeanq24l4bb2/0K5ZlAmhauC04zDZi4ZqvwBvvM+p6yAbQVmpQB8Kfl43Kuo0WG4bp8CG4pG6VImiuYYGPDCI8NDuCZ546jsNz01hZXcJXv/nXOHNjFb6WhJHKqgMFN1w0ke/4SIcVwFtHQm9gdqKEyaESIt/H1Us34fmRhHi1uXY4jK0nGK5ju1wWF007VGV+XJdSmRQKfX3I9/XJ+sVDD3OKKEoVDYiUljKoUQlYKeKmAJ2jHoIASVHu2XXvKxLtsc5ca/mYPSByf2eYME/SbKzGfLI6d63QrXZT1mkWSEaajXKkY8nrYKftomnl0XGyiE1HHtuJlVjYSLhS2kgbecxrnrIAS4fT9tBnRTgwnpPahMG8haSlsqf4r1J8rGnWbiuKz4dh8+ua4f7uZz7zmX/Ujpi/C7j6QIEIs0Tq25v/bv72jV9PWlYulXJlDMPsEI5luPkSlDBJUpoPW74I9Wwrh0NHjiNfHJICI9WxEqBFOxpn8kTNTVJtkcwdc6USuAdtbqzhu9/+C/z1958XOlAsrcxJsF0pN6o1QlHqc0PvHni6o5MeGyJRSDJqYEy0bJAcitzHjPQEa8KmdPNKuID1bhZhVWSWqzZQ2roc28Ghgwfxxc//HJ7+5CfQ0iKs3ryGS5fOSGLn8HC/vBYsQusptiiKJAnAtluvSfGlDb/hy5iASYu1ekMAAOPZ9zFnJNeHS1ev4/SZs+KCGRweESBCtoOMCYGIaToqaZSo3jK6QIRef6Cys4Pr12/IKYZppTzVTE3PiD1aThjsYWESpE8nTojYC7By5zZ2K9vo7x9ANlcUR42RTiFTyCFjayhYkO4JjlrubHm4sR7hpXevouy34UlVtopiJrKj+p8nEa7BZCyoBWHqZi/unbQ+HVMKFzKgrAWdOQExHUcqtC6RtBFHNWh+GcVEB8fnpjA3OgQaJ402kzxDNEIP27UdVPwd3F65g3qNDBtbVRUQkXl8pyMAjB/MUslmM1hbu4tcLouDc3OiL6lXGM4USWHg9nZFhNJSVUA3jamJ/mZqekqSUR/+yCNiMX/ttbfw47dPw292pCwuX+hHzfOxdndDQHkxZWFmfATTM1OY3jOF8fExJFwLjdqOFAlyvOU3arh86QpgupiZOwIz3Yez15fw7e+/hMsLq9iNdaxx5m1kEXo6GvUIJoPK2gE6JsEBqXxumHwtSWWT6lf2UDlksi7B0OAagYjtXDuDdsdBze/QnNQdnzDhk+LptgS9GW4amunCb7bRZv8P2PaqMn00hpfJ6Z6j16aMY4TZsm3YLnt66CajGyqU0ZtsIhxbdHUU3OCkJ0nSUu9zx/TST3ubexeI3L/5/ySL8t4I5f7xy/1fc+/Q0R0JvX8B5aXHjeknAM49ZuQ+e3CXZeU6Jaf6+0GRuKUoEo5UmFuLwMxEMsGU3lg0T2GD5YBkpgjAODZmUqgmqaAUojbbjHRXLihbvseTduUBN8InThzEZz71JFKJFH748kl858U3sFppwEjnEXBzNg35HjcKkYp9JFsVaF4ZQ1kXxw7MYmywgCioIZtKYm1tA+cvX8XaZkWASKvTQiduwXWZAwPsbmxja52HPh2JlCvjQt47HK0w/ZcjYoJ3OmLud8H01lMZsXTF/pJkzSuHgvTu5/g9/HPv9eb1Y7sU6quvuZ+tFn2eyTWCibU8EMZSNcGxexiFYn6IWkwvtrHdNrDsdbAd2Wg7BbmHdLJ+dHm1QwF91DPxSMn1luxgSm+hZLUwmdVwdDyHg5NDcHUNKQIWJq+yoiRsRlG7vW1azou5XOk/feQjj7/yd9mEf/o1f/NQ8F/1NYnjWG/slv/VwuLNf2PreimRsKSgLAxoZWQJlI+ATZ5RW8R8YaToM11P4eCRh1AaGEEHptIocLGi0pwOiZjsQBMhcxF0XSi/DIuRLBPV3TKe/8638eyzz6Jc3kIqnRVbpdDNuiVjB54oRZDOAKWuMO6eUJV6EQafJVzRRfRG1vdsaBK6xG9+76ikOmNMcapwJi5WNC7tnVhmp5/45Cfw81/8ooxkattlXL50FhfOn6asAQP9eZnfb29viAo+lU7Khkhmg5tsBzbqPjcIdQPy8wzGooByemYv+vqKspFduXJdfid9m8nlRezLsYyaxXJMxfmmEtLyx+dohmOiZMqV9NdqbRfzNxeEUqWr58CB/QJEbJuvA089hpS6daIQgefh5Fvv4Oatm0hkUpjdfwDF4pDkSFiplLgAWO50cGJUYs6dbBHnF9bxvVcv4e1L86gRZAnDQXDEKGQmonIEQ42CmovLztiJZCygc/GUuWuEkAJnnn7IklAE2OIqz5h3C6ZOi24dSVSQjGsYySUxOzqKYqaIRrWJlZV11LwGsqUU0nkbp8+eRKvFkxRBlhLBqXGKOoHTrSyfM0x53ScnxjA9OYnd7W0sLS7Aq9dEc2NI6xrD8ly00cLQ8AAee+Jx/MIvfkmuv3PnL+L57/8QS3fWhQEZGpmU90+Fk63LRjQ7NYq9Q32YHBvG3P45lAYHZDRFPRFhAsEf3WZhQP1JE7MHjiGMbTz/ylt47oXXsFSuQ0vmpTNmvVZFtcFzb0ZemzTFr3obrY4vowCVPKrC9XpLANNihRRhVLrWhmtFUrhHwqPm8STJcYGLmFUEPInbmlgTM+kMmh0du1u7SkjtEpBR8qoEmAxME6aj6zCTQwcH6PL+UyRrwjYVA0aXDd1McnJ2HekI4obLt1gaRXoajp524363TZff+LsAEYGy92lBhB25x3z27MDqR/wbX9djXnoj2/sbet8/6+lmm9z/acn5Ed2IKtwjwxuHvrxezPdIG6RrafPmqMpAzQtR88MuaKdIOyU5SxQCW8x4ESGsj70T/fjVX/gZfOShWdGCfOO5F3D68jwCPYOOm5KOFLoW064JI6wh2awjGdWQ1OrYM1rEw4cPoz9fxMbKMjbWlmU8efCBw6jUPPzgh69hq1KVcRodiwy+o2PMJvvQVACTVmKCBB7OqAMZH5+Qdbn3nr2/XkPEut1k0Xt6EJ1shwInPXaq1ynD+4yAh/fl/dbd3oYlY3EeBDQOgpmcTVu6AixB1JKcJN7rBCIV2NiITFQ6LlpmFnDSkoJLNpKhZlnG7Et/ALVStP77KNghjo5n8diBSUzkbfjlDZiGjWy+KIxgPWgGUbu9YBnmH+SLg1996KGHVv+rbqb/wB/sg2ZE9Pr29pdu3775f9imMUQkHUcEEHWETV9ibn2/rsRWtD96oSoVMm0cOPwA+ofGAJ019LTbUqDZBSIdsgVkB5Q+gSe5TCaPXLEE29HhVcp46YUX8Ed/9MdYWr4jWQ5sblS6EJ7AOiKKvRds1gUjP3E66oagvTen7FofewpuXqXd5sdeXwwBCKnrWrUmBRh8PQAAIABJREFUtk8mo37ly1/CI48/Jm6g+YsXcO3aZfiNKvryKTA+YGenjMCviKOCoIDsidhxiebFAWIg6nCzTmJ3l4yJhmwmj3yhgHas49b8Im7cXEDQ5PdnYLGWnuxPnc27TYknDsJI6WOoESEgk1GSIeVqDNbiCZ5aBwKRmzdvCss0OzuLPXv2IpXOiBiWz2u4v4DHTzyAt956C//Xf/xd+CzVy+XRNzCE/tIwbCcNzXalTG6k0Ic9w/3Yt28WFxeW8Ht//hzWQhctO8ktB4begaVbcNhWqTPdUKe4S0ZNgkKkT4SbIlMqVSIoAQnBCulcGRtQR8DeGs0WXUirXsZYKYGHDwyjP6OhvrWOxm4DQQMol33FnFgG+odyePjEPrz80g8QtTjqiOSaIxtC0Cuhdpom2SBklXiN8T0eGRoW1oNBTjVSz7ompVwmx15M2zZ0HHngMH7tN/45jj/xOK5cu4av/dk3cPrMRaTSReybPSR6kLt3N0QczOKygcECSsUc5vaM48ShWQyPj4Bjf9p2I54RDQM7lYowfPy5JsankcrlcfXWHfw/f/YcXnj9JMzcAJKlEewGETaru/BDH1HHQq4wLv02tH6zATTWWpIyySwFBjsxhl0CxjgWI5NDsTYj0rtVLgTwZEFo9VWFeHRlhCCzmc/l0e6YqDRCNJq02cYA80cSZD9aPHjLtUqnlWCO3j0mdQFtxHyfedq0LDhuAg7n8tw0mDXSjfKmoJPsSIdBXdz0ukCkR9+r/JFu5Hr3xPB3BSJ/27r+E1Hv9xdW3gdaFKR6D6Qo3cn7o+C7h5R7LM1P/nddwB4PMx2lkws8aKGPlNHBaMbGUMZCUNuQ4kQ704+1aoQ7ZQ/1JgXFbaVRSLnQGr6EBH7u00/hK7/0BRG7PveDH+J7L76Eld0K9ExOhaaZFqJ6gKwGFPQAzfIy0noAVw+wf2YAB/ZOIJfMIwqAzfVNLC0tSMP38PggigOD2K0HeOnVN3Dt5k2xeafI3nCT5oGN1xEgzGiuL4uxsTFhQciqSkRCD9yLtf6+FNturkZPDyJAkCCiy5L0nFLCokXRvSZj5pTcnzOi8KzqFROLv+idVKQBx1z8Xobs+c1QHCwtmKjqDjbbtgCRyMpJXhEZur58Bg6rFuoMODXh6B2UEi3sHbBxdLqAuZEc8q6OuBmiHUTIpFiZwRgjLdbdxJ+7icT/+tGPfvT0P3DM8IE8vQ8aiGhBZeuTC4vzf6TFndEEe0mkuIw6EV8SPz2vJk4E6TJRUYFyW8/uP4j+oQnoRgLtDuu9DckGidsttCMPUashYRUcF/CEyJ4RziHzfVk4SRvV3S288fLL+OM/+RMsLC4JSufmwfVSnDMimFKaC5kodiOne7QhQ9Wor6AGgc4eznF5U/m+LwsiNRaMpJYm0W6xXJ0187UqHnvsUXzpn/4CPvLEI+JJX7u9iEsXL2B3qyxZDtyE25EPx9bhNariZEimeJpQ5Ux8LaTy3CZIcIDYxubWjmyKxdKAgLI7y6tYXrkrFtGIaUeaKd0wjFXnKYaLOAFIpVoTRoSghVS8sEAUq5q62IfZ6Ms1vN6oYnF+Abdu3ZL0w+npPdg3Nyd5FgQiLCfMp1188slHcfXqFfzf//n3sFGpwkxnMHvgCPoHx9Fqm1iveNINMjU6hr6Ei/n5W7i1ugLftFFvWogTKViODtfSYXJDYleQzxluhDZTIXmCdglWOsKsSIIr32eKzkivskZdBD2q4p1naTs20WY0/vYyDu4dwGc/cRzTo30YKvZhdXkDz3//VVy+uiIV8VG7heGhHH7zN38JL//oBzh75gIMZgTopHSVPZq2aJ6u1LiN4weycq2uNVDNs/mhosM5xrAx3D+Iz3z2M/jsFz6P/NAAfvu3/0+cu3ARfjPG0Ogk0pkCKrsNaShm6mYum8TIYBGzeydx6PAs9k6MIElW0K+LvsmwHFTrDdzd3BTQ3D8wLOF+DIp79rnn8bVnv4O1HQ8DE3vQMpLY8SPsNHz4rQBWwkGSVHyLoJt6jxhBow5db0swFsXPdLeA15ZYy6m3UaWLiiehWJQjEVPEkzIeiUO4dox82kHCMqRUre53JMgu4nvGmGue5okZOEIjcLlnN+dpleMvgh6GqFGc2RThJmcuUlFAQEIBJcEgATSZEYIMSzlJJJiQWoT7rJ2ioeixFl2G4u8DRHqsx08CkXto4ycW3h4QeY+d6WpD7v+qHnD5W4CIEt725jkUSYUqTC4MkNbamMy4GC+6uHrmFeTyGYzvewCVKIGba3VsNwjqIrggcGlgOJXBf//r/xyf+OQhvHN+EX/8rR/g3K0lBIaJNjuFWKbYjmRMlmy3UWLJZm0DTljBwZlRzEww0ZSJxBoSVgatUMeli1dx9doVPPjwUZx49AQDi2UdqdV8XLx8BRcunJPxYCaVgEHdj98UZjXbl5XGWh5iVIijGuly/ZRIfwYSdt+7HgPVy2Xqvf7cArgu9/Qeoj2RaAdCcgU4etbd+y28PSBC1pavEA80dIDFLRXE6DWb8Fg90AMiRhLbmotKx0EQJ6ElGMaXlq4eM/RQyibFFVNKWzg80SejmOGMJsmr1IqowyIPLTF0M1G17MT/YifMb/s+7v7UFfP3wykfOBBp7O4+sHTn1nNauz1BRkSPmUXBPpW65Ikw0IsLoZw6dRMNz0c98DF38DAmZuag6d1Ka00VZfGgHLU8BGFVLhxu3qThmgE3ESCZtJHNpWTGXKvs4vS77+IPfv/3ML+w0HWMmBJJLLZekhxdJK6KHZS9V9wuzVByGqSvpRs5LJsghadUVzuubExkOvzAx872Dkb/v4jjL3/5F/HMMz+DselJrK8u4ubl82JxoyWMs96tLVJ6yppnGuwuYUZG656nns9BJaVSo2DLaITrWjqdFSp7c4PW3lpXqEoGgWyHhmZbkz97BCYdzkh1GUnVvUBCdWJu2TxZyg1Nm7EpQER0GTGkiXd5eQWLi4siFt27ZxZz+w+Iw4HBaXyvWAE/VMyi0JfF7/zOf4aZcDEwOoLR6b0o9k9gsxLh6loFWwGdLQ7aQShMSwshzIQN2Ak5jWusa6eDIqh3b25lsG6bJmodDaHE9SdgsQLdY0MrI5i77gqh+7lRNiWoTA7erRgaxX/1TeybKOJnPnoM+6aGMThQQhB0cPL0Nbz+1gUs3bkr455SMYlf/5Wfw8hgH37/d/9ANB7c6CiakwWsO5JRKvz3Au2Uul/1FSl1fxv5fAFPPvYEPvfZz2JsYkKi3L/5ne/g9vIaBodG0VcalPh39gPVqw2kk0mMDA1gfGQAE2ODOHxgL8bHBhE0auIgYc0Bm3k3ypsCIpluOzQ6gVbHwMWrt/DN5/4KL71xEoWhSbjZEipBhPVKHR4j5mldp7U4k0Er1rBbbSBqNGDFkSyuhXQSrU4bu22gDgY1OZKTIDmUBNdkYHhfRLF0rlFTRIaSNkvHhaS6Uqga1huoVTy0Ywcd3UbAVYRdQLYm7cG0YXKzZXYDpb8KMKiRIF06PED0rK3smSEw41cwa4S6Ed6SBOQtpuZ2wYjWtULz7RaQJHOkbspq98/3URV/Q4iqrJ7/hS6xLmD4G0vo+8Y3/PfEvfK+Ppr3vk8B0561WJQ39zttxHJLgNateWAxY7uByPOgtdrIWgaGUxYG3Bjzl38s9tw9Bx5E7BSwtOGhXFHi8GJOx0ePH8Fv/vJXkExk8Efffh4/ePUdrDdj+AbfEzIPEUy0kNZbSMQ+TH8XureLJCLsHRnE0dm9GB0swE3qYgmv10OcP3sVr73+YyyvLsto9pd/5cvI9uUkqyaby4ve7OzZs7h+9aro/DhSY73D8NAABtiloquDGUGHsKiMPe+6puR96+Z/9DR1zLFR2hEFPhhFQFtu7zAozIe8nF0WrduKzr1CVVioTBnRDt1Lxlbid+pBmK/ENbEehvCoKWQ7tO6ibiZRtVJoOnnAySNgcF+7iYSjI8sMIaOJvYMpPDw3jpmhfrgML4wC5BwLCYtVHTwstjtBHJ1zncz/bCeNU8vL1cpPs0H+fiBEcacf4K84jjXf3x5burXwigFMk36lWK7FsUzQEEBCIEIlPSlZqrG3tndQ8wI8/JHHsf/IwzDMBJQxhcI6QyKyJQy5yeAcXxYqOkia1OAxByEKkXBIS/dJimFtZwdn3n0bf/iHf4jzZ8/JHF+yJrrBV6IDUF4YoQY5vhBsEjMzw1dtuIZqw+Xn08mUnADkxvF9CQEjg3DixAn87D95Bg+eOIF0IoEb1y/j5rXzQmXz9MDFtkGRI3UFzOgyCaia4rLgaERuRhoHmOtg0oFDy66NBMcnriX6k42NstCstuVKMFitHsALWgijGEErhh8SxVhS5FmtBvC7AWQ7lZp8no/NjZTgjZ57ClY5olFApCqCzMXFBVkIZufmsHfvrPyZmhpp9Q3r6IQ1PHLimCjQH3viCZw+fw4Xr95AMjOIzVqMc8u7WPF46rbl/SD4imOf25LK+rActCNTmJC0FmI4YyDnsryuBj+OUemYskG2+UE5QbUKk7oRcVa0oPPUnGB7BkV8zF9QFCyZEz2sYSBr4eFDUzgwM4ZCX14cH5s7AV798Rlcvnyd0x44ZhuHZ0fxr/+n/wGnT57CN579BjY3y9JWrBqYe5ud6j9xE66c0tWJWQnYMtkcjjxwDE9/6mfw8MPHpZLglddfx2uvvgHbSWJwZEzGTesbZQmU4wJN19TwQAmze6dwcG6PJFbaekcaks2ki7YfSvYCywwJKPqKJVhuCgt37uIHL76MF19+E1W/g1RuAHaqD5HhSoOu347hcRFn9odhouYHknkilsROiOGEjn0j/bCanjgyNpqM4Y9FtOeB7hUHDq87OkJZcthjKtjKa9pwEw4o4+DrHQV1dAIPejtGkjkUjotq1ESDDiZG4guQt8VeHIvLo5s83t2g1WtIO3vXasmfm04bcZtxWmSLPoQgkD8H25alFY73BO2e3SqDnvT0nobjfRqP9y9sEh//E+Hw9y18ciLpZsv3Pv23gBB597sR73+74PW9kYxy4b0nVpURb/exe7U4DATU2oGMZjhidBAj7xgokGCKG7J2EAxyPMY4ci9sY2RkCF/47CfwiSePYGt1C9/63gt4/coydtqW2FDbYhXuIKFFSMYBEq0KjGALVqsmox9bws+YMJzBwX2z6B8soRH6uHDxKk6dOovy1rZE+lNsPTE5hsNHDuLwwYPy+mxt7eDWzXks37kjgvzhkSHJxmEWEQG0ZBRJTIEqDVW6uo44CpUo+b0Uahm9UAPX/VrpayJwkQJPdWCSrJDui9YbkfPre2ms8hhd1qSnKxH7bjfioNEIUfdaqLXaksUUs3XHTMBz0giTeYDjKI2vL9eWEA7Xo5SJI+NFnNg3hNG8A4c6Ns2Co3McpUmSc7vdqlq2+R+C2Hs2k8Hlxx77RTbm3uev+gA31X+gD/2BAhFZcnZ28jdWFk6i097DMR5HM5rG8jeWttWkd8anXbVeQaWyJdbUsKXhxKNP4cADj0joDjMsBCjISIS+dVUFpcrGAtVB0i3Moo6Emwdp3kw2g2TCFUbi9Ltv42t//FVcvnRJ0XxShMRMERa6KYEqOzC4WZMcYWNmrV5R7bmkOunS0HQBIdyUyYSQEZmemsJTTz2FT37qUxgbH5Ob9Na1qyhvrsEyWvJBgadU1wu6Jy3NOafcaiKypECVZ0UR+xGAsM/A5tycote2bNKtli+lTalMFvW6h2qNM39LnAo7u3XUG00E4iBzJPmvUg1Qqfsy8mCOABkSCrkULcrYBlLlKjeFz4MaAhZRkRHh85zZsxcTExMqCZNaENpVUwYOzg7jn3z6k0i4WdxZuYtvf/d72NyuwXbyKHsxrpU9LPuAH1N/wMEJI7pbwvzIc5abORJwMZLUMZGzAW8Xayu3JU0VuRKQzEkbL+2MnGtPD/ZDiwLcXVvGTr2GmGJgJ4FADpimvC7UVWgcd7HvIZfASCkn6ah8P6uNJlbWtyXvQzEoPuyOj1/5pZ/H5z/7DM6dPYkXXngBN+fnJb9ChMcEntTSCDBRGwqD8jhCGBufwGNPPIVHH3scxf5B3Lx9B6++9Rbubm6L2DObKSDwQ2yVt0XDwBRbsiAzU2MyipmaGEEhnxF2kAubLJ5xjEathoYXwHRTSPUVseuFeOvkefzw5ddx9foioo6BQmkEqXQfsgw/S2UROylsVGpYWF3DFhNiCUxaHURS7NdBQg/x6NQA+s0I1995QxZ5d3QSFTeHtaaOnY6NjubCYBYuJwW0jxIBGhxBGUg5KdHyBGEo2T9am1qGCEVHx1jGlQRdI5nEhhdicddHheMgPQnDTgGM4De6+R33jSt4HfAaUwHEqmNGmksJgHin09rLPB1eK0FTQKucFmivphOnZ+9931jmfkak9+d75vtuSmn3xvvJfKD7rb/3L/T3h5upO0eVKHZ/vQdGep7e3l7UPaH32JBeY28vFVYAirIccxDN8L0OIw2avjg3Uo4Nh+GIcQQtrEv3EUWmJx5+EJ/81KdRHByQDJwXXn0dN1Y3UEcKHTMlawdtvG7UUELUVgWJqIasE6PD9YPBkcyMo5A4CjBQKgljt7lVwaUrV3B3fU0YrJ6In+vC4UP78dEnHsXO1hbmby1iZ7si7OzY+DhKgyXYdNBIfk8PXL6XBaLWGrWu9QSpvawlYTsYwd4VrMoIpkPTgurmUiJ74dPuCYYJZsiU9dgQZdclY6cYE349LxQ6Kz2vhUo9RD2M4WkswkxCM1MS2+5bSUTJDKx0Tg5LjeoWHD3AVH8SxyaKODY1hNGsLZkiAhqZQ2Uw/ySut5rRyYSt/1HS0l/+wStvL/3Wb/3Wf4Fm+weKGD6gp/XBA5E4dm5dPnc+agX7SO8zUIqtpswFoVCVLAg3eRX73pA6cQrt5g4cw565o5zBqchuCappqybdDovimAppyveFTUGpYgPkRR81WzKD5tihry8PN5VE2Gjg/Kl38bWv/SkuXLiomnhNlZbH4DMyI0Qg3Ky5MFIDIuMCCiNF3MmRAhM+ecKPJT3w+MPH8cRTT+DoAw9IYBF7FW5ev4ryxoY8R9tkcVoblqkyBUhNm6aOkCeguINUwlEhOtSZSIyDcpHQfWKz80M34HlVaJ0Ats3enbTc2BzNUGBJEZ8XRNjermGXG3fEwDETYQRUagGqFLO1qHng6YKKcwVE1DLJ+GMuqrG8pmSXCETuLC3B0E0RnTHEi+8HNRPcpUYGs/jczzyOvVPjuHT+Gk6fvYAbtxZl44SRRqNjY77SxEK1KQVRIjIUOroFozsKkvbRwIfVaYkwbzxjo7mzibU7S7CTaVh9RXhRjFrDhxFHGMul8dCBvZJYyIVyZWMDGzUP22GkRgu6Kxs0bZDc2BwGbsWhLOK0GJJm4pyYGhlJtyWADXyYnRaGB/rwm//i1/Doow/jztJt/PitH0tZV7VakdEcr0uGcDETJJFIIpXJYHJqGk889TFMTO1BpVLHmfMXcfL8BazvVpDK5pFJZuHXPDSqdbH2DRSLmJudweyeSYlnLxUzSKcYEMZ+mya8hqei+RuesG9OMotGW8Pl+SW89vZpibzf2qkjkaCNuICkm0KhOIBC/yCcTB7LGzu4cnsJSxtbqHghQs1Cx3JF7GuYHUl/PFxwYVbXcPG1H8F1LIwdfhCtwgjuRhZ2Og7C2EKnpSkHEtOHLQ2JlCFf2/baaHl0OSnKW4vqKLoR5vqTmHDauHHhDEanZ6DlB3Fpw8NqDfAiloMlAddGx+RARCWkdtURXRCg8lqY7sprmjHnHZbv0VXDzdAyhQFhwmuHtmCWPUrkq/o8740uQaUkF7LpqwOKau99L3xMLoNeMioPHPfafPlVqoiSv8vn790g3Tj37mNKRAj/nXvIphsb0h2/vJew2vv3u+mu7z1gNxeFp/wuO9PRQeGqZIB0VJwBD1QSOBdb0NhgG9WwdzSHp594ECeOH4Xf0vHSO+fx2ukruFPZRtNgJksacZvABUgjgt3YglVfR8EMMdGfRX9fRk79ZNu2drdhcYQWs4aeurK8rBt0b61vrKJBsCnFfSqhev/sDIZKBexsb0lkQj5fwvDIKEr9A3BTLD9kgzT7bgzpdyFYUGNLlTQt75M0n99vt+3V9rxXbidg4l7j7nvAhQJwZdflKNtU4z4m1hLc3Mu17YJZOivbkbj6al4Lu40W/I6NlpsVR5luZxEZCTSYksrQRMuEEQVwEWD/RB8e3jeCyayJftdAxtBhc6TIPSLW0Yjat8Mo/nYb2nf6EhkmpNY/oD35H+XDfhhARJ+/cu5CJwoPhEFNW7p9C6ury3LCJkggM9GjPNmCSnqcjMjQ8CSmZg/CtFMCEmSUwv6FrmBJAqgEidPSyk2DM0lSbOqiZ7kWnR7UQeRI0SeSAlZOvvWW9NOcOnVKTvoUx5IREbU2lyMZ6/L3tszzKU5VmQYGGg1P2iIPHT6MjzzyCI6fOI7+UlHCrq5evoT5mzdlnCOqf2E+fOkFyefT4v7gQkOAwwE8J0wU18ps3LTEMkvdiQAEybHgKIqdNJ64FTjeSWeyqNbqCHx2mFgImm3Jp2A+ym7dQ4P5HEFHBI11BoxRPxKxopo3Kmf0pryW1AnwxCyJpQK6mMvYkc14aWFBtDqsu2dCayKVlZyNFgvgEgb2zQyL5mDpxi1lD9Y0JLIFaHYOtbaLG5se5rc9NGn15CJEESTzDlwLlstQLBZM+dCjUGjoUsKGwVFdrSIpjQRozNRI2roELhUdE1OjgxgfH0GuUMCOF+DGnbtYvLuF5XINW14bIRzVJAtqJnXoBLqhJ3UCEo7P5yh2Q01GM5Jy2absJMCxwwfxpS99EUcPHxJgfPHSOVy/ekmcTeLwCgNphabdlkm+s/sPYWJ6Fqtrm3j7nTO4ev0m6j4Foq5oI/geksJN2Db2TI/jwNxe7N+3B0ODBaQS3EDVZsksidAPxYotGQgS753C7bUy3jx1Aa++fRq3ljegWyn09TFILYOEk5BrcmJyGo2whY2dGi7cWMByeRtNDr90EyFbdTl+NDQRjbpxE/1owg52Ub+7hHTSRbo0goaRQrmlow4bVBNQF0JBqeNYAhoJWblJ+tUAUZPAgO4VlrE1MJCIsK/PhrO7gpNvvoKh6WlMPHACy00bi1sB6h5PkUlx0cSOapBl2iT3X+XZ4nWnMn1oLxZRrNCFdEjRzkqhagTNMuAmGHmuDh8t5qOELWgypnHV96sYGrn/TdYOsIyRJX5xW0ZN1L7cO5nToKlUjzLGEuc31x/LViJJfiEfrJemRuB1PxDhdUO6tMvO8vSgdCDqIxaAQds+vw/C0qlf1DSpPGblslEHAApXDZYCyuBZ9W3xGzmiY09Mn2Pi+P4pPP34UUyMlHB7eRUvv3UGp66vYJt2fL6+PNzEMexOC6k4gtuqw/K2UbLb2DtSlFwQggqmFzMccnl1FduVsjDJXEsdOwUnkULYCrG+cRfl8qaMxPjfWExZ6suJ2JlW7sGBYQwODomTjswgX4qo05LvZVS7dMVIPQZZNRVCqBiQbtpBN/JeMRgEHkoPx1eEmj1+g6QcyZiaBwuOabjuk/ludus5OI3n60kBftevRPdRmw5BX9yRjSBCjesgWWArCz3bDzNTQMdiyrAOj8AGERJaC4NJ4PBEEScOTGA450JvenA4gmfhprpewo6unQ3a8bNVP/jLL/3cl67+o0QKH/CT/sCBCH/+xevnTkdB46iht43r1y7h0uWLyGSyOHz4qOQskJFgxDHFVdy4Go0mcoUB7Dl4FE4yIxZUMhVy0XJh4EhBBHCkA9ViQDcNgQhvIjV3jER5T0aD4xSm/dnc+OMYp955B9949lmcOnNGOlj4eNyUhfLrxrfzNMAXhwJGXvAECwODg3jqox+TMQzDenhzLM7fwsKtW3Ja5wiIGw07JUSYp1GDYUoAEDUhcYfiu6aMKZjMSbRPKj+XzQnDwlEJ6e+YlfW2ugm5aPkNnogTSCXToh/gqJWNsA0/RMNvCuCo1jmKoW6kKXHrQaSJbkSN+5VAjmCKEfo+80gIRGRh7MgYih/zN65h8dYtWcDHRscwPjGNZDonI3rp7ZHXt4646SFraLLpGwkbqcIAYiuP5e0Wrq5UsFaP0LYYvqRJdT2BQCLhQHOY4+LL55gBwlm1a+pI6DGcuCULQylhwuo0YAQVGG0PVrsltfQTM3swuWefPK5PB5Xu4K0zF/HSW2fQtLKAm1asEjcjPllJ9mT9eiwKeDMKxJXiGBCB3XaVAXkdpBMpHDl0CEePHsLw8AC8RgVLt2+iulOWYjvZlwhypGDCQq6vH4adRHm7inK5IgsqAbGc5jt8nq4U1HH8snfvJPbNTqHYl5XMGL4JBMnMymmGvM59GQdyYa94TZy5Oo8XXnsLpy9eQy1oI5MfRL4wgHQyI2LnQi6PdDopJ8frC0tYuVtGjXkJbAPlCCpsosqodsuUplYyidyQ7VaItK2LbiBhmQhbMao+S+pYLmjLqIOgxXIMOCZP5zH8Oi8cAhSCBZYT8gTahG00UUp0MOJ2oG2u4M7SLZh9eQzMHcKOmcTaro/A4z1piZMmZpEb9UlMA23TWMMNh/dUIHqPDlwRUpMNlD1eaqp9+WCYF9momAwIO29aMToeDx1ENNRQqTJB2rhZd++aMVw9lgRMmwk8Yq/mjdfNcOOYkR0gUQTKqRrNFuqkDxl4KBlvBjqGqeQiwowogMGzg1xcpikhVwJEBHOwt0cJrQVc0cPNJ0nBJSPcZeSjaBTeawJiunZftTnH0GgXp/OLQYNtMnBkhQKMFnJ48vhhPHniIdhaBydPncbLb53G/Po2mlYaupuUtdKIm0hpkYxjUm0PdlhFKaHj6OwU9k6OShfT+mZZ0of7SiURsC/eXsTtO7dF98Z1xXaYaKziETiCY/If0LlaAAAgAElEQVQpRyDZdFpe/2KhTwLKCn0FWUtVE26PheBYWwlMOVbpAS9V9Nm176rw9q7VuvvSUc/HgyWLL2m5bVIfopyIalynQgqZ+ix9ZKI146FK5SIxX4mp2eTVWh2K9uuocrzvh/BjMqVJxFYSeiIPI1OE5mbQjA0RxHaiAAmjhbG8jWNTJRydGsRQxpZGcY5qyEpT19KOOhth1HxDi7U/S2VLLz7++OPbH/B+/I/24T8UILK6cOXlyu7Go+mk7ezubGL+1k24bgL7Dx6WjY4K/GptB3FYkwTVnd2afH7uyIPIFwfEdcDRAhdtrmOM8lZpymqj4emSwjBerDJDlBtaie6aEgffEZEqEzLddFqWkvPnzuHZr38dJ999FzXqDqgS6VKzBBLsGNje3pYK80w6iwMHDwkAeeyJJ0WoyL4FFjotLMwL+0KtEk/YtCLL6cBixDstx6Qo+e/zZ2R7LNN+20jYFnK5HPqyeWFtqGnhz0xkb1s8mXJhVgshFwZFRypAQAEbDxC7lTrqfqiU4V4TDbIjPp0zHfhN2u6UiJdqcXH+iG2Z6vQIrW4zJYFSIkndC3DtykUs314Ujc3w0DBm9swiny8K8FHlgXyVWmj5daQNDblsCmY6gchMYLPWwc2VXdzZpnDRliCr2OCpj6FLTGO05QTX8DxJTJVmUQY3kUqOW9JfMllK46mHDiKFAPOXTqO+synCY7F1WkloThL5/mE89OhTmJk7hOf+6kX87//x9xEnS+iwKM9xZSFnaJ6AUzJLjMTj40ee9EG4WlvKtzZ3PVQbITKZPgwPj8ipjUCUugieWkOCJZ1OYlfaaLmUtqhtMUzkcwX0lwbEMUPmqtMMoLNojGWCKReze6dx6PB+DA2WkKTNhJknTDSNCY4pyg4QcOezEnBSeays7+KFV97ED988icXVDSQzeYyMTCCdzsuCyGCoUl+fXCe1yg6uXr2KMIqQzOaRGxpBy7CxvLkrYxqGxdFfFEokP0OxuLC3pQSMYkg6kAL2NVEsYNDFRGGpDYuMFUF0UJeRUUiZCOOqObZhYxz/3+C110ZSj5DT20gzu4XBhAw+cxOoxIaK+adamrou7sEEEWYCBvs8ZL9mT06MttZtXu3yAdJsSGpfGCtu5kxh9RDROWO5whip2oQYkc/PN2DGbaQtHXnXRiHpIOPoyCUcFMlA8rrjf08lZfQYUjjZdclRfE0XxW7dx8ZOVUZh9SbgdQwEMY9DOmIKu3sHH8EkDLaj60LZdbW2JgyPJhQLsQZfb/mEGg1RMyEASVl1BYjQzSLMj0piJuiKm4EwOeSlbNpUgyoO7p3B00+dwIG5Pdgs7+KFl17Hu+cuot7soGMlpLFaXHuRJ+2vKYQiTC1YHfQndEwNlbB/z5RUECzduYMbN+fhpDIYGRtFKp2G5/u4dvUK5hfmuyMUAiQ1fuZ4kOsgc2yklqJQkJ4YKfPsCknJRvNJ9UbhvYRp1e6nKiQMAoxOW6Vm8/XoJk3LhiO2eFWuyDWdDQ1s9WYfl0onBiJa9nmI4N/JsMiYVDkjxXnEzBGCp3YbjWaIqudh1/PkvWw7WZjpIkwKUu0UImpDCAajFqw4RJ8TYaro4OBEP/aNDyBrG7JmpMlqmqYUVnagX4eu/UDXrT/+2MeePvlTMeoHi5E+FCCyfufm18rrK59NJswsDyjlzQ1RNo+MjAstWKs2JCSq5W+Le2OnUhXB5dyBI5jesw8uS5roAW+xwE41LIqCg10NpDVNZQ1kup8SrjJrhK2+CpgwhZCbDKun+/J5OEz/tExcOn8e33vuObz22ivY2t6614fAFlvaDPm9bKD93Oc/j2d+9jMo9Q+KpfLW/DwuXbqElZVlJWhkf0IrlIAwbtVE9dSnNMNANCXUiFBgyyAvlrYSaKSTCcxM87RcwMb6GpqBB+ascCOUG5eBXxZjxw1x1PCkQvZGZ0GbnZCEWIpUAzpjWh2psqZIUUBIGKPRHdHI68Y9n/S1VJKTsaGgi6c2TUZC7IggxXrp4lmsrS5LLD03632z+9BfKIn1UkZe3IxsUq8R0pYtiZ31doSFtTIWVndRrnfgxwk06XjhImxJojT00Jd8l4a4cxpSGsqTMQVzNr35HR8pLcTceD8++djDGBvIY7d8F6dPnhQKmGLl9e0qql4T+w8dwxd+4cvoGxrCH3z1T/HVb34XSJfQouWZIjcKLWUkw5AtxYyYWoSM2UHOiiWwaG52Lyr1ALduLyNbHJRrjKOr1bV1EfhqbkKsxPVmKG2xkgrZ7iBtWehLJuT3dMJBLpcWR5OjxSikEmJh3DM7g7n9+8T2SOcVE2A7rChoVIQJoquLINBM5dHUkzh1aR5/8fyrePPkBdF2DA6Por/YD8dgvLolroRikVkuATbX17F65zbazRCz3GiKBXRsB4vrO7i4sIZyNUTMrJQmx3JNdKjR4Jglk0TQCGASlNJ9pEfS62NYKcRkKsSRpoKaOg1P1S2wP0OK21T+DG3cBJNkHlscr/menPidhGop9Zi/4pC5sGQ0xmwMxtJT18E0UI6Y6Ohoa0E3rERuWBnBMLJTb1vQOmQOGWXOvUq50oJaQ0owCUaZU2LbbRgd5mhUkOyEGGeh4MgQJksFZOnKkjGCCa/poeHVxIruJmzR4VBgzjEk7ffcebnh8H7ZatACHWC1wtLGNnYjQ8TWLPJr66bSSPFObweATQaEPwOBiAIV6jMa4i5IUeMZ9d7LeEZEqpqwSmLw5ShKbLxtOUhZehN6UEG/o+PI9Ch+8QtfQF9fAq+8eRbPv/RjzG9sgv5pne20oinRYLCbSqPo2kOzuoXRYgZz40OYHi6iL52Qgw7XkcXbS1L70D88hIOHDiGTTiOTSolJ4MzZs7g1vyD2/F6kvtJEWaIfKRQIiEcEoNwft871joy0ijXosiHSfmsJeyqx6N0YBOrQmJzd01uR9RAgQyGyYDiWLsbSH2ZLB5aBZqeNBoEH11bbhqWb8t+bni9jYwI8HjoJqBvNJmphG1UGi3HdYdt0ggxpBoabQUzXZWwIkMkYEYaTbewfcnB0PI/BvrSwxO3YgJXkgdBlxHu9Ua0uaLrxu66Z/ObjTz+98sFuwT99dDW8/BB+ba4t/uvNtTv/qt0ORjknZ4Mpi9h4okyms5JzwYTRRmUduztloc/8ZoRS/zD27TuIkfEpmFZCmBElLFOzRF7MFLOpeOaeBU8hdQIAYRhEQe3Bb3iy2KaSSaTSjPjOS+HUjStX8e1vfgM/eumHqOzuCkDiTZdwkjh69AH84i/9Eh449iAM25Wwr9NnzuDOnWVpvaXwkvNX13GkQrovy0htwKvXJbCtw3ZanoYlzImJoCHy2RQOHZjDwEBBNpTy5rpoI1gISDqyJ7olLc2bki2uqkGyI3oCdpqQEaG7wvObMusm2CAbQtrZb8XwSLv7Eep+W6LdufFFOm98NqDytMrjP3MjOBbKIp3JwPPruHz1IhaXFmTkNDE5Lv043BQJ+ygO44LBGQOdO66TwtpmGRdu3sCd9S20NBdmoohIT8ATgSw3mABxs4aCY6CvkEc5CLHbaEJrO9C4YgWMmA4w0mdjIMXFtY7xwT7MzU7jxPET+PE7J3H+4hVxvHDu22rrGBmbwtFjD6EZd/D9H72Eu9tVNM2EjCakobfbD6Qm8ooSNhnbbHUwkDLhRD72TI3DcZM4e/4yjEQWc0ce4hAAqxvbqPhskrXhx5rkC/C1I2vEtt+0qWMgm0LONuQ0SjFtyjXRn0vhwOwMPvrRJ7HvwJxK1+U4zWFqrI6tjXU0qrvCmrEvRLMSWNuu4cU3T+M7f/0a7mxUURqZxvDIuDh26JzgdTJYKorra3d3C0u3F1DZLksh3oF9M5i/cQXlrU0J/NoNWmh0LMJcREFLUh9ZkxZYDioEp12rJNh4mk6LPVaCA7lAtykUpZ64gzYrE/g1rommq9wuum7DNBykE2nZxEn1M3a+GTRFc9RhSR4LIlkaluJmyRFDAK3DwDIfbWo6NFecOTGBCh8XrFjoSg3F6WBA6zjQO4bEy1NkS9aTuhUWLnY8aq4iJfzWPAxlDUwUXEwX0pgu5DCQSqBALUnURK1eFVaVY0G+3gSDcnLnvSX5Ey2Vf5HOCMO4tVNBR0/ASOax5ceYX6/i1mYVq7UmahR+6w6aTA8lwxfz2vWhS4ZN135KrUJ37KKyypRYVT4EiIhCRn5RhSKFdsKmqEhyhhuiVUNGa+EzH38Mv/LFz2J3Ywtf/9ZzeOPUOey0OjBYKMiCQArwdSBtxMKAJFs1tCobSDsG5mYmMDc9jkyCBxWuG5ZkDr31zjs4c/Y8BoYG8cUvfgF7Z6YlLybhmMLqnpKCzEVhSbimkhEZHBgUAKxKOG3RyanWbgaMKe2HdAzJiEaNyPm//Foyrh5H4t0SOgEw3ded74PUYUhnFK8/Nabhmkv2OmFawor4URM+WW2dhwvq5nR0QrJHLehkjagHCTzUfA81rn1tQ42r0iVY2SLavMfcJDxOuaIIjmEigRATWR0P7ynhyHgeObOJTtSEncwK2+q3zbjV6pS1dvRmKpX893v3Zt8dGTlOtdNPf30Ir8CHAkTW128/USuv/04z8A5zQ97ZLqNWq6N/YFBYBm6qW9vr8OplVCrbSLgJmafqho18XxHDQ2PoHxyFm0jJwsTxBE8UpP94gyhfvkLmQhl26J5R1C/BCE+TAd0JMkJhOZorlKObSgntt3z7Nr77ne/gG9/8BrZ2tjA5MYWf/+I/xed/7vPIFEpYXJjHzRs3sbS8IqcHshPVSlVuyl6Aj8nuFseVNluqtlVOCgFJXRqHmdkxMzWJI4cOw3UMLM7fQL22g2SC+gwuSJxNUndBYaxSigsLQQV6K5L8jQqZojafpyWWXBFtaazgpkiV4xZdWJG6F6HaiASohE3S9DFaOgFJJIu7GTOxVIetEzzlkE6nsFPZxrUbV7GwNC809tT0JA4dOoiBUr+o5wkAmXyaKw2iY1i4Mb+CU+cu4m51V0rtWHrXVxhCpdHExtYOBxnQ23Wk9CbmRvtlc9huRbi766MRct6vwYmbGOuzcXi6iKGMjvLKLZTXV7Bn31488sTHcPkmnSNnSVqj2ebPQN2Ogd1qFZu721KoZqUyaIQRDIqRSXVTqyEOCCWU4+ZktAMplBvrS8D0KzgwM4GB/n4sLa9hq9LCwPheVJodLG/tot7ShZ5vNPk6u9LrwdM5QUWnydRFFzMjRfSnbBQTFiaGSji4fwZ7988gnXJlfMPMGMe0BYxW6hV4vif2v1SuKJvemYs38bVvfQ8vvfkOEuk8Zg8dRDqbh1fxBeANDfWjf6hftBAL88xtuC32zZnJYRSyNs6ffRuLN29Kiq9lJ0RE66SSGBkdQdp14NU8jMzsh2fk8fW/fAmN2IGVy8LIOOgYFOpaaDEjjkfSLp2uMSWSbJ7BEUMLbT2CnUwgwVMlwUqLoYGqfFJakC0HiWQGHgWkNLroqvSPmg2CEZ22Xc72aY0PNbR9HTp1TjkLrXYNkRagrROUUEPCADSe4PnWtWQsI02msRoHaK0G9LAKrbGFybyDx/ZP4LGDUxjNJ5iuJmm0u5VdYQmpA5PAOaYTk/2QNFeyH/zZ2YpMW7khKctXr1yTkcCRow/ATqRgJNLwYWKl4uPaahlXVrewXG3CN5JoGaRpGPxGTQcD2Si+7YomxRCrpCMyr7kPiIhgtutTU1MaAiT6S3TZUI12CFtjqZqGf/Ebv4Zmo4E//dpXsbGzjWS+IG2xQdSRw4xrAC5CpNCAGe7CrG1D54hK62B8fBiH9s9hoL8kG/v65qYk+546fV5E9lzoP/KR43jm6Y+LaJoiVIJcxra/+fY7WFpaFv3H+Pi4OOaoHemlx9KtqEY2dNdRi8caBAV2CLRlYMtxq6T/qWRs6j6YC8K1S7WaqwOiSK0EJNLhx1VbWZmFOeYoUaQ3BCGx6HVCBjP6LcQRbc0WPDLnIQMtW/Co89FchGYWHTcnYNJI5aAz94fveZOjyDoGnDYOjWbx4EQfZgaSSDLbkaMotv9KuJwRBUGwFba0fxdXgv/4mV/91eqHsPf+9J+47xX4UICI55VHb1y48G3XtY+Tel1ZuSOFdCMjYxibmJRxBxNH43aD0iMkuChI8yRPazEs0xW72MDAsMRxM/tDNG8MH+vlb/AGFxW+TGyVyJAC1FZTNBx0azCXgn8nKmdgTy5DzUhKKP215WX81fPfw9vvvoOvfOWf4eOfegZtz8e7776LC5cvC3CioIpfyxROMiL8IGjiSUBoSXlsXbEvWge1+ibq9R2MDg3hsUcexdTEhICaC+fPiIhwaLiApMPFTDU80tIpFfddJoTPjSpwKvpN20Gj7skYRqnGxQ+CJkFIyDAgzkuBRthWIT4eBVxshGyjSReRFqPFREtKE9jxotsSTU5lPAEUuyKuXL2MG/M3pFjuwKEDOHbsQdEn8DkxWdFN57BTb+Hk2Ss4f+WWpHk62TQK1Evk+sQ1srVdlUUwjjz05yw8uG8SQXkZ8/M34Zb60YhdrJRbkniaMdvYO5TG0ZkBDOdMtINdif+/Nj8PnyMDN48r82toG0kkM0Wk6PuP2qLdqdRr6Ji60rrQUSVLuwKgfN8lfZOrDIFIp4VS1sGeoT401hZwbP8MnvjIcenp2a61Ua41sVnnCdhAo2OiEZvQrIyc5Dn6kkh3jRtQE/1ZB/vGSjg2O4kTB2dxcIYtumlEOpX+kbg62KzaqFSxXdmVUQU3lExpFFcX7uJP/+Kv8PwLr0tOyp59c5iamRC3BK/NUq4foyMTEsa3un4X586dw+7OFvZMjGDPxBBqO6s49farKG/cEQDM900ocLIbtEOPDmJ2ZlIivWtBjLt1A+9cWkKgpZHsH4VnGeC5l6YU9jdxBqIzPZh3EXVUNjM62uIe0nQGudEu7sL3mtJcLOJMI5YqeBEnykJOds0QJob9MZpjw0qR9eH1GYlWghrtqK5EsA5/griGRLqDlgkE7PrQ04hp9RZVKMUDnCHxVnZgazHSpgetehcz+QQ+fnQ/5gYyGM1YyDpAtVLG2sZd1MImUnnG2jNIq4WUkxAA7RoG+vv6ZFmgvZ6FcKtrG7h45QpuLy3jU08/jS987mflPSYTG7Nl2klhvdHCtbu7uLJWwZWVbTTNDIxkWhwi0qZLATjZWbkPVcKnWnu4MEk0r1yHPdeO0pGo5ZbXpU6hJoc6UQid97f0sHQPT1y/ur1K3OgZ1ucwoEyPgHAHUXUdGaOF9nYZe8ZGEDQaMpYulkoYmxiXaoB3T5/BzfkleY+44fJHaoU+RgdK+NgTj+HYof0yOj559ixuLt6WaICZ6RkBIVzPCNzkPe4GhhE4UJjNw13vl2Ic1XMS5lcyd6jdIINLYWlbQBHXNKVdVW3mfE5kq5gg3CszlNTiqC2Nz2RbWMLYJFPSIePbQRhQ5N1CvVqTdZi6IT2ZQ8fNI3Lykg/CHpmAjLYVw2bMQzPAcMbBYwdGcXgsj5LdQcKIpNaCBzjGvsdR3PT8xsVUsu+/+9Hr71z9aS7Ifxt89KEAEbbwnnrzpX9v2/ov25bZv7OzLTYxjmZYYc+LvVrfhe9Xxd4q80c5VXRFTV0lc5bivFyfsvxqpEpJ64kfTwnjejG/Kq29i64pmOJCqsYzvt8QJThRPS3EVINTwMXN7fYiY+A1zB04ILqEv/7BC7h7965QiIzzphdfCH+ZjxLhExTEIrzlTebVPdGhcB59d+0OSsU0Tpx4ADNTU6juVHD54iUsLy2JtXeglGVHFWyjjWwuIWcqAhECJG6pXoOjH2adUG7JGTQXElr8SDeqG50iQpbEUQ/QjDRxQ9DW2fBa4pyhdZejGQFujKrvsgQiSjNsWAbrx5NizatVd6XMTtGrHWTyORw6+gD27J9DIsXitAC3Fldw+txV7FZbqHoRErkcSkODyGRScvLk4+1WPaysrqHpVzE2mMHRvWM4/doLuHbtCkb2zaEwtger223UGy0YrQYG0xqeemgfHj22F/mkhaPHjuJP/vxZrNdCzK/uYOFuBTsexwUERJbE84dByFxVdAzV1stxBmlrgj/pHxKFvhrV8dRGR0VKa+HI3jFo1Q0YwS5+/rOfwqWLl3D0kSeRKo3gh2+cwhunL8PXEkLx1ukYsahtcETzwwIss1VDKaHh+Nwkfvap43jkwQPIJR3JsWGNuOiU/AZ2yhvwanUUioNI5AewutPEX77yLp574Q1cWVyDmylg7759KDLfwduF2QkxMjyEifEZVKo+Ll+7hZXVu0i4JsaG80jbEcrLN7B08xIsLtCBLxsVXVfcPEnx86RPijyddDA83A87kcTmjo9KU8Pnf/lf4uz1Nbz09k3sNHVEjtUNDUtCE1EhB4FUpzITS2kXTJ74Y0uuwYhWUcbHJy2YNl9bD+022UX+uzYMWGgGLTR5cuWBgBHvfDFE3Ao4zJhoatCqVaB8F2MFG1PTfdiNAiw0Ymx2EpKHwS/muMdocxRIe6Yp+iG3No+PHpzCM48+hAHXRKIdIvYr0tdEFmLH81DxA/l3ObqkDoq6sNHRYZQKfbh4/ixOvfOWMDos2FtcXsfSyiqOPvgQvvKVL0tORm23LAJYskysS4jtNFp2Hrd3Wnjl9DXc3vIR2imETAaWUWV3wZF1quuW6dpye1nNyiDTS+15bxIu1ymLHGMNCTOpWCPq23RKa3xoSY6Z2khqMRJ8/lEVZrgNLdhBJqFjz+Q4RksF3L50CatLi+LUkjGPybFpGqabkLHp9ZvzqNY9mLYlDBG7mob7i5jbMwUL3NwDGCx76+/H0Miw9EoJlJKag1i6rfirV0zHtU51Valhk3yeoEqcQQqwMyrAZxkpp6TC/lCQqsY3Kt2WVnqu8dQzq5h2eSwZz4QqH8pyVNBkM5TvI/hhVEC56sPrWAj0JJxsP9xsP2IrgUhnXo0rAYdBM4BrxXDbNRwZSeOxg9MYL6bFOcefMyHiZUMMAO1OtOMH4XcM0/43lpXd+GlPzH8bEPLenfEh/PsXLrwyHtXb/9a0jS+0ms18ebMsN86hI0dQHBgQoEBHAEWfVKj3onx5nVI4pcIJdclToN2Rs3bOIylaF/ZEWnV5Q3dzAyQsicIoUTgI+m9UKyKG5edE6KprKinVMLC+vi7x5rSo8r7ieGJ3p4p0WpU4Edk3gkA6FFSaHwQssB5eBE8seApbkinCsc/hw/sxt28SzaCGq5cvY3lpRZ5XzF6c0EMu68JkeqXZQT7vIulaInyU0J4mI+wpuGT6K08WgEc2Rjz3htCScjqRPo9Y/s723aDZEa2I6EWaZEjU93KUFXdTCMkasXZe2mylc4b9IZawLXdXVuXxy9vbyOQKeOTJJzE+swerm2WcPX8R124uSicFm4DzxWEUhwbhsEOG4WFxR6hVlu4tr21IENtAMY3BfBJobGNpaRFxMgU734/13UgeR2/VkdR8HJoewscfPYaRgT4kU0m0Yh1HHvko/u3/9tt4++x1lQfADg3p0CHroTIHJNaZUTJ+nZhVotJFFEc6XE5nXO2a0KX+XMfsaBEP7RnF/IV30Z/SxUX1wONP4ZOf+aJEpz//4qt46c3TWN5qIGRQmu4gpLDU0FDgAhbUsH9yAL/wzMfxsY8cRTHjAu1Q5uE0wTCGv75TlhN9f/8QTCeDkxcW8Oz3XsKrp6+h0XHQP7EHpeFhtXm1QwyVMhgpMggtgcXbd3Br/ra4xvpLJfQXs2hU17B2+4o0C7s8ETMbh2FMjo0yQ6aYWcFTPNNlGUNt6ejLJVVhYaEI3UljcPowvv39N3Hu2rZsrnqhgMgh5c/rXOXnwOwKR3mwp0tFapV4XbPbRxAzNJvWeeo1PBFT81rmNSkCclLyJKDYoE3gQgDIbzMjsXqXDAvJwEeysYWnHpzD8Y/sx8p2Gd985V1c2WygYSXRNFwWsQMdVUVAcoEJoQ8Pavj8Ew/g4NQYbGo9/IYIf3mo8MJA2BSyYpadRK3WkIPAVrmMTDaLodFBXL92BYvXr6OUZ2Mw8PIbP0a6UMRX/tmvYHCwHwu3ruONl19EwgBmJsdlzOimCzAz/Qj1HNYqLbx86hKuru2gmSkiIHvTS9OSUz5ZOHXal+1X9C+91FgCN3V4kYtUvobsGuPdSVOolGeuL/w/BrlRW+YQCMQBMu0azMY67OYOxvvTOHRwTqz+Td9HfzqHv/7+89gsb8JNElRqkrtiOi7qQYD18jbWNzaxW1FdV0MDg5Knw74U/k5H0dDoCIZGRmWD5v3ED1ZI9Mrq1NNQwEQlpKrgt16UOzVnMhDvKFBBkCbZLLohsQzUaEirs7i3VNCcuBxFG0Ibt9L9iU5EGBIJZRCRNGP/OYapNmqoByF83UG1k0TLyiFRGIWd7JMaC2raqPejqwkdH4MZG0eninhwPI+BBMW9FP4zHycl1zLX9lYzPOfY5n9otXa/++lPf2Xtp66YDwEE/P/8Ex8KI6Iu5t/SL57+xFwriP5Hy7G+1Gw2+7d3dsR5cezBh2RDrPM0wouEiwvFkTLv7876u/Xh5PjSqTSSmax0sYillPe2ePRVOE6XKBULJ58gZ8RcAMJGXdw51IXI48ZKiEjqcHt7C/VGHcViUYqdLl68KJZfClvFpcPcAs5EWU3OQXiXJSEQ4c3DYqhKZRcD/UN48qknJchs5c4tMMCNVjjmhZi0nAm9uCOdO65L9wyteEAqySI92hNpV+NzVtHlfrMlqaAUivLHpo2Zu7AQu10LHGet1IwwjZTMBTtneDJh30ej3j2lcrFWXIFsYlTJ8+8yCqJlzQ/gNULMLy7jzso6sn1FzB48ikQmhzur67iztqaYknRGnmMmW5DFVTe5GdGi25aRD/Mv7mxsYbtagWEZyCQdDGSSkqC7w2Zh00KNcfQNH2Y7hBOHyNoxJoaKmJkYQ2mghImpvfAiHfEVRvUAACAASURBVN978RXRiYRcmGhZ5mvOxYpvOEFdd9mKo0A5GeRC43LepcHlRMo00CbMToChnIOnju1Hol3H/Pl3MDQ4iC//xr/Ek598Rtpql1fW8dx3v4/vfv+v0aBl17TlpEamJ5twxR1z/NghfO6ZpzExPAjXIaNEBinCTnUXQRjIgsfXZuXuNn7wo9fxo9dOY355G25uAIPjM3DSGWGm2CFULGRRLObQDnzcvHYdd27flsCx0eESDC3C5todbKzdQehXxeaccnVkkxaSNjd+oFahNqKuACc3bo70yCrwujYtjI2Ni/2dxXjXF+6ib2gShfE53Cp7mC/XUCeu4fXGmT03CjJ8AROBLdiSucFBegaR7aLjGIjZrqv5gMSnKQuriEKkiKYjWSTtZgsxVb7NFkyjhVwqxoARoc+r4aGpQTxyaBqDxSSC1v/L3ntGSXae54HPjXXr3spVnXs6TU/OAyKDyEwQIYkURSWSJmWa9Nn1sblnvd5k2bJ81meDrGNZ69VKPpZp0SIpgUEmCRACkQgMkTjAYDCY3D2dc6gcbtUNu897qwCc/bk/JEBE8/QZcKZD1b33+773fd4n1KRrX1rfweXFTVzbbGLTi6NuJOHqllxHvd3CZFLD5+87hWOjfN4CtD2mqJIAy/UQiJKCCyHOpGrGNnCdIMDi6rLI8nOFPHLZNBKWhaW5BbHyL1Zq+OjDH0f/4CBeePEFXL96GYP9BWytrSDpJHDq1AewZ3waHSWGdhgHzCQWNyv43o9fxlJHFc4IxyzcoySIk9dPzlnaDMhMSRRvtA4QryDinRLx8LZxmwx0Qj7LUSMjOVMirOsgrvpI6W3YfhWoriOptLB/fAjHDx2QuIDllVUhC++b2ovdnR1cv34ds3Oz3XDCGBR6r8i4MhqP0LixWqmKMZ9YEwUhhgf6MTQ0iETSEcSk5wHSswnojWV6BUlUpMhGK42ZICfdhlFGkozA4N+TNC6mZhFyK80C9xnxCInWJ1klEdIR/UxBthkgSi6bTLY4KoxSmGsNFyXuTfy9qQI8M4mWYiMw0wg0Zn4p4gtiqm0Ukhr25CycmhoUX5BM3IjIu2xkuXcEvCb6sh+G3+8E/iM69DcefPDBnb/ZI/j93/7Xioh0K2v1jReePaxZsS9ruv4rHd/r4+bNccaesXFYli2EUsLaJPrJw0qCkzzANOciWhElebIDYOYBoUVCyz2LdHnEo2mNMOb5f6Q8oSSxXkepXIy07V1VhUjRNEUIrVxYhCPp00B/EA5WxQeRwWpciDzkoh8pc3luIJxH05iKpFtms/A1sTNeEJXDlriicjzA3BhS1AgJ1iolNOoVCgjhOAbiMQXxeJSGy9ejsQgJVRkPkRNCV0tufB75IeJBEPFnIjIrSV+hhK5RjkiXWKpoWLBwySu0/ObXED0SK0PuFYyZZ9fCg4QIiYGYncDV63N45bULqDbYYTiwkznpjtk1M2yvUMihP5+L1CDM5OGRr3ETasnBY2gmmp6Kxa0ilrZ24ZKPYhpIWpbcuxa/nlJrXlOmrtL9tB3ZrSdiOrLplHRu5IJslaoo1V1RrhBUJfIjqh9BhQmHsBiJrOdJQiCJUO53l8MfjdC6hQgNzYK2MOdHsnHcengaU30JrCzNY+/hE7jj7vtw5OhxubGPP/ZDfOMb38D6xoZA1cwB4thHYgU0Dbd84GZ8+CMfQi6TkUMvbsfl9xASjieScGnPfm0ejz91BmfPX0aroyNXGMLo+N5Iqi7zfB+ZbBqpNBVjrhS+ROuGCxlkbA2eW8HOxhIqu5sR70j8FRQEvotcJg4t8BE3NEHgWg0P9VZHOkOSiVnI8tqQ6EpjpsGhERw5dhw75SpGJ8bQUGL48WszuL7ZgGul0NEMdETZoYo/bcbUEFMJJLXR9BQ0VQcuYxb4PsmWJCqDtgTRKSGfQw2hSM5JRKR3iw+VTqxNF6pXQ8ZsYdIJ8YG+JO49Pom9k3ksLl3H+ta2BEAyU7vlari60cH51RbmmyqaTlIOx2To4hN3ncanbj6MuF9HpdVApd2SWHeuOx7cNj1QeEj5fmT2xgJVA2puU5ACrum+vgL68wXsbm7j4uVLgkCMjI1jfnEeTzzxhBAzf/7hn8MLzz+P7a0tfOjDHxUzv63dClTTQSJdgBZL4Zmzb+CbT72EgHbh3RENSZn0YSFvTIqT7v9ERi7ohmTby1ixa6/aRfRYuHEX8sQMjwo2MwjgKBwrNKE1t2CHdYzm45geG8TY8DAyqYwglzMzM/IeCoV+HD58GMXSLs6efQVXrl4WLlyMRTPzmMjxEFWhis3NLWmo8rm8WBgMDQ6KglBIpOSOSfxEZP7GNHNx++0G1fV4IhHY3LXIF4Qk2hfJbZG0X36/SgkvR6b8t2g8+pbtvpi/9VREUQES/Qzy1xR0FB2tTtc3SULwQtQ9RQpmN2bDKQyhrZlwGemgc91FqInJYMe0gUPjOewfJH9IQ4zeTXGqfuKC1pE0G4Z4GoryF36oP9tqteYfeughmjq9//EuuAJ/bYhI772SL3Lx3CvHFF39ommYv6bpap4GQywuRkb2iK8FCxEuZDr9MUuGBYFk7oq7Hv9kOJIqtu1xJyFeE5GNcmThzMedm3ePsMpNkhuk26hLWi4LERELSPhdlALKTx7s9BAhakLyJosTjkjIV2Exwm5MAviiSkSKEhJWuehuveU2cYu9PjOLmZlZlEolcR7NZkgGpf5fEfIcO/RWo47i7hYq5U0pQJKJmHwtSVoxw4xi1LsugtzopKAQa/uoACIEL++162/A45dcAW7OYoct8dok+qpIZ3KCjpQqNbQYIEYXR8OAyWAxXYfpOBEJtdHCY08/i2s3lqHZKai6La6sikpCaxYF2cBSSCVtkb0pZNIzuVcnB6cFnWRHJoV6CuY3d3FjfRs1ykNZsNG7hHAOo+LpAhnTpDPrtJjm2hSyHmWO4gmj6tLxkv/CJFbminiKIoRbIgniePVWIcJCg4RIGqSR8CvpJd0Dofto82AMOiK1VTt1GF4DhyeG8Hc++RDGh/Io7hSli83ksqIeWl1dwUsvvoC5mVnxW6ClOjdbequYcUsUFjfdfAuSySR8IbLGBJ2j0yWlxGdefB0v/vQNNDwdps3QxSSy+TwK+ZzM6emjwueMRnnsFWfm5zC/vITRwTz64yE6lU3sbKygToO/gAZrnJnrkohKNI1GcCnHEQUByYemTnllW5ARomLiaEmInGhaJ0QhP4ATRw8LL0oxgXX64KyXUNNTqMfy2HZ1MbyjSLIvBkzlTATtihQC5TawVAZ2OjG04w5CuuMS06csNlBghHRFVdAms1TjiIj3ghpyD0qtBd2tIKVUcfNEFp994BaMZTVsb81gc2tZjKg4XlCaVAql4eqDmCsbOL9WxZWtEjrwxHDqy7/6C9hj+lBaVdTdFtwgQKvjifw/6HhI2w5yqRTcOkmMXIuemLPRJ4VjGqISIi01mGRtCXGzUqvhJy+8iPmFBUE1NjbWhcdVLZcwPrYHQ8ND2Nzalt8zOb0fmQKzfYZQ91X8x29+H8u7NSBmo94JUHXJVbIAnWOlaBzICQzxOvK+2LywMCQuYnQPTnIlFKpCpIhmfhbApyFjKGLRbvkNJFQPI7kkJseGMdCfF4SLP6pcquDylauCNkwfOIibbroJrtsQbgvVVedeO4ut7Q1R7/F7JDWaaEPHQy6XlT3WcRKwYpE/jpiF9dQsOhFZRfhw3ON6yEcvNZfP1tvFQ4R29ILmiFDJz5MxNcfCUSp61DZGSIiQdEVSHRFXI7JvZJbIBHFfMeSacgxDpZBP2bSZREePi0eI6iTlujOigsR0EngTuofhVEzs7KeGcsjbKhy1A8eOQyH/JiAfhNBS8D0o+Kbvay++j4K8CyqP/89L+GsvRHrIyPmzL54wLetLTsL+ZcM08zuSXApM7d0v5EAaJ4ns1m2IdXvkHhLlyAhKQcidCZUMI3McIc3xsWc1zmKkl+4pqIpHTgWVCQ3Ua1XZ0Ik8yOJgDgl9IgxDNq1SqYxqvSLJwJQq8nCXOGrZ3IMok0a8RiJiPGeg7DyHhkexu1OUIqRSrUevTfJ0UrAZaifplIQnI2JXpbyDne1NdDoNOIzRZggKxya6jpi4GEYwLrczIhJEMIiUcBxFREQ6CbFI1uTQ4Ouq1evyPZblcPFB02m6lUWz1cFOuSIzW3JD5OdT+swxQr4fvhbDUy+8jOfPnUeDElmaARksOFQ4VgID+QHkkimxy5aajxuBGLVxOs45MC2TNaQdqgpC3Fhex8z6NiqBDl+PiWeVFJMxGgvVxVmT3iu8iAwoDMhhaXuiNrEp0ZasnigsTcYsrFpoo94NN+s+ClECGaFtQUSicZsAv+IVHmWXCEoixUpkh624TcTDJh64/RT+wRc/g8GUg+LWKhaX5sWXg6FfW1uboqJi128w/MqkmZYOO53CnokJjIyOIZcrIJVIIWbaaPjAzOo2fvLKBZy/cB2mnRHjtXS2IBsu7yIDDklSprSWmR/iChkCl65dRUheh61CqSyhubWMZq0m95WmePRc4LUjRC5Jys22KLWSji2FIJ+lBpG+Ip9rvyuhVaHHbLjMxg0iR9VMOoFUNoGAzxGt4kenMFtS8Or1bTFB64uZGE9r6FdLWJp9A2PTU2ibKVzfDLDU0FFT4/CZ70LuBz0lQg26b0qB3AldwOSh2xSVUlj3oLk+9FYFBbONh+86hn/4mY8jrK3h24/8CQK/juGhfrknXrWKRDyL3PARBM4evDq7hb985gzKjSo+9fMP4uEH70RzYxFBq95FID2sra6hWqkh4TiS9ZROJwWdK5a2pZEgIsAxDV07+Yy0mk1B5Ih2MuqB6/PJp54RVVIqmUajVkU2lcLkxBgK+YwovGZvzEi20eHjxzG8ZxyDo3swte8Qvvvdx/D4M2eQKAyhAQPrFReVNouxmPi4cIwq8ALvTZs2FFyjCkDpMJ2ghSdB08W2NCjZdFZiBfz6LkbzNoLSuowrD4yPYXpiXPhwvN5E3+q1uhiUnX/9ghRit3/wgzhx8rg0VRxt25aJSxcv4Pz514RvJ0ZqgvI6Qj5nTkw21yf7JHlognoIkTRCQPh7RFbLqItuIUI0pKegkRRykl7FF4QNWoT/RLwYTga5RoncMfSuNzqNVM2CjHQ9VThSYyHKZ5NrlSgubQfagYqq66FEpZ9miumfmciLdLrWChEwpI9yeqUN3a9gIKmK6m5vfwp9CRuOocsoRkbc3RyjjhfOuK3OdzQNfx6PVy7fccenOVt8/+NddgX+RgoRXoO/+Iu/0A4d2ntE17UvObb9KV03BjZW1iUHhGFrQij1GXbkCilNEh6pWY+E32/BgtwIY1ZMNmd2pyStyShT8qsIIxKm7sDvuJG9dr0qUkQiApL9EQTiqMfcCi5ujll2i9siYaS5GA8AFhssWKKwJi7EKLKahx0PdkoYa42GIA70+qAJFAlR/B52JnQzpDSyR9bi4UYr8nq9ho21FZl3S/CcGJ9F7oJ8PZHdMQmapCuY0v0SkqUPQa9L4eiDrpeEV8uViqBDqRQ3V+ZIJIR41mi1JfSKCz5mxKRwokTCSWZkkb92eQaP/fgnaJAQajlo0MohZB5OHMP9gxjI5GHQy4ybKyFcvl4hjXZQdZuo1CqwdR1jw0MwNR0LS8u4trKOTW4eVgLCWpSOiciUi47nShHEokp+IBVAVPa027BsR+5xu9GQrBF2XCSkCiGT140VoIzcIvEg7yG9GMgR6aEh4rfLjVVgYRJrIkkvvVpoiORXd2GrbXzyI/fgobtvw6HJEdQrLCKvYX1tBfVaRUzEaLzHIoKFCDOPGHyXKwzCSWWFQxO3E2Ktf2V+Fa9emsPGbg2ZdB5Hj59Ef9+AFBuc5dOsifeJz2GtWhXHXm70lILOzt2QsY5X20FfvA2jU4uKZXrUxGKwab9PqaPbEJ4BN/hKlfC7g3Qmi0ajLoZ99HFgP857ZMVj8u/lpi9FKGNueGiPjg4h3dcHNZ2Ha2dwabWKy0u7MlLLmiqmcjE0F97Am6/+BIc/cBqpkWks1+JYrKoo+wZCPjtxCwaRPTrz+iyEFIQag+hYEO3Ke1TpkEqvGq+JrNHBPaem8dmP3wuluYs//ZN/BzPWxtTkIApZB4OpLLLJfoR6ChUvhgtzm/jhMy+Ihf0/+crfx+RoHzZX56RooffN5Tcv4eKFN1HcLWJiahI33XwTUpmUNCb0oiAEz7VBOJ5Qg2EyndlDrVpGcWdLVGapdE4QowsXL2N7Ywvje0YxPjQsYYzXr18WBVk6m0Yml4OTSotPCw3FRkb3YHl+CV/9s2+gb3waRnYQa5U21qsemr7BJB5JguZhTFJ44DXlmaPviMroB46E2w2RgQ8O5nHqxEnkUmn85NmnsLF0A8N9CSitMsJOA5Ojo9g7tVeyuAwjjmqtLlyQy5cvihEZ9yTKv48fO4aJyQlk0mlxay6XdnH+9XOYvX5Vnl2OYgoFevzkYJgx6JRsC1ISuU/39hvuPREhlQ1OtzBhkUI0koq0rpSXex9/tzSE3dMjUsNEWVYcT4kKq4uqsPh4azzTVTjzGeb9DTg+Vqj8ok27L/sORzGuaiC0EtCcDFQrLde16UbJ605MgWN0MJAKcHgsh72DaeQtTYrtmGoIOim5S7W6F9P0l4Iw+LZlKl+/444Pb71PSH2XVR/veDl/Y4VI7zWcP//ypKoq/6hQ6Pu06mOI6a/ZbE5yEbh5ExJnAUF7Zpm3dp1PxVlVCFNst5mvZYrhGY2WhMctkdJRj8wxD1ERuvHVCOHSKVBcDaO4a2FU01q40xFTpG2RX9KwzHuLzc4DMSJXRTHUPCj4yX7ApZlYxxMpJBEVShDF/4MaNgDJVEKQkZ7LI23PqZfnRrC+siYkVxY4tLFmF8yX3TP+EXKYwlEKeRldlKS7A3CUw4OKeSjcbDniYn4Ni596rQnLtGXz4V7gCmLSlG68UWPgmIW+4XHMrGzjW48+iZVKE/1TB7DbaKPKrAWfI4AExoeHkLVthJQ+EsWgfI+yWN9HtVHDZq2K7VJZlBxHpqeE51Ap7uD60ipmtyvCdGfeg3RM9JDQQvEB4LVjccHQK6IzvA8cxfXCxEDXWpIfSYSjkkrUHPS5IH+mK8/l/JsFRkBvB3IkIvWEVC6EhIUYF4WSyTStO/dmoJpf2UI2BhyfHMLNh/ZhtL8gB7mYJbWqaNKQznPhUkUFBYlUVq6bYSYEhm95IYrVOpY3d7FebECzcti7bz/GRgcl44NeCSxsSQAmSY6z83qD178uxnU07drZWsXczHVsra5CD5q47cQ+FDJxSafe2NyQZziTTEiXxxEWvWZYiDEnpUk3SZ+QOwtkXlsflkkVGMnXVFMFQgqOWQlkcgWZlaeSSVHRLNd9zGxXUfI1WKksdEOV1NHxrI3KzCVsry2hf2IMqZF92Gg7WK+pklqqW+w29SjduOnCokW8rIUW/KCFdqsih7+qORJ0x85f7VSR1QKcGBtEwTEwd+1NWFYb2ZyC/ZMjuO34KRihgauz89goVlFuAZdmFmQN/cv/6Z+Ij8jcypwUEq1KFY//4DGxuud66xvoxwfvvweT+/bJ2uVDEjMseU08CHdKRbgeeVNtlEvbWJq/IQ6iR46dwt7pA+hQ7l6tCcG2uLWFN147K9lGN3/gNA4eOCDjsLmFRcwtLWN2flGMEO+580782SOPoKlZyIxOo+Tp2KoHEjfvhaZ09YLISTKtixipIfWyOPJODwygvrWOhKXgtpuPSx7M4o1ZPPHYo8In0+kqq/CAbktj0tfXL2aOqWQWy0urOPvqWayvr8h4U0Y7gYqxsT245ZZbcPLkSVTKZSwvL4tFAIupfDYrBmXJhCNrt2c/wCKVa4h7K9cbydjcD4ly8Dpye4kKj7cVM739WtAQUbdEH5GiRv6ry117u0nkfZAihchz15yR38hns8WCpkuypiFjjZ++BiWeRCyZRahbqFMlp9rQzHh0b1UffbaP4YyGQ2NZ7BvNw6FEnEnpZkz2O081/Jqv7labrZeNoPWHlpF4+r777mu9e4/g918Zr8DfeCHCF3HhwksDqmr840I6+4VapZjb2tpSGLRU6O8XHgPhP3aV9UY9sijvmhhKqqZA36QO0NWRssZ4xC0QvXs0RhBWN+OqaQlMC2iqNxhwRs16N7smMuNRpPMoFoto1qsiJZbuSovSeXlQEiHhYSCSXaaUtkhyjQK7yE4nfN4jjfLfG80W6Lqaz5MrQtfUyLeJGw3dKivlKtbW1mVDZOdNq3jhkOqEW/n6IhfGWCwe5YEwl4O+ETTKYqR7whbyaYeETE1FLpeXDYVFCb8zmUwjZsbQloTKDuYXlvH6+cso1TtI949hZnUHF2ZWkRzcAzM3jOXNHZmNk3hWyCTRl0kiFWOHGwVXiYVRyIRTDcvrm1goViTrgfkd+8dGcXBsEHE9wNLmFi4srIsxlKfZUWx4UBXybqgY6LSj0RLfLK99RJSjUiryxaDEj79HIOA2E3u9iHxnEHKn4VGkjGGRoXPkQh6PpMQSDekVIoyCj7o+CfxjCB4VIJ0mONEvWArsTgNhrYzAbcoIjfkxMQbAxXTEEnG0mM0SshDJYHNjB42GJ4d/rUlmhIpEJofB4XHsGd+HPhJ5DYad0aAqRKVSFeKvHkuI5f5WkWm9TBPWEXTqKK7PY3n2KrKWAa9Zxk3HD6KQS2BldQUb62uo12rigeNYpoy9WETzGtipJBpuiJX1jSi5VtShPhyboxJF1F+E0TOpnJiSVZrUiFrIF4aw0wxwbbOCUmDAzGRh2Lbk36h+B/0JCzm57gE6tHNXLGzWVdQ7mnBMLLUDtVNBp74rpPJEIodEMi3p0K1GWRRSTioFRhlW3AB1pjxzVFOrwXZdTAwUUEjbKO0uwXHaODg1hNMHprE8O4OlpSVMHzyMvQePYmZhBeWdIv6rL3xefs/VhUX81ZNPYHdjA7NXrsgBm06n0HRbsJwEpg8exLGTp6NE6kpdOucrly9hc3MdWzsbQh4XZMswJeDw4KFDSCRTqNUa6O/vx8riMp568ilUKhU8/HM/h5tOnxaPjStXr+Ls2Vfx+vnX5V4eOnIUn/+7X8RfPfMcXnjzMqz8MOpKHJW2inZIfxHzrdGMR3dY8qEMwC1t4djeKXz83nuFB9KfMhG0Snjhx0/h3NmXJRdmaLAfWxvrKJaLUQilocvewVFlJpNFqVjG3I05VKoldDotKTY5AkmnbUxP78e+/ftFubexsSlNGaW6HFvRpp3j4IgDFwVXigGeABURX4PEc+4pRD44wuL6i1Q0UdwF/61HTCXyJBkz3SIkSuHljtwlSlMBI+Nr7rvcuaOxdg9p4bplIGOzzWIkUsrQhK7GTCzTgZHKSSESkC/SoluQJgozx1CQtUIcGE1g/1AKg2kTjhbCMjTYlg1DpdFl0Gh2ghlXi/3YTiR+966bblp6HwV5bxQ674pChJfq+ksvpQIb/yqTSf2K5/u55eVlldDo0MhoF9Ym5Bqg1YxgbYEGu7kHUQReZIdOMxxC6JTZcrGGYYSGEEkhslKtlUUFQTUCN2uZJTOzRuefKsrVmniBtBo1KWDIvXgnGkLbYkKXImXjQaiqYnPNcQeVCuyCqVBhB9xodSTAj12wZelIJePiFxKLGcJpIdmxWXclQ4YbDTkxorM3WXjosPi1dLukSihmS/HD18iCxXHiQq50EkycZdKwK2ZodNxkNgThf36fYzsRiSwMxVfhytUb+O6jT+DN2WWEsTSqnonCngNI9O1BqQmsbu/KWIlFUC5tI5e0kE3E4MQ0IfnKA+N76M8VcG1hGZfWdtCEKbye/lQCRxipnbGxsr2NC0sb0i26iEPl+/ArUlQYhhO5w7KLlZC6yIRMEvKIeolvTETCYQHDURZHD16L14du6cz+0OEJ4ThK1yVK4ym6oCIiKRUzeHo1kJisSHHKAiJKoAlhaEwqjWEqn4bptSXAcLO4I5ZU7PdYgNDN1k4mpTCjKoKFHBGchJNCOpkR2Ht4cBCDff1w6EdDLorfRkyPMpCYNFwlQViPRcjJVlFGbkzkDZpl1DfnYXTK+PJvfBIXX38Fs7NXUamUhYvDw5aFyObmphRR/L18rsmJ2t7eljEEixrykHiaRHkqEUeGSBO5D048gUa9je3dKpzcIIquCtdMSkpugwObeAKqGZPnVvFCxDQV6W5aLe9ItdFC29PEpZJyUr2xgU5xAZ3aloxKFSuFfN8QnJgtKceTo8PYMzYmKbYXFtZwfXMXlQ7TcjuwvRAF28bYcD9qlU2x/9/TZ2EoGaK8MY9MMolbb78TR0+eRiqXR6NahSkooYWZ5U388Ikn8ewzTwmS2JfPyLPONbi6siEd9id++ddw7OQpWZtPP/Uj/OiHP4CuBjhx5AAO7d+PoeExGLEkNjc2sDA3K8Twvv489u2fRq0ejS1bfgDTsqVYnb0+gxeeP4P52WvotOpIxOO4494H8OFP/Dqe+enr+NFLZ0Vm3AhM1FzmOBHdYwMUrbWQvBktQuu0ThOG28LxqSl87pd+Hn51Cz/41texMHsZ+/dN4uCBaXmOd3Z2sL6xhd1SWUa/bLrYZDBskPeXo9xKtYaNjR1Z8zZl/04M2WxBns1kKiuxGQP9g8hm6HQcKXWiUNCogRNEV1SElPbSfp2mdNQuKdJkcb+TkEca5vJ5liKGo2SaKUZ7oTBDuqPqCBphc8JdmA6/EYckGh1Hfj8Sr8P9l54fLEK4T9J0zldByxn6BrUUHUoyi45uwQNRUjrj6qLgcowAQ2kTB8YzODLeh4TKHSVAnMnhfIa1WNDuoNL2lJc84A/uv//+x94bx+/7r7J3Bd41hUgX5lOuXXjxDxKp1K/4fpBf39hQSDAbpSw2mZBUURJK2eEQmpUFQxUN1SKE6CnFVTUpl5eIoQAAIABJREFUQsgbIeIR5V20hUtASTAd+jy3Fenbu6RGsfA2TSlkyPPY2dlGrVIWIysuPh7qRF5IgOLX0AJdRjFRKyrsb24Evbh4rj46nzbavoxoiuUyGixGJB1UEY8RylSJdKghkRsd1VoD2zvbMvPXDUW6ZsuM7I5NzRRps4wwVE2cFFOphBgSxWLkttREbslgOdkWGK3t0ackCoyifbjf8UTSd3X2Bp5/6Sy2Kk0EsSRWtlvIDu2HkxvD8m4d68VqJFP2PSQsDSMDOeRS8Si+nWMuhgjWatg3OS2H6+tzq6gxepvplpaBw5PDkscys7Qi4WE+FRFqPOJpoCkcPoXKRsFruDmyUIxmzuzUhMTGcozcG86meW+oOuImSW9yGbmRnS958RH3RNCaKAuHKh2Bxjm24bEsCo+IVmLGLPkaemYwgDAWeDgwUMDR6WkpPK4vLWFxfRMNP8r2Eb4BSXs6Ja4M9UzCMEyRjI4U+rBnoB9ZJy4HOF+DQZv+qFKD22ihymBEFgdGDHMrG1hYWZeu06KbuVuGX1zCA7ccxv/9r38bT/7gO/hn/+KfY25+CSePHcMdt90pxfH16zO4sbCIcq2BbKFfilwpdjscE7HLZbxdT75uCO/HiDuSxqxpFhyRYCfx5uwCmqaDtmnDj0XEU0pTidaQ40RXVCkC2QnzekpYY4CkZcLoVKGWV6CUl6C42zCJjBgGmqEuzr37xyYwPTGBm286jZtvvRO1MIavP/o0vvf8i9hlZo8eg8FD1Q+QSSSQti3Ymofy6jVMDWi47dgEpsdHsWd4DNMHDqEwMIRKsYhOsy7I16WrSwLlX7t2WTheVy5dlOdlcGAQlUoNW9s78j4ZZHnfA/eLiuSJH/4A1y5fwD233oz77rkH2fwA5pfW8aMfPYnnnnkKhXwWv/zpT+HU6VOoNehUy9yiBK7dmMfLL/8U518/j9LuNlK2BUPxRSX20Cd/Gbd/7JfwjR88hTPnL6LUCtDWbAn0k6wcFnciqKN0moV2FUGzgnRMgdFuQWnU0efExC02pnSwf2oMJ44fQczifb6GiYkJsTN/7rkzWF3fgEkr8oCNT0eQUhrwWVZCDO9KO9swxBCRhHn6EDnYO30Q+b4B6KJ+ibhmEShMFIP7JflmEb+t15wQYe0VT9zrxI6GxHAJDiUyyp/B9R2hHLLfSWHBZy7y7GERIu6qQUR0JQoWGZ9FSDVROvEyabbR6oQix20EClzFgKfFJFA0JJeHY7WuO27ITCy/g0LCxPRQGvvHMpgeSUPv1MXlOJ9KwY7ZdP71yzXmxOAbhaGR//306dOr7x/v770r8K4qRKJi5LfVC+c+8m+ymeyvQQkLVDCwUGAxwqTYTrMhhwbJViwG+OBz/sk/ezNLFggsQmhdzs6eHTEVMM0G/UlcOdD4J3NjePj1EBGNboBuB5tb6yhub0VohBbNTns2xzwkI9Jq1CGwO4h8Rqh/92XUwK6AShcywRnIVmm0UKmR59IRc52UbSOmQSSHNqOnWTglSOpUUa6U0GxUYJmAE+PG5kMXg6c4jC6fgt1ZKu2IGVa7TVvqsoxpKB8OKMW0nagj0VRUK2W4TRflnRrseAK1dg3X52dQrTcQdzLY2GlivQQMTh/H6/NbWCnx+kaFiKPrGMxn0JfLwtTZQTVktELYfHRgDJ1AkwO20qqLDLm/kEEhlxIVx/XFVWw2AlEW0IJZ0A6vjhjvja9Ao8lY2Iah0v+DZ1803iIznnCtp5tCwpR8DqaJWrooqTzXk/RSQaMkPItbIOmYEbGO15BJw1KMCLGEPCCakLPzI+ckED+S0IpDDTxMZhzsHx2S0LPVUhVzm9vYqZMoS/ttog2BFCMBN2c1klcPJFOYyGUxnLSRoJ8XXw43eSozKKvtdDBzfUHyLNL9A6gHAWYWl7G0uiZmfYZYztdxeNjGw/ecxrGRAp549C+xvL4kz4/nqUg6OfGAYdHBz83tbUk1JVTNQphFJQnKnXZD7lUmnUNfYVDeX7lWRyI7AC1egIsEvFgCVxYX0VADuPT6oL8FJeCIQVUT0IwkQJtsPtchU5PbkmtiukWYjW0o5VUolTXEwpYU50Rc0rmC5PysrSzD6LQwuWcMX/lv/3ucvutBPPr8efz7P38Uby6uIozHocQ0aFpENuw0AzgxEwOODa+8jI/ecQBf+NSHMZCIY3VhCW4rQDyeEan00Ei/FNPnL1zC9vau5B7NXr+OH3z/v0jRTodRji5439+8eBnLqyu488478dnPfla8Qb73l98VWfjdH7wTE1NTeOPNN/H8mTMyll1eWhbX5M9/4QvoGxiUscaPnz+DF198SVRTXPtMsaU0ncTyfC6HT3/uNzF10134v772CF69NIMyw/zMNELGTQQko0dFHBsWcuH92jbUZgn5uAqH3ivNEhSviQN7J3HowD4k4lbk10J/lEpJfIgGBgbE0fnCxTdlNMTGSTw+qFgzY2JZkEyn4dYbKO1uiHEaeWFjY+NRFpceKVukQoh2RFFe9UYvRGu4n0bE1Mg8TEbcdDQJffmUAQ4LcPl3jlgotacMmE2eIeuHnLOwu85kzN2d8wu5X4wou8ZnMm4NJJSzxnGdr6KhWGioMVRDklJtySYicZ0vm3u2RTJ8hynLBk4fHMPx6WGkDB9ubRfZlB1Z2kMXInbHxxVA/72+wT3/6ciRI5ED5vsf77kr8K4rRHpjmorm/YtcJverhq4P7u7QGMzH+OQEUtmMdMok/vGg4qLin0RBZEUJg7s3+9QQs0w5PGi6w0KEX8sDQ7gIIouL7hm7Ty5ipvtytsyOo1eISNHRlbQJ/N0tRCIzn1A6jJ68soeSCCGrHQjbmwuw1vIlE4adBY9NkwOATlN4HexgQmZtUCrKFF+DybhUCZAAq0pMteQ2BKGE1LHT6S9kxdPD81qSdEqlDMdMXJy8BLQ83i3uiDlbrVyVtNuEnUBuIIvt8pYw7/fvP4LJfSfw6FOv4uLSLip6BsvlJhr0owDgaBoKCRt5EmAtkmV5TtLGvoLQVTE4NCpIwU5pB0HYRjrjCB9lu1jB7Mom1mttdAwTvhYhU2bQhsVDjnJWPYDXKksmTcJyMDI4Jt1cteHi2tIyNioNWJkcNCeBCrlBHL+Qkd8OENAwi4WIScdbKouMt2bWHJXR3THsBnAJn0YJoLWbCDstpBIJVFkkanEYpo6JVBwjuSw8RcN6uY6NBl0cu/HmhJg5oomZ8NnhqkwcVTEYtzGRTmNPykY2xtk4D3DC6Lr8ub65g+uza/BVA5m+PlH7bBepwqnCb9bQLm0h5pVw074B/N7v/A9YvnQBn//cF/Bbv/UVPPixj+APfv/f4VuPfE867BMnT+D0ydPCRWIgo4zdiCApiox+qMhi7AEN88hPariU0tIJNYli00QTcfhWBhUieA5Z0nTp9aSgoVeMolBxFRnk0QOCJEgjdBH3qhiyfLSWLsHdmEFScZFgQRh3YKUL4lFCz5WkbaBT2hFlz95DJ+BqlPy62GLCsp1BYMXg0WNE68hIjb/PVExkTAsJrYUHbj+A209OwQ491LdLqJfqqBYbYiR3/4N3Ymx8CPM35rC6uCxrlw0Es6ro/XH58mXJgmJQGwsWrtHFpSVZy/ff94AUKjy0yPmamb2GxYV5kbiLdLrtYWJyCnd/8F4hcb7y8is4+9OzEgFB91LuF7xfYdARXhfVKV/6yj/Gjh/DH3/927g8uyzy6I5GHhGvnSlkdY6BWeKZFPS2a8hYgNGuwC1vYiifxNGD+zA5MS7cNN5LFpGlYhHFEj1MKAvPiNHYTrGE118/L0oZNjYsPEWAQjs5Nl1ELG0LU5PjyGQy0owx84oFQESop/IlCtHkB9cL9yianPQ4HzJ2EUSXe1jQDauLRjdU8kWesJzR8HrRWC/aq6QQ4ehIPIsit2MqqVr1miCjVM7xg80ixzF+qKHpKyi1QvED8c0EQjuJgMnOMVt8gppuU1axGXhImcDkYBrHpoawbyiNtMnE8BYMlTL0rCifWu3Q1XTjP6gwvrpbbV58+OGHqZV+/+M9egXelYUIr+UrrzwzaOuJryQS9m9oujraIEzreSjQHKpQkIPZa7sSCc+PKBWSXXFkHUz9PJcgDaEogyRZi+ZoXPwyT+8qXrg4uRDJu+AiI8lze2sDlVJRvpewYi+DQWa/3Ryr3t/xd/PwEaKXjIgIzaqRqQ8PvFZExKp3QrFrpwEau2KacCGkoyI3CUqQ6RTrCGHS0mkwRX+MtmSdMFkylrAlXyMRj8lnNpmUgoRdHcMDKe/lzJc+CiQ1riwvoVwswVBVbG5solwqYWJyHNP79qJcq2B1bU2s1A+duB3PvzorHaybGMBuW3wzBcq1Qg85K4a+ZApJk7LNAKapiLrHbYZouB2J6mYXTx4Mrw29S8oNFwvkRNSb0BgnroZol3eR1XxkNKaINuE1dwG/IR0XjdDGhidw4MARmfev7VZwdXEdW00PLc1BVbJL6H8SkzhwjhF4lIrTp2SgRBtfdH+IhDBannkgHMu0YQYNJPUWUnFdkLJWEMNyhWRgG0OOieFCDoFqYrPaxFbLRT2MXGkZSi6bNrtF/lj5dSH6DAN7ko585uKUVXebYcPETr2FmeUt3Fgpoe3rSGfoFqtDcasizewUN2G0Kjg43oe9I1mgXcfO+jquX7mK//G/+2+QyyTxzT//z3jzzTeEJDu6ZwLjU9OCiLCw3NrakC6ZqhL6ZBAF4bhGFFq6gWLTxQZVUXYelbYB2Dl4WgIBoW9xCmbuEL1ZmBFDomtUhESnHN+1D8Nvwm6X0ae1sMcJ0Vi/gdrmsni10PIf8RR2ynVBKEcGc6htr2Fpfk5cZT1GstsDaOlZuLThjicl0l01mMJqot2m6slCKpGBrvvIJAOk7AC2FsIh4tfy4ZZqmBgq4Iuf/xRuOj6O5cVlrK8to7i720UmfeH0MKSRibrj4+OYmpqSpuTs2bN4/swLuOP22/GJT3xCkJFLly7ixvysEDCz2ayY0Y2MjKJ/YAiXLl3GE08w3HIjiqknX0yk9BxpdIRPlskk8Yu/+Iu488GP4cVLS/juXz2L1a2iqJZUMy4GgkQ7hdjJ57LdFHtxC20Ercief3J0QIqQoYE+IWHzYO9l4ly9dg2l4q64pO7bt1eeUSbp8j6/9trruHbtGhrNhoxl2QRxPN3XX8Do8BBGhwff4YDa9RdiaCHziIhedNFc2adExk6n1Qi17UlyOWLhSPQtkqkUKOSVRM8/+Vp8vfyIXFajooU/RwojjnG6/iKSJMxHyYucnutsxii/VeOoaxY6qgEtbsO0E/BJIOcqM+3IYLJTRd5RcWBsCAfGh9CfNBAPo3WbSyVE5VivU6Glvgwof6h4+rOZwcG195GQ92j18Y6X/a4tRPgaX/vJT8adjP2FmGl8VtXUKTLZyaLv6+8XRQ0XPglcLALeGp30EJHoZJLOnhsLOwP6U3B+ya/tLUZ2WdJxUB7bLUR2aGwlHJEo1fetTIV3FCI9Frn4ZnWTKMWFtcsol66EzPAWvTa8qBDhqKblyphICdideEKy5IInokGzJY5uqGAwQ0+ki20qc1S2VRp0pSMSzYFCTiR3umqirzAg7qmR9LgBaKH4JVy+eBHF7W0E7QjNSWWSmJyaQF9fXootqnUS6TzGDpzA9dUafvePv4kNz0LZ1+AJF6YDM+ggFzMwkEgjF0/AMXUkk7Eun0bHyuYGWuyyVAWtRjUiD5O9HqjYabaxXKmh3qaLcgeW30K/FiAR1oHWNnSliZiliJ8LUQ6vFWCwfwhHDx/B6dvuQsVT8B8eeRRvLNCh1YRmOxJqpvgkrnLOHSA0FWr6oJiRX0zUMRIet6QyIIXEDF3kTBcTBR1JI8D2zg70RB9WG0nUXSBtGhgs5OUQ36zWsdVwUROHXhYitP8n5ZXjDBWBSjQrQJ+hYzSZwHAygbTIZfkOQ9R8DxvlOtbLDazuttFuerCdOHIpC0F1B35xA3anhaPjQ/i5+2+Hrbfxu//r/4KVlVV86Td/E3/vC5/Bv/29f431tXl8+MP3ygz+8b96Atdm5mA5SUzv24d0JomrV68iFMt+Pp/M4NFE/UKN4kqphlJHhZYsoOWbMBI5tEITihGXUYqU64S25LmNjKgkHZXFO/1YOJILW4jVNnHHoTHceWQK7s4qXnvpjPiskJFiJLKSw8NDPpOyoLTrgiCyjOHvqnrsenNQkv3SAdfdJlSVBx15xGkYVg7tQIeZsBEabfhhHaHngoB73Athd3wcGR/Alz/78/jQ3cdktLi2sojFxQUh6rJI5jNNNIRyVRJ65+fnZaxBTpnIphtNHDhwAPv375fDs+N3RL3GNS6FtNvBa+dexyuvvIKdnd0u+TVqYvjzefASFeGoYN/0Xvzmb/5dmOk+PPPqNfyXJ57FbinyeqGa78DBAxjo78f8jRlsri5jpD8Px1SxuboA320gk7IxMjiAo0cOYmCgX/akSqmEleUVQTxo2c41OT42ijvuuA3T09MybqFR4+bmtkQAENmsUn3kOCjkCxgaHEAuFyGVLGj4HkmYj5BZkuffLkQECek2aySU9hCRyAUgQnQl80XktlHCboTssliNOB58nzKK5uiGRS8LDvI/KLsPA7SCSJbvk8fl0cmYa0hDtaOg2AZqShwhgwQTKQn2I9E6ykTSxUnaMhSM9Dk4MNGPPQMZUclYSoCsY8KWPYL7Jbkmwb8NgG+nUuYbJ0/eW1HeShh87x/GP8vv4F1diPDGXDl/flI38Ou6rn9W09UD3ChYPPT39QkkycVEMibn5lyA7GpkPhn5u0cBaez5upbuwvZmAJVI0nwpZMg1ITufi4LpumJoVqtGgZndGGqSr6Jl2/3sjme68QtvscV7MjUSaDn0JARMX44aOwNKezvsSih2k7YhsltnwJfJAz4moWViRdpx5dDj31GWykKDYhFV8dHfl5fgP001sb6+JUjI5N4pKTaWVuYxM3NFpMp8n81qE4WBAYyM7xH1keL50LhpNJlaamD84HGsVoH/44++jjU3js16gJZIUyD8jaSuoi+ewHA6j/5sVkLe6MXQ8BiyVxNXVa9dh8WjuNUQQjENzJqKidV6C2tFdrEtJBQfuaCFjNZB6FVhmPQRIb8thN8J0a63ZSZ9+tQJ/M///HewWmrgd/7Nv8cLV1fQNNNi76zoJK0qCFv0dImkv+JdplLNw/seRvC4GnWppqYgqbYxlgwxkfaxvXQNC4sLyI7uhzlyCku7lOw6GBocgmbGsFOtY6NWR6Xjo0MSH4g60HSJoy7+SRNvD32xGPak0+hLODAJSXc8FFstFBs11Ny6KG+K1Q7cugsnEUcumYBbKqK5vY2452OqP4eje4fRKs7jhWcfl9yYhz78II4dOYKvf+1r2Dc1gs/8xi9hc3MFX/3qf8TFi5cxODqOW2+7A46TwpkXX8LOThlxJw3VSqIZAPUAqHhBVEjGklDMhJhrabTE9umvQoYsCxI+RCw0ifP44k1CVEoQOrHu7yDh19EfVPBb//UXcOuxfbjw0xfwwo+fATv3Fcq7Q01Mvugjo6k+hvsyUGUtNVFtdFCs+/B0B3179sLOFLC6vopScTNSVShJ+HoSmtMP34rDj6sIDB6GHowgQBoKMmGA/f1J/OIDN+HjD96GTDKNVrOB5aVFQUDouxN15zyY2rgxewOPPvaYjDROnjwloxpmyLDAuOuuD4rHBlOdOYpltPy1a9cFJbnw5kVBEMWunw69PHh56Eq0AxHLEKMjI3joYx/DLbfeistza3j50hLO/PQNGQ2PjgxL559M2Dh+9BASloHt9WVkEjauXHwdK4tzwmti88NHdXhkWGS2RJKI8ly8eBHr62sRD4ToLU0B94zggQcekFEQ/35+fgFXr12NZLlWDMNDw2LTLtJ+MT2MCPX8fq6Jt+zYWSR0T7YeWhx9XRQl0RvfCC9EzAmjcTaRENJTI3PA7rPPiAGiQ1RqeR2ETBynGqdr386sojpluCS0tluyn3L9sNhkIcoka0pzYWegWI6o0khQYR4M0bc+R8e+PX2YHu9Hf9ZG3FRh6SpsusXGOO4KPddtr6ih/n8Gmvb91dXtuU9/+tPv80H+FlUu7/pCRIqRK+cndeBTqqp+ztD1o6RWVUpl8QDIcQbv+5J8ysOaG0i08Lo5vAKXRsiInP1dP4wIVgykEGHxQTktxzMkWjFrht4IXJlvIR/diqPL7Xqrw5Df1XUl7C1u/p10VOL0yEAyklZ9CSejBbrYrJMoS6jbsqRLi8RuXSiUmwO9AhgFzrESkxWE0wJYcQsDgwPIZPLY3tnF9773KNbWVqWDPnz4AC5dPi8SZW7GkesrkMrkkMhmom6pWoVCKSyvk6JiaOogFksefv9PvoWmOYDViocqNzR6MimecFnSmo6hRAZD+QLiMQsVztnp7srDX3EBr4p4UEdx+QYaxTLSqTximUGUQgM31jZQrpZheE0k3LJEdOuaD91U0A49tMiwJ3k10IUc2p9L4ba7PohyR8H3nzuLlZaJjlOQmbIYlrm+FCJCWI2SDYW3oijRLJ9W7J5KEzcNhhIiZQSYSCro16qYu/hTrG9uoH/qIFIHbsdSuQNoNgb6hyUGnRkX2/UaSi1XzJZUBgZyMyb/w2SGSCC5NflYDIOpNNJxR7wcmNOzVWui0W5AUV3EdBWVCt1OO0jTkMy2US9V0a426IQu0kOHiJC3jRP7h3Hr8UOYu34Fb56/IDymL37+Mzh8cBJPP/kYbsxcxeTkBIqlCtY3iqjWfazvVtGBCTOVRS0IUWp7Uoi0NQttFiAGw8w4diEqRCWZKbLJgE62jEIQVRHXA9UgbXGm1QPexzba9Sq06gZODjj4w3/1T1FIWvjz//yneOP1c6JE2q3WsLK1K2nQLbqFGirSSUtUQxwZEEmqNz2B5DOFQfQPjaBaLWFzk5ykQ9i77xReuzSH2fUqmkYcvm1BScZFrcMC2fI8JL0Wpgs27r9pGvfcegKnT5wSBJCuoYuLi4KEVKtVaRJ4qNL/gygRURLHTogM9tlnn8XGxgbuvvsePPDAg5IlRDSMyMK5c+ck1JByeXEmtuJSoLDz4DiWa5eKKaYz33bLrZLnQvXOq29ex+WFIhbWdlAqlnD8+DEcObgfmxsrQqK8+eQxeM0a3jj3U7z60xdFMktyb7lakfUbKiH6KK3NZiUO4saNGyiViqJqoU+LEO8NHXfccYcUpXyf9FehnJ5E3YHBQRQKfZIVE6XiRv4eRDG495A/ww+iu72gOuFSySeLsOjsJloS5Sd5UgDyU3hlLFJ4HySrirwnRYrwgOpB7knkJtEKgd5KPsmsDPSLzMkqbR+hQYv7UCTrZddHKzSgxNOCyml2Eh02VD4Qi8dFWk9b+8m+OG7aO4SxfFzSpRNxE0nHEiSK8J3veRU/wBkvDP/MaGqPP/HSS6Xf/u3ffouK+7foLP6ZfivviUKEd2j24tkx1w9/VVO1L1lWbG/Pfj2XzUmapMzxOx1ZtPwkMiJFh+S79FqDSP8eTTYj7xHOXsX8i0RESngDXwoR5k8IGiLa+Z5pT9dZ/C0zny43RRZ6FMbXG+Owe2BnxZwcpkg226Ewx9vtKBwqRm4FSV7E9QmNU4pMgiWzHgiT0x9DVYQGYQQebCsOTzFg2Al40MVSnrDu88/9GNXSNj5035148P67pfghCTOZzkqXrzI9l+qibs6DT4v7SlnKHos5Fk4OZ96Yw/eeOQvVGcN2S0GpHaDBDogZLkELFkPhdA35uAPHYIcdIpbOQrXYcROsr8PdncfSpXPwKjVMjE5jcM9BFDsxvHF9Dtu7uzDoJuLuIm0B6YQlCIMbdNCiHwXt5q0kMraNoN0S8mClo2DbVRFmx+BaGbTIL+DGyEjfTlSEiIuqrkLjUFrjWCiIujiSL30VikfugYI+W0VWbaJRXEejVYPTNwQ3NYJtRqOEJpKJjORTUIXC9035LsOy1JCBcExzpTcH7z3RrDaSmoFM3EFMZ6qwj0qrjRrJzHQ31SMycq1Yk1EVM144CqhWKmg3WpHIk+MPxcWenIGH7r0NI+kknvj+d3Dupecx0JfBl//elyQb6akfPYp9U6P45U/+Al78yU/wR3/0n7BdDZAcnEKY7EcVBnbbbbQ4x6dUXTPgG44YyDGUjkUIXwsL3TYJiRy5kWDYhd4pSTX8Nky/BZPGbm4N9fI2/OIqfuGOE/in//DLuHrxDXztq1/F9tYmDh89hoGhYSysruDK9RmU+RxFMUAYKBTEuZWHpCggOIZRY+JtwUDHZqOE/QcP4a67P4yXzl3B177zOJZLdbSYe0THV8qJWeXTwddtYN9QCnedmMSByUHcf/e96CsUhP9FrtP62pqMY4gYEG0Q08GuM+gb5y9IocEPjo4OHTqMqam9UoS89vrrcvizcCEKwIPVIMfoHZwJQUx9kiLTuPWWW+WTB/bc3AKu3lhGuW1ieWNHwueyuSxOnTwpoXRUlcFrYXVpHjNXLqJZL8PQQsTolCxRM03Za9gS0ZyQRR1J3zvb22i7rYjTpgB23IpSvB0HzS4Zf3h4SMZONGHje+IIklw3jjV7JPre++f+Q25Ij8vxdiFC5+KIx8L9R2S2REL41HZNyliIkHQqwnp6JXHfY2Aev67rBUJybcS9Yj6UD48J0B0PNYaBmnE0oaHMUTR0hDHatKehmA5CjSovRfKkcsk48raGjNHGkfECDo33w6YkPPCQ7EZisP5p1JqrbrvzqKJrj9x9/8NP/Uyf1H/L3/x7phDhfbh87tyEr3Q+Ewb+38nnc9PNVhOe20Y+nxdSIN8MU2jJqmaHI94fJFyJ5JZJl5HaInID5MJX4LaYZRPlIImFOUKJ1a5XKt2EyGhuKsmv3TmrpO++4yMyQ6OtdmTk01PZkAsiKITH5F6gTXMnjz9PkUOSduIina5gAAAgAElEQVRG11lUgsRIaugWI5TGkddCzwlHDyVzYqceYGWrimvzK1hdW0exuIXAraIvHcftp4/io/ffi4mRESEu1lptqBaJogYqVBuw2GLb06pJgJidsEWVMr9ZxTcffQ4rRQ9KbADFpoJd8lrIxwla0BT6bTTgwEVG15HUmGBqS5y8kUoiltIRtwM0S4vYWbyOWLuD8cFJJNKjmF2t4fzlGygziMzwEfdKMPw60k4Mlm0i1ENJ0mQvZscSsJmFIcmkCjbLdVQpiUwNoaHFUaV/hsymCR3HEGgmAiuOgBk+5G/QLESJAhFZ2EhEPZtcT2gkSBhAMk45ro+OpmHX09EMSLQl4sQQdgbGhQh1iFEaFStKyHwYGqxpCDUpdcUjxFQUxChJhk75oMzIScglTE5si/e2VW6LyimZiiMW10WN0WjUZBQS11T0Jy0UHA1D6SSqG1sor85jeshBxtZEzr24uATH0vHJX/gYjh7ah29/6xF87RvfQbUTh5YfRysxgIpioU0X4VgkM5cgRsbNa3HxdtAVDWo3N0S6WoMdbnSFCI2zo437AWyvAa22C7+2BXTKQhD8+7/xS/jERz+E7zzyF/j6n31d+Aqf+tSncOqm0yIrffyJJ7CxtQk9ZojL6b7p/chlMsikU0in6OZrIfSi+0CvG4XPkWVieHQKW+UmnjzzKq6vbGKr3pCDi4U6k639lgu93cLYQAq3ntqLwZyD44cO4uSxo8gVcqKeYzHCQmRre0sQBa4xNhEMZ3vzwkVJvqa1OUntXAsLC4v46dlXMTN7Q0ZtVORwf2DAIcc7VNzw//cKkr5CH44fO47jx08IGXxubh7Xr81it1yHZudw+focgQDhRMRtR4Ln8rmscESW5mehKb6MaTpuTaz36ajMMSybE7rBsnqLxZgMy8KqKNlCzUZdrnGKJoWOI0R7oiAsQoaGBkW2G6lgIrSC75mNSw+F5d7Vy4XpEVGj9xNtVD2EpLd3CbrBfbDb+FAIwCVE3od4qvaSdVUlIuJ2ibK9wE9ylDh2ZpYSERGqqJqMtuAoRrcQMsHbTknoJUm9TABnrZY2FYxmTBweyeHQaBaZuCL8kIQdk/VP+8YgCKu+17kYeP4PQi/89h0fefjK3/Jz+Gf+7b2nChHerflLl4bc0P2823K/mMulpwijchOhzj+VTsn8mwuHXYaQUiWBmsF3nmw6vTfMLoCFCB07pVPpEla5eMvlXdQqVSFURTqZXvZvNKqJRj+RJO5tV1aGPUXeIhFTPfqTUrt2O8pV8Gi+5hNlCUWC7LZqYu9sUZ3DcY5PB09dXEAFwdAMCd9ip72yuYuLs+u4eG0JC2vbElyVScYwmLFweHIQtx0/gBP796I/nRaDt8jcSxfwgK6RNNgK6LbqkRehI5kvoNRR8PRLF/DD587Bzo0ASkKs30u1JmrkmIQuDM1F0mhiIBFgvOCgz4nDdjJ4+cIytuuAkckjP5BHPEbDqgZiRHlCDcVyG+evLGJudVOInAhcWH4N8dCF6dNvQ0c8YUKlnJQR4B3mhBjIOI50fZT0bdN11g3R0UwaDKAl15LFZByBlUGQ7JPOq9O1TVAUT1ALhY65RgxhYAqCErqeHLp0qjWMEM3QR5sjCp1yUhJbVeFGaJqQd9DhyELhSIMjji78zYpGYyESRbqzbwwCiTOLPE0oEeZ/+p7A1u2mD6UTwoqzUDPh+S5abl08bGKqglzKllC40sY6lE6AY5Oj+Pjdp6G1ivjut76J61cv46GPPojPf+5zKP2/6bC//4d/jEtzK6ghgbrqQMuPQE0VonRjFth0kxWScRRURH6LFtDxMlJLqPTEYM5j2OlZXUIPQti+j3izDL2yDrO1jenRFPaNDeJD99+HkaFhfP9732dAJY4eOoSvfOUfiarjmaeexJNPPy3cisIgydIZ2HZC7ls6kYBN6J18CwbAMS+EWUCKi1AJ0Gq0Eag0D8tKNMDi5jbmV9axuraNjc0dGVl06jWkEzpuv+Uo9gzl4egaPnDqJKb2TgqJkxVXtVbF5uaGjC/I8+ABy5EMx6wkc7K54P+/cOFNsWnf3NoWib9pxmTEyUaERmF0WObP5LoV0ng6hePHTuDY0WOCJC0sLGHuxgI2NrdgWnE0PWBmblHkz5Qyt5iI3KbhWAx79oxidGgAu1vrWF68AdtUZZTnCWHVEYM9yrBZgDCMj2ud+xcLEX4SheGoichSf19BCLA0MWPxwUKC8nx+sOBk89OkFxLRsK4NO/8tGk1zZMXnl2srshjofd07CxEJD1Wi7BcZHdFVlQaBfGi6Fu3SfInPiCLrjGgo/T7430QDm66HBp1S2yFcLYbQSgFOWqTbNCuj4E3cWkMXGTPEVF8CB4cz2D+UxWDKknwdvlbhvFGX1e4sNOv1Fxqt1rf7VOvxD7wvy/2ZKFLec4UI78rFF17IwTa/oCjBP8hkM3sajbpG+3GOaegzQnSBeTI9R9SIZOXLGKTHMI8qFErhXOlG3i5EgGq1gmq5LOz5nh1ytAFEhUjELO8aaL3jMRHeCbsVWq6zu6PsrRNZGxPipwKGao/IjZBrPSKk6uyye8nCIeO4o8wUjdkL6Rwuzi/jiedexo3VXbR9A9BjsnCzCR0DKQOHxgq4+eAEDk+MiO+HJyoFHTq9Fdj88jByPQTsNtUAMSeOWqDh7JVFPPbsq9io+igM7olIakQeGk0Ud7fgd+pI2SHG+jQc3ZvGyUN9GO6LQdMtPP/yOh596iI2ajE4hT1IMP0zQZOwNurVMjZ2dnBtYQm7tWqEJjE91WvBCTqw3CYUtw7b0ZHO0lArhjYJqPRY0RXZkC2bxQiwsrElstPh8WF53U0GDAZxVNQsVtoOdhqEmUnwZ1FBWXZLUA3dtkUp4ge6qJfgkpjJnx9CienomBxRRB077fg5JqMfCw8pFoE0+AIRGekPSS7yJeqena2QjVV6o/BoEbasqE5IJJZihAdCy0fYJCQTil1/PE7kJZSCsNNoiuQ3kzSFzMgK9eCeUQwldRQXrmBj/iJs3cO+qUkcPnYK1UDHNx9/FgvlJtxYAoqThmEnJbiQIyTPkyB3QUX4+0QNQb8I8ZWKDi+qqUKTDwKzfgTag0bnzGYTRnUH+bCKI0NxfPJDN+PU8YO4ykThc2/i/Btv4MbMrIS9fe4zv4a4qePlF34iDsBUd2gWE2dZbECKERIuJe5dpJ9CyUZA/o7SkfUk5nJmHB45PDEbgaqKkmynWMXc3BIuX76G5YUFeO0GbrvtJCZGh+A1m8ikkti/bx/27duHfCEvBl8cXRAZIReE65pIyO7urhRIly9dwZkzZ0T6Slk95fEcGYl3Bm8p86s6rSj6IJlAIulgeHhYkJSR4VEZn5AgOnN9FptbO1JsJBIJbGxvYXN3F003hBG3YcQSaLPw7PiYmJzEB06fQqW4jTPPPi3rmj4rbqOKZJxE9EiNQqksD3/uU5I55Xto1hmGqCPp2DKaoYKGmTG9/YbFSA8N6SEetQYzZ4igkQ/0ts1A9ARGe9E7PyPr9rdTdiW8k48EuRhEcz03MlDkI02vGZJbJXGB4aNEdWnLrgjnrSHk1BANfgYqOoqJeLoPuuWgQ06SnogiF8ivCl3kLQ8HBuM4PlnAWNYWVWDctJBNZ2DqdDH23VbLvREE+FNT1b95+333zf9MnMDvv8moqX+vXoe5uWcst5b+dd/3fitfyI426w2d3UUqnUYmnxMHQKbsioGZz1wOKh567JBu4BNHOS4TUhvioWBZhDeBSrWMWpmjGU/C5XsfvUXdQ0N6xUmv4+hBu0RGCGES+aCrIO2Nufm0icxIwxrl2vB1CVmQpUmnIz4ZPAlpHhpoFqpt4NWri3j+wiwWtiqIORk4iYx8P8PczLCDbFzB5EASNx+axJ2nDqM/baNZLQq5L+5ww49SMeFrUmSwK90qlfDyG1dx5tx1bJFzUBiSbjEVU5BxTLQqZexsrCKmBTgwNYgTB/uwbyyO4QLFPOti0tY3cBO+89g5PPrMJew0TajxjKTSqvSn0FWU61XMb6yg3qzDJQ+B5NdmE2q9ArNZQcExkXDo1KhIUKGimKg1XDkgTZN21ikxejJiBkzLwOBIH46eOIa9+w6joybw9Ll5fO2JV9C28tBiNHPjoU6+AMPGfEnpVS0bMGjYRW4JI9h5MvtyeNKinIcgya3iKcP7EKURcrgiChN4IusRlI0HvGJRhdWWeyXkCEFDumm/EhlArwyiE4yAJwhEhRAThT3xsqGqgyTbRqUqDsEWQ/fiJgWxCN0GvPI2lOYOjk0N4oEP3iI8pVdeu4CNmoe1ZogdEmizOXGjpLspGKNOyEtcaSMPHQhPhmNIBgda6DSZG2TIwa6EriBQ4gdMVK/lIWw0YbSr2GMr+PWHbsdDdx5Bxjbwncefwjcf+Q421jaQz+Zwz5134NihAzDVELahI5tJo9FqRqNE1RAuiEiqaafv0+I8kj2T0ExXXLq18h+rlaqogLa2dnDLrbdjYHhIMpCodqKkdm11DedffV04Kfv3TaDVaAh/p9VoCsmTniEHDx7AENO5DY4/XEFEyPtg48FC5LnnnsPTTz2DlZUVOag51mAx7rYp26e3EMcbvhQzHMtQ2UR7dRY5Q4OD6Hg+lhaXMTNzA5ubW2BsPe8zR6VLS/NotFtSSFEZohk2TMuR8SvXfCGfw0A+i821VbTqFQk/ZPYQn3/eHyrkNNrjS1QFc5cinyM2Q3zm90/vBQM/WbRGUuIIfY1QEfqIcF+JdiWh4b+jKertT73oil7uS0++y/ENf44Ed4qPiCbFBVETuVdEgGkpAP5eIiSU2PL5IvpBFEQVRKjSDiTWoUk5LfeieAqqk0EiO4gW+SGMC+B6pPxZCzBSiOPYRB6HRpLIx6MxaUxjUjTNGWMEX+qtZvuCqmn/m5PO/ejEiRP19+q59P7r/v93Bd6zhUjv7V67+OrnOx3vn/X19Y83Gg2VxmfZbEZ4IywMuDlx4XF+/Nailbl5hEpQbdOgQoZZIrQOZmpqtSwbGxdmbyPoFR3vHMm8EyEh9BmFj729eVD7TmdOdh7SfXQ7ELZkkqXCDYVdIkFbJvdS2aBZaIW6oB8vvn4V52c30DL7EepxJLNJ4SHQgooWGprf+X/Yew9gSe77TOzr3DM94eX8NuddALvYRSQySICkQEIERYg8ksKZEhV95/KdJZ3K5zPvLNedrSqXq2xlibQonWSCIgkSoEhkgAgL7C6AzXn37Qv7cpjcudv+fj0DslinuhMVbBE7Va+A3X2Teqb7//2/3xdgIRJdwYbBbuzeOoaNo70Y6Cmgp6uQjZ7CUGy+lVqAxaUKrkxPS+X65NwaWrGNfKlXGm2ZUTLebyJprqK1tohNo0PYt2enPF4xF6KYZyppgnp1AY16C329G5Baffje4fP4ylMvY7GuQC8OwnL6kOg2luoNzCzNo96qwWssw2GrcL0KpV7Bnk3DuGXfTuh6hFNnT2Byeg6m3YV8rkuSYQNJh01g6yY2rhsX7czC8izuuf8+fOozj8Es9ONLT7yAf/vbfwSlfxRaeUBAkELBBkdwIkSMAfZW5B0kjDTnhTv0uRoJW6CrBXEd0AkTsfyGWz/G80uXBikVG4i5u8+yEljNDoOPwlRLjnEyEEI3RWcHKquwKlATOkykEVNgPaQEARJa58juj1OeOPThu1Vpus1ZBXiNNZjwJW32wN492Lx+vRS0zVydgxcDa26IBnevhSIiJqeSxRFLA6CSqifyiTwZ43EYn6o6NMXMCucMBeyGZcBW5DVFpyCjQmRiXCONMdJXxN037sB9N27DiSOv4sknnxIxKAPxbtl/ADftu0E6YrioMlwqCug4YZFgCDNXlJZfoe9D0vuqZHZQmetGLSwszGJq4grmZmZx4p3jOH36NPbuvRE/9/Ofx7oN6wQc071CNoVR4l69JbkRkduSgDLFzOzrPF84/unr68WGjRskxIznueSEtP/9+eefxxe/+EW0mm5bfJ4xmNJqFGXjl6LDCoRQHGhc9ItFB5s3b5Yfnu/s9yFYmp2dE6E3F28yHrw2BKGLhYU5AYKsr/cDjlBNaf4WgXySwMnnUHYc+OyNUhUUmIAc+DKG4Xsg22fncgJEOvbh8dEReT/d5ZL8HesIso6YLHiM37W29+9dloQMSscpk7EdmU7oB9lbPl/HLdMBIswMkcdVtCwLhWPkOERAtgxkRDKRvlh1KUw3LGEim16KihuhyigCNl1beSj5IuxSn7hiKq0Iim5LMSGzZWid3zFaxr5toxjrdWAxsddkI7iDYs4hC5KurlbdFPpTiq7+m/vu+9C5H20Zu3avf+xH4B89EEnTVL1y/uQnWq777/r7+7cRUSwtL8pOZ/2GDSLGYpMnT2aCC1GNS2pgtqclQKGFl2cww5B4zrMBlWCkw6T8ICPyfRV6OxqZoq+2IJCXuw4Q4eaaSZQKFwixzbMsj66eBAmTOxUKHalbYYojKWwVqWZiqRng8JkJvHb8AubrCfTyCGoh22tt5Exa5kIUbB3lfA46LXecbXOERMFh6qG7aGKgt4hy3kTOIrXLOvomqo0Yq5UWKo2mCM+sXBGa4Ygd19RT9JYN1BbPIW4u45Gf+ACu37oFse+it8tGV0lDvXZVnp8XEoYbGQRGg+twaXoZjz/1It48PoXVlgE1PwDY3bJwLlRW4YUtaVo1GXM9O4W4soQH778Lv/yLP4vp2cv48n/8Ms5fnkKxNIBiqQ+mkZMAq65CWZwSzOJYXl1CmIR46JFH8NBHH8W5yUX873/6f+P1S5NQegagOmUkbD9NGWCmQCGo8wJhn9irAkuH4nA3qCJu+UjrLSCi6NaCaqXQLFVaTske+WSyyCBxkXfbi6pqCKsDRnAYFPNx9CAZpe2+IRbOWNn4hjZYEdza4lrh55+EPmKfdm5mReRQ5MXb1NGor6JeWYXOwjWxdjHyHyICTKIUtmmhu1yWErKFlWVJvA0Ikui6sBwJuRMYRGAUBqJHoHOINjF+7rKIELT6TWhuDdHaAiw1xsDAoDiw1gIFSa4My3Gy/qX6KpTWMtCqoGiksLUU9975PmwcH4etqZKPUXbYikohZSHTQIV0aeWFRaLuQc6FLCUHc8tXcfDQqzh06E3YuoUtGzbhnSPvSHnjb/zGb2DLti1w/ZYgqVzeFlagWa2KaFHlTt31hN1Yo9jZcSS/hucou1O48Pb09IhNnVHu1HnwnD9+/DgOHz4s39G1tYrYfDmyIfgiU0X9xcjQsCy8vO3evRsbN64XQEJNCUc5586dl7GM5/uy+HMswZj4waF+bN60Hk899WQm4CR3IHMuFYZhZWyHFL1xt29L5Lk45NpCUr5vtnfTsUP2tTNSoRh104YNKBTywvzwxjFOxxHD1y0dV0mm9egwrx1xKv/Lx+romTqC+c5Y5wcXKV5r+JqyWAIyY9m1KYgC+Y7zW83zhGwM80AIbCg0bTSDrKYi0eErJmLbgVbskgoGnxJtilTDSICXkfgYyKU4sH0UN24ZRkkPoQTcyBRF2EwrcaPRTMMwrJmW89+kqvWtO+64o6IIpXft9l48Av/ogQg/tOnp6VwatR6MovBf27a1nwI0jmSoPu/p7YOdy8NvuahWq9kMvW3rZbJfNpqh2C3JRHaqIhevWr3yblpr9sX4vnW9A0Y6GSPiyGk7ajr9M5rYhrPds3gZJWyICxcxDylWVWrppem2zZBML63h4KmLODmzgppagG+UUWPhLHfXTFvVE/QULfSzedIwpcG2YDkwdAONegO12hq3/dKayrk0BbCmZgkTwyp6MMyKFLOqiUA2r2vI6RG8+hwSfxXrh4u4/45bULYNpIGHcjGPoaEeCR/zvCoMPZbZblEsmjaOn7mIg2+fRi3U4atduHS1jqsrEWK9C61Uw0KtCs+tIG0toRjX8MF92yXM69Zb78TQ2Di+9Bd/gr/42uNINAtdXYOipynkHZSdIsqFIlrSYMtxgoXyQB+u279fdmUvvv4OpmoBkp4BhOyr0HIiiuTyZxBkMrKagmHZoZIhSKHapMANCWLy2F7r8oKeNdZJ0JtkJaRI2oLmpOlCbXmS+kjtigSvUdiRyxJ4ZfcpUxE6sshR0ZHDtcAToR8UQ3JcSM3z8+eIJPYIbEzYZh6WwWApMjc+L8ptPRIbkvMIPS7mTGxlggwZE0OEtjwea1UqhE3Sd9BsA4qa0ehKnLkSqH8QbVPgwdFV9BqMpE8QLc3AcFexe+t67Nu7D7GewwtHTuLNs5NIc10SjEbhbYPfIeY7FIGf//QjKNoWWvUqTO7sc7ZoGLIuFoqg6VbRZfQooK69YLp8r3GE5bVFnDt/WnRYu3fswuWLl/Gdb/0Vfu7zn8ett9yCi1cmcPDNg5hbmMXY2Aj279+HdSMjcrxshd/tHM6cO4+X33gDMd0dZDFsW1iR9r5f/kyNB3tWCEYoRuVCS1aBQITtr2TH6LCjqJ3umr6eHhlX8fUSzJARYA3C0tKS6E3W6GRptdByPQEjfCx+nxhsRl3Xl/7kS8L8SEt0SnebkbXMKpAxCwW7BBHUsPB7QiGrNHxbtgiFmVVERx1HdRs3bBBNSObsyzYt4uoRJpfQs+OU4SWEALeTjJrp1Pg8Hf1IZxTT2Qx1/suQMn45O+xKR7hKAX8mGKLGJ7PzZsEBiujaXL5HhcLzBlpkQZjdYxag5LKffHcfTKeIZRZlBjHyhooC6tg85GD/tlGMdNmSQ1TM2ejr6oaTcxCHMRoNr+4G4RNOzvhNuxVfvf6BB1rXQMh7EX58/z3/WAARvp3FxcVCvb58dxpGv5qzrbt5OpEB4Q5qeHhMKFkpmUqo2fCEucg6H3wBIrxwcpdC+xqFeBkj8v0xC4EKfzqjmXdFYG0rcGdM0xnlCJ1KrUjoS7ZHtqdhnTanBwl8WjyDRF4fd5Okn6+u1HD43CSOTi1j1tPQMsqA4UiSIbUkrCPvLtjoKxWR0w0Y0OFYjsTDU1TJrASmTvK5WNhHzz931xJ9zk+aYjkqElRVAIgWVqCHq+grJtgw0oNbb74RWzasQ2WBJYMB8jZ3Rh5L7WHYtNgaKNt5NOstvH7wMI6fvQhWfOn5MuziABrMWFjysNJQUI0MXF2tolpfReIu4/792/Gbv/RZrF29Am76fNXAi2+8jm89+13p7SgWeyVYiqJdi7tISZvNI1JtiYtPbROpZaPhsfnTgFLsQ5grI9RsYZek40fm28xJUGT3K0I8jmvIZqQRU9wlrZG2xxat1BwBRYn8mQdICHzxLkYw6cQyTfQXiggYy68AC7R6c89m5iSfRTFNKddLElLimoAAReUoLkQSZY4VCmT53Kw1T2NFxLGS8aHEcEqWaES48LmeLyhCxIEGg9L42jOGgwCKBWf8jvleCNf1hSFSTEa7m1K219kxi8AwDaXhl6Vro3kF+9f1oBjVcOuu9RjqzssCd/bSJN48dRnn5mpYDS3EuR6kubIETjVX5rDRCfG5Rz4kUdumxjbgPArCRhjCArHbiI4yAhECf2bXmLohCcetli8OD65/rAogw/X24bfwzHefxmd++lP48Ic/jDePHME3nvgGnFIBXT09uDI5gf6+XvzkRz+CkaFB2jOQN20BA8+/8j2cPntWNB10vmW6j5zEsgvLxTyUdnYGzy2OLMhC8Iex5TK2yLrfBDDwWsC/401YHS8Q7QqDxwSAtFpoNBuoN5qo1rK/27hxI375l38JX/vqV/DUt58SQTkBGHUtBBsMAqMuRlp7+VraIIFggRZfZrfIcSMgYVKp58I0dGzfvg3jY2Pi6uOoiBueTihjR8dBYbSwIFIxwS9gpg3p/HTeS2c81XHG/GBHFscwHTbl3VI8eSRFxjAElRTQSlmkYqDhR6iyADJKUWl6SA0bqZGHTpE0RcaaBTNXgG7l5FqpJTGGyjZu3NyH7SMldFuJlNfRjmznHNFBMbokDOPjcaz8VhwEry9Uq7OPPvpotou7dntPH4EfGyDCT/Hs2bNFU4vuQZL8M9PQP0DhZLPZgq4ZoohnPbekr/pu1kRJ+jHghbMp9jWJWtdUGdeQEemwG9kJnwGRDtDonOz/KW1IllVCdaYuORQEBKJCjyLJOJHn1vRE1w1SMQ438R4tx9BRiXScnFnFoXOzmK4lIgSLA192WhZ3V5oCh2mQVMtLbkUqRXnlMhs4czKGWVpk7Hv4bmkfxwhIQhjs3OEFiUVzqKOgVjDco+K6rQPoLTvo7R1Ff++gCHVbjSpU1lWZESxHg1WwRXg7dWUWJ06cx8zMEgPooVmW9FTwQtw3MApF78KVeRfn5hqYrMSoBwEa1SXcfv1G/MbnPo7G3DTWKh4Uu4QjZ07jyeefxZXZBRQK3QKQDIpw1ax7x0/obulCUzXRIJDkDlTPw7DLUBmslqqSthoTAXAuQ2sqywK52LDNmMmokSp9O2BORBrAtFSYecZOZyOmlNpWRZMFS1wvCqFVgAFTweauEnJMkuS4J+fgUqWJmVoLLuvLGdJkWZnglToSeo4okk0JQujSatuVCEQoHuUCInYNTWwK/D0zr2ddIR57adr3YSMdtUPMBWF+SUa4cyokxYcGdU+tJlyWQLKrw87BcApSPijFZXTCKAnMqIVkcRJbuk08es8+9BsubrthE5ZmL+Kdtw9hcuoqWqEON81jtppgctUTW7DZM4wkaOGuXeO4+8adKFkZcGU6rMmGX7J6DOUiKyHahVjKEBXE8j3kuUO7OB0qvBG7u01X4swDz8O9d98pgtJnn38OJ0+exEc++rAs1M+/8KL08nzsYw9jeGRExNYcDXAXPT0zhae+9U0pc+ykhvIzZklkputShOkgqCBr1NGDkS0RgEqBqq4KWCI7wPOawnAJCaTdnloPn/ZqZou0BHzUGzVp6mXoGN0tH37ow3joJz6M//F/+DfSiitx8SGvBzwMdKAU55IAACAASURBVF5lIxM68xhiRkCSZRklEi9P1oHPxddgszuFIy1dxYZ162WELACJH3275VsSnNs7CAIdjlREw0RmtS1g5TXr3eI6brDaqdI/OL7pxA0wTanTMdMZ+RDEUaNEIElAxWgBjodjxUTNi7Dc8NCMgTrlVsUuGE4JGgXgtIwz7bmN2x09xoY+C7vX9WPDQBfKBCCmglLOFOcPz68oVpa9OPlOkqq/Z1nOyVtvvTVrK712u3YE/jG7Zv66T2/lwoVSJWzcoeraL1iW/ROqqmq1Wl12QKOjozJf5kVH0gwpagx58WrKRUOscJom4xqmRpLi/v7OgxedLKzsXXU6SYZ282undO/diwB32IqFJOUiRytBJAI/1/fqSNPvaar6ddM265qu31+tVT6uAH309cRmEU3kcWZ6Ba8du4iFaguFco9YI5FosjtnBgnDyfKWJlkFnNmT5h3oHRAV+sryKpZXV+TCplOuHwewVQZxJRLUhsjF9vVd2LezD0NdKQZ7DKH1k9QR3UgUcPfOBbgFy0pgOyaqrTpOnr6AC+enUK0F0FRHFlXu7rrKeTSrS+jr7kZ37yiW6wrOXHVxcsbFlaWa5HJsXteP23ePY7jbQT7fjcnZJbxy5C2cvjwBnxdzzRJhLyvUbUNFqdSDJvNF7B6ElgNXMxGZXPhtDmAkTIz6H7ohGJ1Ntwjtu3TFyMojHinqNkwRhzJRjsVqYIIje2MsEyoXS2ZttNtn6UTS4aOkR9hYzmHcUjBz5pQ4eYY3b8NCbODiShOrvoKQRYQ2x11c3MioEAMRhJABIwtCYMKQOoV4VHpqON4ROp+jOi7nbDPmDlnh+MODmmSMiBSLyX0UWcilQydl0m7mNmCEPMEKy92IscD2UobXUeAoQ38fSmMV+uocbts8iC/8ymdhugtwq1cwc/kkpq6clwwOtxUDGmn2PjTTAs5crWC2HmF83Rge+8kH0JdXMkE0haQaS9RsGOwKUVS0GI9uEWxw/BcLQG43zme5NUFmYafFmceXi17ByePKxCV8/Rtfk56oS5cuSWkjw/qGhkewbfs2NFpNnD57BjfcsBd7990owk9DAZ7+zl/h9ddelcW+UKTQmK+HzEdWzZCFESqoVKoUQcpXgIeOwEOGDyqrFRTR23BRJ4NiG5a4xehuazBUzPUEiNC+T6FuTUa0NYlW/8Vf+kUR5/7qv/iXwrQSaGVmGo7HKPqlKJQ2ZYjV2LToAnLlGsPRzPftt1mMAJ07OdvC8OCQjGYkdj1hSrEqzjOxPbcbbQk8yDAxO4isiLC5/Er7vgh8+W8cQwqwFkYwY3uyNl2eFxmDwmuUAJ12sKOkQVNMLynUZBBV+LGKRkBRaoh6rCI2WFZXhuaUAMOW8DIJgWMibhKjYKgSH7BjxMZgQUeRI7K8jbKTh87nFJ0NjkMzHnfj4Mk77/zgyWtFddewxw8fgR8rRqTz5ubn553W2tL7VEP5BcOwHlIVxWQCIzUgFJzx4iQV320bm1CxjYbcXaqzwwCrqytyckuDL3cn7dRUudDL2iDFNSJe5KWWdDeDtHjjRYUCN9F2UMgVM1At8OIkvoA0eSpVlO8MjW1948CBA+Grr35398rS/H8Vh8knEyijrKM38mXEqo3Tl6/itXdOwVVsqGYBScr0SPbqZAVUVLc7OQM5i1Heioj8+nsHkLds2XU2GlWkaYDIb8CCC4R1ESBuGhvAni39GO9XsWmsKE240q2j5uCRIQAL+GxZPOhCmp2bw4XLE5i+Og/Pj6FqNiwjB5c5BgqwbfN6lPKAY/MCm8dyNcLl+QBXVhW8fX4OjcTA0NgowmAFfSxI021MTs3hysysFAFqZl6yPLiAkRBg5gbpXJ8XPdNBpBqImK3C3Zpq0oArF85OKSFTNFgorrSZB2odKCRUkFlj2QTKxZ+fYShZCQkUuyBOB17R5cLPjzUOs/GXqWBdwUC/6mPq9DuSvTKwYQsaZjcmKyEWaxF8xYBZzEG39XcD2WKK+2Jmh5DwMmSxUmVMxEWR03eiBlYGECxJgYCU8+kqu05i0bcwdl3MMNJz1K5Mkk6PEAqLECkUzWfCSI5pmm6QFfTRIcSEVYMdIS0k9TXkm3XcvGkU//5f/BKGcjG+9+xXcfnMEVg6F60m6vUG7FwJ45t2oWtoK05fWsSXH/8rvP+BB/GRB96H2sqcAFKGapE94ELN0sacUxQnExd1fu+dnAnbYMpnVjzIkQV1OORyqN0gk8JRCsXfly5ewJ//+Z9L+B9/h43T+/beiG07dsjCf+StI5i5ehV7rrsODz30EREsc1E7c/okvvXEE5icmspARC6XgRArywbJArx0YTUk4E1scQRHTDWlQJxaiuz3+CPAQM3aeKkBog5EhOtkRCqVbDRTZ6hhgltvvQU/89hjePLbT+H3f//35b6mSZ0KgV8mZiV7w4Wer6evr0c2AS7bsJNY9CgEcrwfmRAu5ARRHC2NjY6JdZjXEr5G6Xw2mVGTMSIibpUwxux40yLNTCSCu5R9M9IlRKF15nIRHYn0aJE5ydgTfssy5xfTnP02S8QxcZy5YyTXhCV1GpoRUPETuIkGOCUo+TK0Ug+8hBoqjpdC6HGA7pyK9b0FCSbbOtYLxwhljFfMl1AsZMmwoes1kzh+WQUeV4AXbr77welrS/C1I/CfOgI/lkCEb3T+2DGnbqo36ZryC7lc7uE0jXMt2hF1TaKfrZwlCaTcVTClkRcdAhReMClsY7qqjFDawEOACJNas+tb+8bMiEwwJoI9UvVSbc2xAC/MvEhxY5POJCleiZP0uwNdxZd/+IQ8evTNbVenp38uCMKfjpNkHS+OjlNEkCg4feUqzl5dQzXQsFKlNsBAmOpouL4AJeZw5G0DNmfUaSq2wYHuXtiWjlp1DfX6KhC3AG8VtuLh5n07cPuBXWitTmLi7Bu47cAurB/rRb22Kjs8NraaVglhpGN1rYnLl6dx4eKEtL3KsqnTKZCip9yNwYFBzE7PSAPr2HA3hge7xT0wt1DD5Gwdod6HmUqCmbVEYp8nFmfQSmP4qSq9O3SGcKHQNEtyB0LS5hRicsYu4CARzYjQ0Uyl5YWf+QT8ERRC3p1TGaa5ZmwIhwQs5OMCr6RZbwaFw5LLgESSNxkLqehORn2zyI7TlU5iJQBHSdFnJBhxWHixDIO2XcsRLcVcDah52es0HR2KxrTXBFFEnQqzPGIBp9y9SncQ8SrzNeSVcQGhpoBbaTI57BXiTJ4iYkMcUVI/IOxUZtaU/TzBCe3nvicXeJN2XJYlaoawDi4dQhz3EBxQZsCGY6b2hiEGTQMfunk/tgyUcPnkQdSXrqCroGCgj63Dvejt74Npl6QV99TZGXz1G8/hF37xV9DfX8Dc7KS4HIqlIlZXVsRNMnt1Fn39A7jzrjvR1VUSpwn1IzzGcm6oXOAyJrEj6iXIp1CcwIGhYGfOnBF3ClkRsgHM+SDYZSEh/51llhSas6mWmq2VxUXZtc9evSo9MvxdjlmdQkFYis54QhZvGV9kHVAUdlIwnC3M2edMHUfn9zNAoksBJCsQyJR2XDa1alW0InTTPPLIIwIW/sNv/S84ceKEMBwiYo6z+PMgYLVD9plS58EoelJbBCIMuuNYVTpc+F3m7/HbpkDeIx9386bN715b+F0nSOHnn41zstoI/j4BLUWzBD20lWvSJ5TZdllxwM2VCJUJvPiOqZES1ws3D6roppgknbllksz5w6lllKDF4MVEE5F5i0HrDM0r90hvUWzYaPl87Bi2mqLHSrCxN48bNvRh21AZBSt7bGrsbMvOtHBxfCb0/BegKl8fHHQO79hxR/3aEnztCPx1R+DHFohkpEVqTl06e12SJr+ay1kfUdM0z24HMiPlnm6hdBu1GtZWmZzI4CdLZsdkAdiC6jN5kaszT2rO/duUKHc0vPHCwMuF9MlIiBN32JzFchfMXAFlxQ+TEwqU5wpm7tvve+Anjv51HwTByOzM3OfcVuun0yTaQMBEBwVjkidXWphYqOP0pavwFRuhYqPmhbITJjNCJX+RQtK8DTViz4WF0eEB2a3WqhXk2HRbW0B/QcPDH7wL+/ZswKvPfxPffPyPsP+GbfjYR9+PcskRWlwzcmi2IlyZnMeFi9OYnllCqxnIoqdRuGhzFu2hmCvhzjvuxtLCPN45dlQuun39fSh3daPZ8LC25iJX6IdZHMRiI8WZ6WWcmVnEsp8iyXfBZxhXosgMWWyNzFrR2NZZQIvzho6oMImEdSH1TQU/rbV0qkgEqlSdZ5ZmZmEkairR8EkHiEjEOYFIO6SfXTJcKJky62d5Hyq1JQxyEr0DLScp9DhGUY0wUFBRsFOoeoS6F6Li6qh7jM3Pt8EQLcKejFAIJMiwkEXizpWvVRIruTjKyshxDYFIlsAqkhYJ/eYiQuDKMREjYomsst4cjjrIgPB35fvHXBqKXhMmxDLoLSfAmqO6iNHhUSBgRDEoig1hc3FqVqE1mxjtcjDkGCiyHRh1bFnfj/vuvhl9/WUcO34KFy/N4sLFGSqO8N/92r/C0jIzTKbEGstv+4svvSQli6T1qQf66MMfxe7du8RpQhcVf4kaJJ5TFIU36nXRWpCZW1xakkWdbbUMDeO5xhBBp+BgZnoGL774IuYX5nHTzTfjvvvuEzBCy+3MzAwuX7iIicuXsGvHDuzZswfnL5zDkbfeEjstxasEvtSCyCLL1C2KWRnfLyMMZnxoWdprOzhIGCphSmi5NTPhKGseWi153QRMLChs1huyKXnf+96Hu+++G6+//jr+5M/+NANYFDxDReBH8kNWJHOlxNK9093bLewLk1sloI+vU9FEzCsjI+rNkAoQYUAbhbAMgeuko4qWox1UJr/bBtx8GrnWsNk7IcunwdSoayPjwTA5vha26TJcjSNkXgMJdrNOGV7JBDQxfI0W9zBCkz0/DCvjqJO1CJaD2HIQWUXEVgGxbiPkRiDwYCsBRksmtg8zor0Loz15dOUoztWQ4+iYwCmK/DiKXlV0/RuWrn7rppvumrnmiLkGQP5zR+DHGoi0wYg+dfH0Nj/w/13RyX8wl7Pyy4vLCndnPQP98FwXq8tLsoPiBU16YBJGLtfbM95MaNhRoGfLRwZAuPvLrG9Z8mL2d6SroyBJ04sptO9Zuv2X5cF1b/yXpAWeOHFk8+TE5OcatdpnVFVZx51imCqIjTwm5ys4NTGHxWaEVmoiUCwEqUErnDR9mmqMLhZHaapcGFilnc2GObIxENVXkNcC3H7jTly/Yx3OHnsdX/vzP4Aa1/HwQ/fjwQ/eJxdl1s2fOnMBZ85cRKXWgqZxh8OdpYah4W4MDhfguw1MXrgqbqQtW7dgam4Rpy5MYbXmiiuAz2+w2Es3JTXVdEpYrMV469wiJtcSeFYf1mIGXtGWygtdDE8EvIaMhLh4GwYtuVkEPxcXkdbT5qxmjAwFcHx/1E5opLSVBJGmIFapzeGMnPMQhnqRGUmzRdpQRO9Cp1Rcr0Oh9VLyNiTHWsY9vHjz3kbKVEkXuhpBN1NhyVSlID03ZIuoJom50LMMz1TaLAgXnCwELQOJBA2kPvjiBZFkYCSJoTDiWzbGBCJMITUkhCz7ZR+KmnXfMB5CgC93vbRVMocmpPWKL1STcrUcF9fQlbTWICSFbkqku2WRmXDRqlYxUCxgU1+/5IkorQVsHi7injv2Imcm+N7LL2F5uQLNsHHD3pvwU5/4pJTu8YdAgpZWLsT8rHbtaoOPYhE7d+4U9oJBXDw/6tUKFubnhSVZXVsTkMJRB1kCpqJef/31svASYPB+/E599+mncfToUWEGHnjgAfn3qakpYR4OvXkYU1cmJMX1gw9+ALfedquwl4cPHcap06dEq8HvgDhmJDGUIwwyekxIznp3RCOiEnBmOpWO9Z5/7vSxdILFyNxwRNNqNIXF2LdvH26//XYBJ1/80pcwMXlFUmB5vpOJkrwXWlrbOxIu/tTN9Pb3wuSoinohyS3KMossPcuy4a/z+QnEGCk/PjYuI5JOg65seCQiP7OIZ5ue7PrSASIEF2GYgSxLo8g6+24RDLG9W1qjJdMla1sOmSwbxmKzjQhGwkB6Y6p+gkakiv4jV+qCVepBoFmoRQo8lc4YjlkSKb5cV1KwZ7xHQEhv3pDxIMd0ZKaSMEzjKKolafKCoZm/FcfK0dtvvz0LRbl2u3YE/jNH4MceiAgYefxxbfX2fcMLy5X/o1jM35OzrFK1WlHJjPBkpxpf5ru0JMpslgLWGkLPkxNblhEJAJJ/lN2MuGfIfujUCGQ7eAocEiVd8V3/mFMo/nH/6PAz27cfWP6bfAvffvu19XPT8/+02Wp8XteMEcu2FToimmGKqeU6jl+awWIrQaQX0Qw0eEE7BTFoIQ1dOJaKQs5sqyQomDRkLm0jQuquSdvljk3D6CuouHT6CE4dfR2ODTz88IPSHfL20bcxP7cgYIBzcElfDCMMDvThwE3XwbJjBG4T0xNzOHzoHQyNjmFwfBNmVppYrDTl2NBFwfh5LfSkfZRiv/6R9ThzpYpXjk5jqmZhKcpDK/ciMQzUfU+oZGZuMPuCxX1c0EkZUzRXDWK02GcizbK0YooHoO0+SSU3hDvdSOdYhkCkHb0ei5elvQtlGR4/s1DYghzRBuf6DUawM0yuAwSy+5LmThNqMkIYqo/Ur0PzAjgESLEmrFSUL8K3LAQkwnIUxwJ6pCIOuBtuN/HxeyEzAZkhyQ6Z7bwqGTT2wQgI0QRwJqRApEI3gBLT5UP3SRaiJoV2wgylEtimUWuQRHDUBI5GV02WV+OHBlqRjYDdI0YALcfMmlSer6Tb0vWTVGYx3m3i5uvWo8tJsDh3RVjCjZu24KZb7hShMKPWGW9+8OAbePvtt2QxZhX98PCILIYUuzKn41Of+iTuuusuAY3nz57F41/5irTi7ty1C1u2bRVGheVtZBw4jslCshLcdtvtAgQIWriAs7GXn+vM9LQAk2PHjmNtdQ2WoWPvDdeL22b9xvVSSkdm5o033sDExISMUoKQ8fyM6s9GpVmfCp1TbTakHRoo4wlhwTIHieRwUGRK8XrI8jkCuUCYC/bakKHh+f+1r30dJ0+ekGh22pY50ogkmJDsRjs8rl0sR+1KV3dJWBAyFASgmXQ0hSljSAIgTSzXzD9hIBvHP9SpdILKOn1YHa1HVqrY6bFi0BgdLgmdKKI70dn8TLzLa5XEwhOMZBUTEpQotRF0BrEJPBYmRDq2IsDT8vDZ1mw7yBW7kZoWaj6D+TXoNrujQvQ5OjYNFLBztIzxblsadEt5G8VSWcBrywvCMPCnVUV51dCTX7vllleXFOUL3w9e+ptcAK/97nvyCLwngEibGVGWlpacq5Pn/qCvq/sBTVe7m42GKrkLbdq2I2Kju4W7fs9tCUBp3z9zy2T7k8ytwcuatF8qzIGI6o3mSm9/79cszfz3t9774Zkf9Rs1cerU0LmJ85+uN5q/ms/nBjRNU5j4GVk2Ls4u4cSlRSzVU3iphVhlYRSzT1x43O2mTTi2gXwuDy0liJCwBOhJABshvOoS9KSFzWN9GOt3ELtrcBtLmJu9gq6uAoolulooLMzCwIqFguzuaEnctm0DWq0qjr/9Fh568CFcmpjBsVMX0KBVNVdAalCcy3lEC2bsosdWsX6oFwN9PRIqt+b5ODNZx7MH5zBRySEsjWINGmoh69RtlIwE6/IKhh0TF4+dQKl3AFGhH/MesBxpaCmmsAadDmXRJZB+585XpZiVCoxEFmyOYNiTwX+nSJSuCWo9Ir8uDqJ+x0J1aRlBwFRVOkE4HiK7RX1J9rkS3OhpC4q7gLLSRMlbw1h3UYBIPbXgloaxZndjhZZWJq4Ts3pM+hJBS/a9ouVDfgSntoFG9tp0zuLFVUXHAu/M0ULm9k29UJgPcd5Ymrho6AoymcEWuHAiFzlGx7fWkDQr0iNDNgpmDyK9F6FVRDON0aSIl4CbToogQS5N4VBQW53DnXs34DMfvw99JQ1XZy5haGgU1++7E4sLq1hanMf01BVZsM+ePStAhGwB2QOyGfz/t956CzfddJOwHffccw88L8C3v/1tARx33Hkn7rzzTnGzUATKqPbf+Z3fEUDy2c9+VkYe7FbpZILwcQ8dOoSXXnoJ83NzcuqIKFRXcf+9d+PATTfK35H94GJOIETWhM9FZoSvR0YxneRRASWq6LXYcivvXwLIMhdJZ2HvCEH5uNyE8PUSHJChoWPm1ddfx9mz58RVJ2yZaQqTID0/ZCspRI/pVGGEPzUSFNByZMQxXywjGupDeDNFWJp5FamB6uoqY/26dXI8ycp1XjuBRmdM03HoiQ1XSjezhm9et7JuJFENZXGLAkQyJoRCVJYRElDw5YoGxmOOUqa3cpmWGipICj3QSn1iR6f+imCflwzmHzlahJGSge2DDm7YPIzegiX1CRyddXd1yzCqVa+10hTnNd35nVtuv+OPf9Rr3rX7vbePwHsGiHQ+5jRNtaNvvvJHXeXiR8Iw6kniSCH1zV0KZ84dPQhzNBg5zYvC98ukuEBlbasyoBEtgpoGfuC1PO9Kf//QvwrV5Wdvv/3RvzUlee7cub7LF848urK89D/btlkO00TpGuyD5pRxemIBJy7MYqWRohUbaAZMaeUG35cE1Ch0szAtzp0TTQLCEHpC3zPoKnYrUIIato7349b9ezDSX8LrrzyPuYUZ3HLLfhiGilplBZs3jmPXrq1YWZrH228dQj5n48D+A9IUSnX86modR45eEL1HbKjwkwBB1IQGH8M9Nq7fMobB7iJataokiFIG4adlvH3axxtnGrjYtDGv5lFhHkOaYLgnjxsGCrh64hCOvvQSdtywD73b92MxyWExstCgA4nHvX3BzRYPfgK00HJcQrEttSS0O8ran5WNqakcG9NIJeIcTHtdW8ba0gKo7nS6hqA4vYg0R4q9eBEnO6OlLaC1AjNexXAuwYP7d2GwSGHlAiK7jEZ+AOfrCS6utrDiRojZ5MsSunY/DSVDkpXG6BAlzsrmhDdpj464ssVJFtOvMFWWixct5UAkrArHO1lVs27pKJLt0kKYfgVmYwVKbRlRYxWxy14kH7GiIoADzRlC3/qt0Lq6MVOpY4W2UsvOct38EAUlRT5q4uMfuAX//HOPoK8AzM5cEJGnphXR3dWHWnUZly6ek+8+GQ3qPb7+dTIDJ2UUQyaCoxkWyz355JN47LHH8Nhj/1R0Vl/+0z/F5cuXcf/99+PWW28V5uK5556TkQsZEGb6fPrTn5ZUU36G8/Pz8u8ENlyAORahRoT/Pzw8iI8+9GGJVp+Zvoq5+TkMDg6Aseie52JyclKei6+DuhECkuyWgYRM7puxIJ3xBtkTPi83HmRBCYjY2OvkHXR30yqfl8d85+hRLCwtSpZIo9GSPBDNyGy7dMoQgCiKLoJZ/jCDiKQWQ94M9v3EUaabkfh1kmIZO0cGiOPGnu4uSVYl08SdDcEGwVdn89OJBPjhsERhZOnw4neLY0uynmyCltEix8hsss4yTkQizSwX30Ol3oQXRFDJdOaKMvINDAcxU3WZwMwhrNiaVRhxC2NFFfu3jmBzfx526ov2rLunR7RrLdePvWZzUUPyVF9Pz7/dvvf2q+/tpfTau//bHIH3HBDhwWIk/Mr8xP+mq9oncjm7N9tBRLIb4s7G95oIvSa8Vl1U6tQSUJCYBZVRiEgQwsClGGvV6uLg8NAfR7OV/2kGCP6ukgLTNFWuXDlanpyc/9DKyurv6oZR5vPnu+nnt3BhchEnzs1jZjVACxZCWhejrKKbItWUrASV7LzoQpF+mthtIPWbMJUQQX0F9aVZlHMa3n/P7Rju78bjf/nncPI6tm/bBFOPsW3LOowN9yIKWN7Fa6eGixen0NMzgPmrS5ieXkIU5wSQKWYMP6qgUFSxbesItmwcRNFKsXD1KpSQegUVi8uTIoY07e04O6vi2ycXcGTRR80sI7HysBIfg3Dhzl1GfXYa6zdvgzGwEYuxjZXYRKBmVk1WUjCkjfkhFLwq1IIQpFDvkUQw1Bh5PYWjsSmWgli6V0K4jQqC5hrclQW4V6dgEWwYOmKrCKV7A/SuMdF++M0ajKCKYryC/nyELWN9GOnvxrrBIXzkoYfA+vUXXj2IywsrqKQWzs35OH/Vh6s5iNnsKtS7ki1MVLdwcchkqog5ihGbN1cJF2rUktySHjNFn55KLH8jNVGJDVR82qdpa6BbAejTEzhBFZa3gqQ2j6CxDCUJpGCO2hmP9ex+KmMju9yNXG+fiA5p3vZUlimyeUaBGgYYKlq4afs63L5nM7aM9Ut54oXzZ6CoJh79xMcQ+3WcO31cxM6S/hvHAiTOnTvH80e0H2Pj47KQ0wbMG0c71113neyYuWunKJXjHYIXjlPoVquurQrI+PznPy8izZdffln6ZKhDoTiUACHTfijy53Xjo/jUTz+K7du34tlnn8Pzzz8nAGbnzu3vumuY+7O4MC9ghEV1zBKhA0YWdC7wbSaTCaV8fJ7n1LvwddK5U+7uEeEo3yef+8TJU7hw8aIAG/6ZoEtySqQSwBIQwrEh/2xatCYz4ZWaEPF1oeCwZ0jJcnEYpMYCIYqqpeOK5ZeZC6anuxubNm6Uxl+CJYlrlyiAbPOTBY9lzJpUQcj4J7tkS8t0Emb2cJrXqUtKyeqp0g1DpwxF2LSDc0zjRglWmiEqoQqj1IsiO5qYkpyoqFMzggww2WqEHiPAnvW92L95RBJSldCTbBTpPVIp0g0omn5FN8z/9dLM0jOf+MQnwmuC1L/NMnztvu9JIMKP/dyRI31mwfrXYeD9kzRN+rNgoKzXwXebCLya/FeEY7JwtIunSMcmQK3eQLVWny0UC1/uH+v/DwcOfKD6d/11+sIXvqA+8sj95aWlxvtX11b+UNeUkm7oChdPxXQwveji+IVZWkRFgQAAIABJREFUTC410FIsREYBXqwjEHdPiMhvSTEei8rKxRwshjox+puujdDFyuwULp09icir46Ybr8f05EUsLkxh987N2LZ1HGXHQCnPuHXmlZgYHR7HpctzOHL4GPI5B7ZdgKbm5KIfxy1s2DCEzVvGUCpT4Ooj9BqSwUG3R3VtEariIk1oax3CG6eW8dQ7Mzjv2nALw5KVQrDTZaUoMhlUItktrPg66lxINVtyRKiDoF1XNbOaeQbGKYkp3SwSiZ0GcNQIZY55uvIw4xbcRlUo8+WFq7hy+RysOIDlebAYgqYBzURB6AxDK42gUOrGhrFB3LB5EAO2jz4nxe0378M7Rw7ji3/wJ7jz7nvwwIMPYmmthqNnz2NisYaLCzHOLQCuWUZksgdGz9wragqFi4k4rzQRpUbSK0THTww1bsJWWhh2VIwXdTQun5cyQ6XYi+VIFy0Q02UtRYPtudAaK7CaK1C9FcBfQ5q0soArAmWOeLiM0VXEOHFKXrk9Z0V7aRCp043Y7EIMOkUyu7cWtGAELrpzBgoaUK8sYvuW9fjvf/2/xWh/EWdPHcXM9JQsiGQPyBrwfHj1VbbzPok9118v45d169aLmPUbT3wTO3bsxCc/9Sms37BeRhqHDh2WhXxoaEiACBc0ul+4yD/zzDN47bXXBJgQ0HTK2Mhe8M8UT++/cR8+97nPSYDWl//kyxKGxtuWLZuxfv06jI6OYGhoUPpv+D1kbw9Zl7W1qjAm1F7Iwkm2oc2AdLJECC4IPnTTkoWfbAqFtOcvXJQsE74uPmYHvPA4t3z2Q3GcRyG2DV3nWCSLW+eokKMkirXJqHG8QTDK0WaHESGQICPC+5AR2bJ5M8YYtEiRO5krfm5yPsVtZoQsLJ0vWapzthmiaDWQjCAZHyr8zKkz4rnPnhhWV4Ti2mFuiMvQxlSHq1jwzDLs3mGYTjnbtIjCnoJtjmISbB3uxoGtw1jXZSKXtFBiwSZzZCQHJmWWTD2Jk/9o69rvdUfWuY333svAmGu3a0fgb3UE3rNAhIzD3NzEOq9e+5e+539GU5Ru7pKYW+CJPqQmFl7eaPNjWBKtli3Xx8LSctBott7u7e37IqLgqQ9+/LPZUPvv4UYw8vDDd5cWV907K8uLv21q2oim6ZqiW1BzDhZqHo5fnMOl+SY81UGk2WgF2Y6IBX6hV0foN5G3dElitTU21MaSmInARdCoYml+BquL88IkJLEHQw2xbfMYdmwdRSnPkC1XBLCm6WBhjiwRI92Z9hkg8OsoODns2rEHQ0NjUBRmWzCvgztSD+VyHklSQ62yKC20rhej1gIuzTbw5sVlnFrwsaaVERcGRa3PRUHSLyWZVpWQJdpbadsVEaqoiZnnksgIRuY9YRanz5RTeHXkkybGSwZGrATVKxewMHUZeduU8QyblrlYGJzJc2cqYxMNQcp8Ehtd3V24fs9W3H/PrcLqNOsrGB8dg6Gk+MqX/0xCxz70wQ+jb2gcLx8+jpfeuYBLqwlOzbmoJCa0YhmKbWV24xSwOiJC2nkJEHjhF3opgZ64KCk+hm0FIzZw/uAL6C3kMbhuo1goKdRlfgNFtYpbhxo0oAUNBK1VhFE9E7/SdplQuKtDTUTCm4lMNMBXUnjMZjEdGKV+GKVBKLkuULrMPBrfj+E3PehxhJKeQAur2Dbegy/8+j/Hjbs3YmlhBhfOn5OAL4KErJ1awdwcY/5PolKtidV1/cZNsmhPz1yF4xRw6223YdPmzTIekSweOkYsS8SZ/Lly5QqeevIpvP3WW1kPjIhG2WKdlb6xuZbPxfPxp37qp3DPPfcKmPnt//O38d2nvyPfLT5OwXHQ29ONkZFhEXx2lcuijeIizegNXfQTivw+tRWdRZw6CQrMCQb4fjwvyw9h8d3c3Dxm5+ewVqm866QjMOK4w/Mj0VBopgOdDjt+R9uMBV84tyombfc6wXEozcvZaCZjRMQjpbOXJnPylEslYUQ4mmHgGcEHRaSZ7iRLcCZoItiUHhnqP9qiWAaL8T1Ra5LEqjA0HFPyffH98vz3qAMJEoSahVDPQSl0QS32wVdt1BNDcnnUNISjBRgpqNg+WMCOkR4MlUw4Ropink3RjgiG5XVF8ZkoTn8vMcwneubW5nc/+ihb+a7drh2Bv/UReM8CER65NP2CeuX8I9sU4L9OkuQxBWmBynqW1HmtKly3JRcazo7Z4zG3QDuiOxlG0V9GQfjVrRt3Xzpw771/I1fMj/KJETQdP348PzV17oHQDX5Tg7Y15ziGljMR6SaWGjGOX5jHqYkFYUUSLS/lcKpBe28FrltFGgXIm5ndk5JSpnSaaYKcoSHyWlhenMPa8rywGGriIWck2DDWi11bx9DXnUcaedI14/tZ+kUa1qApLWzc0IsNG9aj4LA9N8/qHAA5uWjTJguFi0aC8+dPorZWl5HW0moFo5t3Irb78PTrJ/HSscsInCEk5UF4eg5pO7UyExdmFukfDJETQSyn36Tcpc2MUeMcvtMR46KsehjUAjjNZbgzl+AuL8jaz9Anhp1lpR7M4uAiyOC5zOEijTFaip7eAvbfshcPfOgDGF03hlqtgQK7fhgu5XpYv34zIiWHr/zVS/jqcwcx1QSWAh2BkYfTNyBNpfJopOIlz4EC2my8x6Zlcf4QDIYt5FP22gCDeoy1i8cFEJS7uxCpKurNlgg9CeA4HtNk7ES6nmmq2WIjGhJqZCRBlqF2CTR23hBgaUrmnmHolcUo9zJgd6OlltBM8/CQF7Ez+T4zbMAOKtjSb+HnPvkQPvrAXXBsFZNXLmNmagotl02ymZaK1nculJcuTeB3fvd3sW37DtGLbNmyDceOH8f0zAx27d6DAwcOCKDgTp6jDwo+Dx16U3JDZqams84Xi629WbMuf4/Fh9x9k4XYu3cvPv3pz2BoaAQnjp/AH/7RH+HgwdfkvCR7yah0Pq7j0P2mSc0BxdUc6XBcko1amSGSnXX8HJjBwYTYlpf1TfE98b9kQ1ZX16T8rsnznsekHZbGz4DAkkyIXeiVMQhYDyB6sXbCIUWwKaPuVZhM1uWwI41lREOhN0ca0h/TLgrk6+Fr3bxpEwb6B7LxHRNOQ9q2MyvyuwwIvzfi2stKOAlMCNyYv8OzkSCEZX/UpPAYsyjQDZhwY8LTGUjmQHXKSHMFhBwpMwhPywkz02Um2NBtYtdwCVv68+gyEhRNBT1dXcjRuqvqWYsw8FUAfxG10tduf+CBpWujmB/lSn7tPn/dEXhPA5Hs4pSqixPnr4uQ/nwYh5+OgrDMzAm/VRMHCOfKzZZLqrfqBeGLcRJ/O47x0ic+87OX/qFPRmpbjh9588MKtF9XdOV6VVctNsDGuoXFiotj52cwtdBCK7ElgtyHCi9pV6C7DShsGNbZvKtCJ1VNMR2bvam+j0PU1lbQaqyhWVlC7FVRyinYND6AnVvG0NvNanLaG5vw6isYKKvYumkQI0Nl2HkHXlhAtWEhTJgrMIje3n7Evo+j7xyE21rC0vIiZmeX5e/7B3uwffceqLlePH/wJJ565Shmmhr8fC/8fDdCM5ct2MwLYXtqO2WUwCODICIpfje3RRgBzteVRKy2TlSD461AW70KdW0BesQMkBSMfPC4i9XY2fEDX/04kVEFC+XCwEWYeBjbOI5HPvkJ3HLb7Xjn7XckQv/OAzdh3dg6LK7V8fxrb+GJFw7h2OQSmpqN1ClAd4rC3jRdds7EMOx8Jnzlwk12QBzfbKVlkUwMJfBkBFUyUnTBQ8FdghVUocahgDjPa8nuPkoCYZc0psASaJClE60MI7dT+NQEtJ0+UiogSZwqEqbUcscsWhqGuemIjRLS4ihaZh+qagG+zkU8hepWkQvq2NFt4oO3XY+HPvA+7Nm1CYHXwqWLFyUfhFoMjjCprSBbwYX76WeexvziEm655RYMj4zhm9/8Jg4feQs37N2LRx75mLhPmM+xuLgozpm3jhwRhoWggC4THh+xtrIcrQ0WKB7dumUrPvrRj2DfjfvhezG+98or+PrXv4HjJ45JW7awAZw82TYs25THodOLdu1cPgdTHFztEFPRVWR+NwJWghEv8AVUMQODf15ZXhFWhC4bsgydvJGOVkPCughArCKiRIVm2kjVzBqdWYYZphpJBxSBCEXSBCM8tXLSh0P3Sha5no2AVdFcUPhbLpcl5bnznHyVBCLUp3UErMIa8T2mWZy8QF09O34s0ySAkdI+hrOFgJuyMLIArdAL1elCqFvS6STfBR57U0c39WCDDnYMFjBUzqGcs1CgKJquO4I4dgp5wUKc4P/SNOOJYoiTu++9N6OJr92uHYG/wyPwngcibTCiLcxc3hWF0Sc9z/9Jz23sikNXElZbTTeN4vhEpVL9hmVaz4xtHT/196EH+S/9TC9cuGDNXJ78ySD2/1mSJvtTJbVVEUgaqDQTnJ1YxYWZVawFKXyNIkUDHi9qbBdtNqTJN8d5v2WKq4TsD3ftpJAZtBUHTSzPTSNorkJLXDhGjPHBbmzfMoqebhuq0kSXE2HzSB5DfXlYGkQk24yKaMZlhGDx3TqsH98Av1HDyy88g5XFWczOz8L1EtEO7Nu3G4ViCZdnVnD49AzeubyEi8sBVhITIS+aVk4u8kJD01Ui2g+OgghCssaWLDSd5IYGhWOoOBRrq8aRRX0RemsJZmNZFldLYcFcipiZMUQDbA9tWy8pfOXCbnO3z8U6jRFSAGqb2LZ7JzZt2YK+nn7ccP0+rB/fhOnZRbz0xlt4/dgZTCw14Gt5GKUCFJsUegy/7sFzCQEZEsVSPJbj5ZAYtrgbOEqh+JmOJiMJYSmJvD4rqqIrXoXaWELSaiBhJwjHFYgRSVpm1qXDRUeLU+TVrD2W+iU3jtBkjw4VIGkKi/5MLoN8bqZ5SvOzn4279DxQHoFfHMaaUUJNMWUkogQNOJGHrXkD9+7djut2juOO2/ZidHhQ9BzTk5NYXl7MRN2mJSMDPgt1GMura9ITc+HiJdGFcNRx/d69uOeeu6WnhrHsdMRMXL4sNlI25lLbINHlcswztwhHIGQzmGfDhNV77roLtp3HmbMXcejwETz9zDM4e/Z0liyakiGIJBSNj8eFXdpnyXSxII4hXjx+0vmUpcEK29kZkZBRYUy/aYilmKMlamH4/LwJO8NMkK4ueW3UntRbAZqRJoJQZmxkbEQEhRZd6nF4HAn2WQpHIEItlpIKEOnEtpOFEDZH19Hb0yOCXbI6vuu1GRiWbvrvltvxGHWsx2LbFTaEYyWO+XRpNCbbSWFw3ePrUxDodMKUgVwZSr6EhImpmiXHPI09qFETI1057FrXix0DeQzmVeQJlnIFafC2aPeKE09L4meazdZ38rmuv6pH0ey9996bZRlcu107An/HR+AaEGkfUI4/VmZmRhpe7cF6vXaTkkR9K6vL1tLC0mQubx+KdP2Zhx/+Jwt/x8f/R3q4iYkJe2pq6mHPa/1CHAe36JqStym6s4tYqcV4++wVnJyYQwOm7HjFeBGmcJk10mwJ8CjYJhwro+Ul4py5BHTGkhFwa/BqKwibq4BfQ06LMNxXwPrxHoyPFnDXbdsw2h2htTYrOhQvVBHoPYjMAay1LKRqGcODo1CiAGtLy9BT4OSp41BMDaNjIxgZGkK9GeLlN0/hjTNXMVVXMOeqaKh5JPkCwnYWhFTBxBFUivQEiGTppJKnwLh27kLjBLkkhsV4a6+KuLWGtLUGza/CjlvIKyF0hdbaGLGiICBAoMPIDaV0zLI5z48RtzykLl0ObMylHdpjBBzyThGP/czP4q73P4Tj56bwxNMv4a1zl+GpOvRcAbptwTTZkusiatUQrVVhpmxg7ULDj9DSc/DsEsJ8N2KjICWI9DkYDCOj9kYJYEVNwFuC4s4j8atc3bPQM+EIst4Z7qZlxCOJrCn0NGuQZYooWY+APTosXoxCWG1rOSl4AjoePwI6S5pdTQS2A7/Yg2ahFzXVgkuRZBiimERYpyl4/8170FM2sWPbOPbs3oXBwX4063VMT01iZXn53S4ZAgeyFwSVbxw+hDNnzsniPTo2jqGhYQkHYxAYxzGzs1fltRbyjjARkodBtkg0DpnTi702e3bvxm233SY5I0MDA1heWcObh97GxcuXxTXD3JBOuR5BEIGRneNnQB0XmYl2fJgEfrEILlu82YFCMEBAx54Y9qJwJNdyG22XCrK+Fybz8vdtSxJP2YVDtmF6egZRomOh6mK52hRBMEdsEb+TtP8ztyZhSF0Em4wIAa4wdKmEmym082YyEWkzphaNx27jxk3yXxYAEqBwpEcgIk4Z0YRk98nC0zIHEEGSHyVSUMnxHVt/yYh5iYqAZUP5bqS5bkRGXthSOqqoW8lz7KKHGC5p2DJUxsb+AgZsoMvWRHyeSpw7k3f0BQX4thaEX3ahv3ENgPxIl+lrd/obHIFrQOSHDhZzRmZmTpcba+5os1rLd+dKZzft31///1t1dZqm+osvPvdwELR+UVfV23KW7ehWDqGiYbbSwrHzs7g0v4YaGzUTDW6gIYyZTxEidOleCZFjAyjBCC/gvMCxEjzyxU0S1NfQWptH3KpADVvQUlfK0rZt6sOD9+7B9VuKiFpL0qrlMU3U6sZaYOPkhSVMzTXR0zOIHVs248Yb9qGvqx9Xr06h5VdQKpexuFjF2ycv45k3TuH4TBWrKKCuOkjtkuRdhGya5c6Vc3c2qcr8PUtQ5e5emrooVOW+0PdQSHwYFBhXFpAEdehMdWUqKiKYdMaQUSArINGn3MkrCFoRxsZGJL6dLhyv2oRbaUoaJe2wwm6EHlTNwD13fxDDm3bj2UNncW5uDU09B6NYQM7WYaU+lKgBLWrAjlz0IMF4bx9N3qh6CS5VPKzpJTScfvhmGaqek925nXgo+BUUwhpy3oocSz9cAYcsWUkNzQzcZWeJvRIFL1kTklue1b5HEQzTEB0GQQnbbdk7Qwtpwu4ViQVXocUabEVDXmV2hoZAV9CyDATFLriWg6afQAmAQpKiNwlxz83Xo6+XgCHBuvFxXH/dbgwNDqDVqGNudla6maib4I27edqm16oV0ROUurpgWbYs3K+99iqOHn0HtVpVjinHOXydWQtsIMAgCyijviOH7du24o477pBodTpJmo0mzl+8hInJGRHCPvfc85Ibwn4lgpFWqwmPRYCqIkCEP5aZy6y0bb0Fe1W4krMVV6Lgpfk2y/VgCCAfoxP3nolc2Zaro6e3R8ZDoyMjYi2+fHkCTqkPi1UXUwsrwjIyZZVWbUmHIQjhiEkcXzEMZH+29Kxoj1Zz/pBJIoPD7zP1MAQitCMTfEheCCsmyBR1MnGk4TdLc+b8R+Llowi1hoemn0oHkp/qSM08ErZY2wWkdhGhZiOgk4yOK0ODo4XozwE7R0rYNlzCYEGHoyco2jq6JLTQov3bc8P4fJhqX1dhfvnuu++e+BusJdd+9doR+JGPwDUg8iMfuv/v70jQ9Ox3v/UTSNNfURTlfYquOdRBqPkS3DSHd85N4vTlGckOqIVMTczJLjv0PXik/0MfmlDHFkoO+yI4Uogl/Cx26/CrS/Cry0h8Lu4+clqAgZKGkX4VD961Czs3D0scObvGFqshjl6Yx+ETk7gyW0NX75B0h3z8Yz+FwYEhmTc36mtYq7v4zouH8fVnX8c7E/NoWUWoXQPwFFuSTRk6RfBBhiYbwLBPhtAh+6FjhsCB+RkaBbiJD626gHBlHlpYl84dlVqK7J6SWMlsEd1QkagJwiRLK3VsB6OjQ/CjFpIoQNAI0Ky04HqRgBXGqidJKFkQSqTAyPeirnYhKQ3Cs/KgXcBWQjiKh4IWoDevod/RsX1kADs2bMjYg2aI03NVTFQiLKd5BFYJup2XhYGgxWgtw2ytwiSTwx81lJ2zNK9KemeW3cYxDy2asgiJaJLvgzt9vlem3pqwWTWvq5KqGdBhwbwKBmhBg6nQrqsjrxCIKFBtHS5SeNRR5IqSnZIE1BUHMNwWDuzdgx07NqLVaggLMzoyjB3buSgPyYLLUU21WsmcHMIqtFAud0njMEc0589fwGuvH8SVKxOyqBMEiNalbQOmnZapvR1nzMBAP67bswcH9t+IHTt2oL+vT9iU6alpzFydhetHOHn6DF584SUsryxmJXBIRbPSaDbeBUVc5PO2g7zjyGiGYI1i58yua8jfdcLBuPDzdWcajIx7ktbaOEbeyWFsbBS7du5CX2+vZKecOHkSqWJJ6eRqIxC9ERkRBooJAcWagYSNQTEsaQ5KYFCLwTwZXaofJDVXrMCih0lRdIoYH18njIiMYKSdN81GTISk1IhI5t33gQj/zvUDrDV81AIg0jLgwZ+E6agcAWqGuLN4mEwtRclSMFoysGusD7tGu0SgmqPFPW+Ly4lnShTFq0mcvBMk8eM5p/9LBw4cyOxO127XjsA/wBG4BkT+AQ7y3/dTfPe7T7w/CuJfS5DcYebtnOEUUOgexErDxyuHjklz75JrINAcGUukFEP6roARz2uK+4AqeSawNutVYRPUyEfYWENQW0HkVmGkAUZ7i7hhyxjcylX49at48L5bsWFdP5aXV3Di9BUcOzODuVUfsVFGz+AYbrjpJtz/gQ/IThexioXZCr79wpv44pMv4dxyA0qJdsI8fFWR9mJxmaSkuDluz6b5TIbMbA/tK6uUxoVQIxf5yEOvEQHLU2guTMJWXLnwcsHm7lyFiTjMbI0mY9IVhmy5svBwp1so5mUx5463vtZEGtMCTAu0Bi9m43Ai7BCaLWiqBbUwgDjXjabKUjkNZVvDoKNhtDuPLeMD2LRuUNwtOUZ9Fxycm5jFbDXAucllTC3W4EZshtVgaCm0yEPaqoo2Qw19EdtKA7CwHRkIU9kvwnhMjmK4SDHmX4BGkI0D2kFZ/B26NZy8nXWhRKns2HkcWBNv6UZ7t87kz0wbIcJVHiNmYbBoME5QWa0g8QPcccft2LBxPYLYR61aE+Da29OFbVs3Y8O6deL24MK5uroimR2SS5LLY2pmBgffeAPHjp8QZwr1IdRg+L4rIMT1PHk9zCPhaycQ6evtxq6dO3HzzTdj8+bNMi5L4kjSVufnF6TReHmtioNvHsbBgwexurIsWg+OTsgONRp1KcKTrBBxQhltMW0WMiZdLIx5Z3R5GIsehIwbF+kMqNB9wgwhDax2CIMAwyPDuPPOO3DP3XfLfZl38vrBNzC/VEGsFxAxz0bXEVKnQgDCOgAOVfj8acRvnYTlGczCaSetUkdCRoSvnb/Pc663q0fGWDwOBEgU2HJcxbh76RWKIhEjcyxHvQsBJntiWFxXjxU0lQL0IlOBSwjVHDzVFFeYNMykEfJqiF47xabBEnaPD2C8t4CiRleMKtlCdBUFqRp6YbIYJemziPDFe+6555W/7+vVtce/dgR++AhcAyI/Jt+J73znW3f8v4OH3zRs/VY9Z1sN10epZwANL8Ybxy7gwoKHemyJRoILGcVt/C8veqHPuGhae/PCiCSRi5jZI2x/TTw0Vufgri1i2+gAfuaRhzDc7eAv/uwPgbCGbZuH4blNXLw4g6arIFcaRKF3BKW+EQxt2IIDd7wPg8MjOHn2Cr72tWfw9PfeRtXsQtrdD19XEVKAqXIW/v+w9yZAdp3nldi5+3177xvQaCwkCJLgBm4SZYqkREm2LMnrOLbleOw4thwnY6emppJJeVJJKpmJPFNexraScmam7HjR2C6prM2SJYqLSFMkxQ3ESqABNHY0env99rvf1Pn+9zefWWNnJJESSL0mu7rR/Zb7/vf6/eee7ywsrrNhJAyCSlm5teWQeQ2EqAwRpCGcJEQ1DzHpJqjETQTrF9HbXEYSdsSeS0cBC1oYdMYzYc7/YVBrx6D1FDMzk9IJ0mp3xe7oMDAttSR3IZQME+41ObKwKwFrBEjdxIJVHoVdqmLHrl04sP9GXDc3iZpvYKTkSoT86aWTePnQIRy452745VG8evoyVtZbOHPuEq6urPcFmmzPDZFJTTwfK0EWz9YVDc/Rg4R4kuHgWTpZnH7NPDdN6l2ITwhWqLWgwFZSdH1X2lAt10OnF0jLqgAPBqjxNhi6ZbIIzkO5xCZhS4CN41G8m+PqyqrUuf/cz/08Wp0OWu2msA2ddgtxFIhNdn7bNuzauQCyGNw4ufnTFXP16rI06bKsjkWQjEPX1QgM4OP6aRcIXSIT42PiWLlx317ccfvtosUgQOq029hYX0cQ9uDYLhqtJs5fXsbSmbM4fvwYzp0/J8dEMEmgxg8ew/rGuoxaaGMlSKHmwfMLUttAgBtHtO5S9aPyachQEEQI10CAF4cosjIgTXH9ddfhgx/8AXH+HHv1BP7kzz6JlY0NFCtj6MYW2PtE4ExWSsXHsztIjWLIhJhJBJ81A7RoG6n0zvA4+JriPZIN4XMyOT6BHfMLApyEBevnrkQCkAhyyIoQfHIEE6HVDRCzdZd/pU4RRmkaRnlCxKndzEJMxRdF14hRMiPMlQzctK2GGxcmMV32YTDXp1TAxEhNBNrdXtDppThj2N6/K3rF/3jXXd9cQefb5K1z+DCugRUYApFr4El4ow7hqaceuy3Nst+KkuABw7IsvpH5JWYHFHFwcRVHzq5hM0olW6KbpghSUwLGWs0Ous0WXMNCtVwSOj1JusgTJn9GsJMOos2rMFrruGPXDvyPv/bfYGNjGf/+3/0+PItvixmiXoiJsSnsWNiLYmUSbnkMCzfejsrsDnzu8a/jD/70U1jvZvDHpiWsKzIt1Q3DN1xpMybpwWKYAcEh35yl2p2ykEjO8hhrbbA3Jgvh5wFGzATby56UvxEs1deuIEoi6cwQiy6dKiyViyNJV83ySESEYdgRFwHHSozpnpmeFWHq2samfCpBJe+P8erKkWE7BdieLyzN3LY5HLjjNtx1+y3YPjuJsNdCo1nH6GgNvSiUPo7d111N4l4NAAAgAElEQVSPF186hKeeegYnFk9jo66ix5XgVLWlchwgbqB+WJVsVLIGigjSmzm/SrQ9WQxmhBCwZSoKXC7PSUG/VZZaCQZ7cWsjSCi4KquD2hTpcvELyqnBkKosw9jYuAgeyULw57/xb34Th44cxunTp2WTT5mrE/Tkk5vo+Ogots9vx9TEpAhZGRD3+BOP4+mvfx3dXk/YG1pM6SghKCHAtAzFhAh8yjLccMMN2Lt3L2699VZJXCUgZrEev/IxFYu+tMWurq7ixOIpsbky0ZUOnJCMAcWu1GmwzZYi1DTBxYuX0Wh2pf2W7IdKUvXEQUS9DXM34EhPMQKCDymf4yiQ6b8BeEkKjcdqIxgZHUUnCHB5bR0hgPLYBEzXR7enWAoZnwjzxhh/pV9i6J1vGWK/JpDnV99loBkBgopqV303KviM60c7eKmscorIeJiOjU6PHVeRHH+YAp0gQb0ToZeZcCsjyD0f3cSAV1SC1K7BkUxRem/YwD3iRLiRRXU7RrEw6qJoJKgWC8JQ2Qo85lkcxzmMP07T/Hfve+B9h9+o96Dh7QxX4FtZgSEQ+VZW7Rq9DjNRnnvuyT1Jkn+80dz40dpIVTa6sYk59Iwynj+yhJdOLGEtSBBaPppxjnaPmyHr2DfQaQdbDaImzaBRG0bcEVakSHcH31ybG7h972587Bd/Bt3WKh750mfRrK9ibop177MolcYwNrUL5ckdOH5+DV948jk8dfQkOpaH8vR2dNhUS+usfConiJwMyvBFB5iJUg8GRX5JJK4ehNwEVaIqY+qdLASVGjzT88IWSnmEEdfExsolrK6vqJh720HK6POcrIAtUfMZtSVmBsfX4MJDFCZbmzNtmo1mC6VCUShzUvVBrye6AxolhC7v20RnZmfw8Hsfwvs/8LAIV0+dWsT45ASuv36vUP20Qv7HT/6FUPtXV9fkbF0SPTn4l8fKCYtkoao4bzqB+ouhU0BlXQZ+xp9rwac0JPeTPXUGhThqLFPOsrUok5sm/60bXamZ4L/5VQETXzZV9qqQpfhf/rf/FSsrG+JSoQCWmz5FndRkpLFiWSg+pbaBke2zc9MCIJqbdVmvVruNdquNVqeHsB/Qxftigujk5LTcNxtuKdLUQV0S3Na3zPKYGDDGx83I9XqjKe2+n/2rz+DRr34VzVZD2BACOn7wtuXDNHDmzFlhEBwm9MpYxpXNl3lAFGkwlCwybQHCad8ybCMV/s2OA9SKdJIx7r2NLrdqrwTDL8lXv1JDvdHaSouVN0+O0TiSERt4joJjolJw0N7cQNxpw3EM0e8Iq2cwGp4MXSZ2XwaZLexYkLEW14mf1AhJLxGfj04PjXYouSCJ6Ulcv1cdg12uIswtKbpsRSlyiqdtdkqlmKo4uHn7GG6ZH8VMyYSfdVFhNkilKoC70QnQ7QYt3y/8i5Ltf+qOd71r+VoT4l+jb6/Dw3oTV2AIRN7Exf1u3PTjjz9uex52RnH8rzc36x+anZ112Axq2R46sYFDZ5bxEpt7gxyRVcR6p4deZmC91cFmh4md9Gfk8mZspQEQdyUGmiFoI5aJQthFsnkVO6ZK+OiPfz8KZg9nTx2TVMvp2R0IUcZyCzh5pYlHX2DWRgPu2DRiz5G8i9zhGMARcCCC1L4jhi4YCv6o5xBdBH8nCaixUmyminmR75Me3KSLmhVjfrQEN+jA5XEGFOB2ZbSxVq+jR7EfHDAzy7HoqPAkvt8vuOgGTQmZ0vHZdGEyjZNsAXUBfDzkGa5cuSK6AtbdU09CsMFNk2wCN/x777kb999/HzqdJi5dvihpoD/1kx+VGPQ/+ZNP4ulnnpHiNwEdko1CRqDfkMpa+T5LQbAgFfGvAx0qlKvPegg1xAJB1Y2iW1p5Vs4PbuDcoMVKapoCpMhC8Pjld6IPcZSmw/e3+l10/bz+3a/+978Gxy3i0UcfxeKpk3JdijgpDOXmL5kYaaKK4nxPzui5JmR4GDAmj4nsjKUYCb9YEG2ILrUj4CB4INui80P0Vw2WKITlGr/66qs4cNfd2Lt3H/7gD/5vPPfccyKWTckecOQmAt4EI7URFMsVHDlyFJuNloTscSRj90vurH5uSZxZUoNg0kptkQNh+FgG30kwPeJjpMQxUoRWq4H1Rhdx5sItjcNwa+hyKmgYaLPhl6PEHIiiQFxcksNhkx3JJFsnoti7w3qFroAEPnb200hIYp7Cs01MTk9h+86dApTI7iS0aUtrroXVZhcBFbFeSSLaE+qSnCJMrwy4JbSiDF3DFfGxEWxixAyxb9sIbtk1I1qQqgspfKxVSsKOUQS72WrnaY5jBqxfNU33pdXV1dYbVdL53XivG97n22cFhkDk7fNcbj0SghHTjHeZpvnPwij+Sctid5UFxyugl/k4faWFg6cu4ny9h7Zho54C61GGtU6InhAQMYw4EbEdZ97aSusxEtowMMbcjNZFzNUsvOOWXaj4pqRDduIcx86t4uiFBi42c1wNTeTFGjK3gI4ILHOJOeckXWypIsRMlT2X/SjSW57KhiZh2LReSpCXSljl9xn1EykZkS5KaRejdorZoo+ZkSIuLx5DY+0q/KKnKO4wVimnGaPbHTX6oTjR4QYWI80ZjJWKiyEKmStSxvT0jLAVGxsbYjHlxsgzf2lCRSqboGYfuE6c/09MjGHfvr143/vei3K5grW1DTz11FM4duwYgpB2FMX0qDGLwhrSJ5Jx1MIoeNW8Ko3CGnRstT2rp3Uw6ZMgQtW9q/6Uwd8RiEi/ievK5qdjwbnR89+8Hr8SzOjRAr8nCOHjJGj58Ec+jHd93wNYPH0GX/nK32BtbU2VQbLDJKLt1tmKTSerQVCxurKKXq8j98tRCRNKeZy8TVq2mc/CNxs+brJgPAY+dm3p1awGAZmwTkmyBQJ/4id/WsDbxz/+r3D48GEZi8jGzREXmSfXF7BDULJ46qwwMrRd8yVDEO4wYr1PmqQZSwdLsJ0yTNtXjIoRw7NjjBRzjFYdVIqOOK02mz3UmzGihF1HZdXMnAPdMFQaFZNuE7JSKhCQQJlCcEc0x5mIX7ttsjeQ/BSuDQEdxda+Y2J6dhrbduxQYxsZpFGzFKAV5OimDrq5C6tcg1mqIiUYoQ4k4704CHILWaGAuFvHnhEDd+0ex97JAia8FCVXgdBSuQqP3TtM3o2idm4YfxiH8R8VCs3j73znPwq+08nQb8O32uFDeoNWYAhE3qCFvNZuhvvZN77x3PWdXuOjcdT7r0ueO0f3hE99Rmbj+LmrePbEBSy1U6zbJaymJq402mKhzeIUWRirVFOpLqctlDaDBG6aYdQxMGGHmCpkqKGHnTPjore4cHUNZ9Ya0hzbtipoG77kGdChIfEXed53fCjbo8oH6X8SfDAfRMSXyq4o1ltSFSkTK1PkHF8QuIg1MoAXt4UJmSm62Dk5gu7aZRnNsCK9UqsCloPNRlsEqTxX5ebIwKqItmWHtsgYlUpJytPo/CGTMjE+JS4KBncxW4HjBH6cOnVKiUf7Gg419mBIXEduk8zIj/+jH5Mz9qeffkY2bOouSMcTKPB63Ch5ZkqmRRxBzEihToGiD54r94vONHuhmY7B0YxupuUx6S6SwWhw/kFzUyRbwWMkUyHgoN88y+sRePBnGvQQFPDy/EqgxbHJf/WLvySXoS6Dj4mjErILZCr4GMT90wcvfBzr62tbQVwChgQI0R5aFIBHzY1Yqk06WV6LYWfImdhnhSlSXSq8D9WgW8eBAwfwwHvehxeefx6/8zu/LTkiisWiwsgQFqRQLKnkUwpdN1VXDMEnwR8BKY+V7JfofsjEwYVpuAJWCBIo87QQwrdiVMs2xkfLKJdLQso1GgEazQBhTIErU4ozsW6zKFFkxmSL+rZyJuFKBD/Dy/qPJWP/kWSMpFKnIJk9ZBxtC7MzE5jfPqMADDUvuYWNRoR2bCPxRhG5FaA4gswvIeDfJbuEmApMgpBx8naKhcki7to9huvGbIwYXYx4BirVqhTzRTlHUVaU5fkJ1zQ/kefJV++77z1Lw1HMtfZuPTyeIRB5m78Gnnnm8Z29MPx5x7T+sW+ZC4yfJrhgBsHxKw184/w6Dm2EuBgaWI8z6WJhLHbGKPQkh0F6OFciR/nIEnhphGnHwGzJhtFcQ5G6DcdEJ0nQyHI0DBubmYWu4SEzXeS8nUT8K8oNwDdeBo31xzGaCZF3WAKPfq26jGgITCLGk6s5Pt/ome+RJyEcI0XFMVBIAhTTAGUzRcHOkCaBgAavUFBtycsraG425azetR1kRiLNvdVaRayoZAEolFTNppYcAl0lzD+h9uHChQuyeZfKBfk3z8jVxEQdKzfk8fExTM9MS2cJ7cDc2KkH0Zs9gYi4RsSmrNaTmy4/xP7JhldpsFPshx5VaMChf64r7PXLVjMqW9eTlE/FNPA2JH2VfUT9wjQ+Dt6GHs3wGHgZRpnz53x8XI8f/pEfwd333IP6Rh1ffexRHD/+qgANjlvUiEmNi3g7LN9jaq86s1egS92HJ1ZmluTJcfSPRT9eAhBeRoLGGNYVx5Ltwc4XAh8Cove+970Ym5jCn/3ZJ/GpT31KWBIyIR4beksUeeZoNGlDDxGKZRlottug7UgJQ1V2B7NMuB4yGhOhr2qndm0mrRDshpLAy5FJtVLE+OiIjOf4FHU6AZqtDrrdSDZ4ephacS4MIAEJw+MyKWFUt8l14JqQ8WJYKpOMLdrBqW1irw8rCh0H01Oj2DE7IU41ClVZltgKbQkHTAvj6NllRE4ZkeUiIrvjMO+nhDwKhBHcMzeCG+dHsXvCR80KUXUyccXYXhG91EA3Ss9nmfV5wzL+erI69uytt95af5u/3Q0f3lt0BYZA5C36xH0zh/3000/vyfP0vzCR/pd2Fu+jut9wXASWj8V6hC+8uIhDyy1sGkU0MwMBNy0hKOhaISART4b8bxg8w4tRjBNUSTlz5p2pqO7UAlppgiZDruicMJR9Ns8sGLEFM1VjgyQLkNEzw5ZYmVUobYgwIv1/8zyTDcEmM0PiAL7JThaCEaUZ6SUZQsMWlw+BSLyxAjfpYKLqo1qiODHv0+cG8jgVIHJuaUnK5LyiC8d3UBupIWQ/R7srmzX1ISFLwzpd+Z6bM9M9OU7g6ClOQgEsGohwI2VOhmg2pKiMYwtPRK0c9QhY6TsrVCom11UlfUp41QAQEdak/+9BIPJ3XTNKqKp1JTonQ4EiPl5rSyOigQiPjbdHYKB0KGoTpHZEUlH7LAwfHy/D33MsxUCvD33kw5ib24YTr57A009/HadOn5INlrZYRqfzMfP2g4A2cIIUOlPYGUMARH0IQZD6nmyUSj4lE6FYIhFYMu6colLLlB4aZpMQ8MzOzkjM++49e8Q581u/9Tt49tlnxXZuO55iZ5IU9WZLNCFkL6jBYGFdo9mRPBUCEbI11PzweWGQHaWgWcpOGhb4ZSh5zBhh8F2CJIzF3UNhc7HgS3bK6GhVrtNsbqLb7iJNmR9ioR1Deouor6IlnuBEQs7IgLEMD+yEUWyew/GfJK5GMlaUVFXXxfTEGGYmx9TrOY7FOp56VTgjMwjsCpq5h9SrIXMKCGK6xlJMlF1Ml03sGi/glu2jGHFSVIsuKgVXXGG87yQ3syjND4dR/Oe2U/jMQ/fd9+o3834xvOxwBb7TKzAEIt/pFf8u3d/Bgwe3dTqtn0mi3s/ZRravUPJQLFcROGU8ffwiHj14Gsc3QmxkLjq5ATbZS7lWRHEoTyPl1A5wuMGmMHoxfKZ2pkDB9eUsMEpj9NJYek8yjjG4IwujwqI3B1bMs08qLVjqpbIStiwz/UZd6ZOhiJEbBoWliOD1XTt20kXBTFEpF9Gzilhq0GXgYcyBAiONq7DTHiZGi7CNVLIvysUC7rjlVuycX8DTTz6BJ598QsYhxWpRxLBJzCbSgrQCc4PudLpoNltie1U20hIWduyUTfzS5Qsy6tCbuTrTpz1VkkAETKmRAccLr+k39GhFg4pBR4wGFZKsOaD3GGQ6Bkcz2uki7A71DxLtrpgXYUBsSxgRrfvQzAU1A7xNbvKaAdGaEe3E4c+p7+Bj7XbauOfee3D//e+WvJCjR47i2eeew9LZsxKqxQGTiFtdT8AcwYi4pQ1V6KZui6MEBdZ4G5rN4ZoRxAk7I3HsbI9VmTbUfrBjhuLgm/bfJA6dxx9/HL/7u7+L5asrKJbKwnY0W21x03SDUBxYtNRatiPPaRDFctspgbRYZi1YFHaaNiwm7yKEbUYo+DkqBcUQMUGs3QwQhbQrKxBbKRcwOV7F2GgJtpUi7Aaob3QQJUAEC70kx2aQopMaiNnhYziS8WFYrqwDdSaSXsxCRmQSdEZgnccBSp6LmclJjNZGEMYpggyITQfO6ATM6jhamY0uXDilcRltUvRacTLsnCpi72wReyeL2O4b8Dny8Suw/RISw0aQZp00M56zLPtPc9P80kP33LP8XXrLGd7tcAX+s1dgCET+s5fqrX/BVxYXt69eOPfThpn9fKVSvKFY8AzL8VEPgJdOXcZjh8/h5EaAjdxBK+cbrbKbGpy38+wuZ+iGDPPB4ho6UZIuY+JZba/OAmXozs5Y5n1wHs5OMFo+mXPKOTc3HZmr87OfkyEcgQoRUwNw1qkTiDQlmKlkRFJiF9evCjCZm5uDNTaLY6sB2r0YIzYwN1KE1duU8DWKD5EGiIMOygUf777vXfixH/phaR/+4//3D/H01/8WIe/DsVAoVjE6Mo6RkTEBGfX65hZTQd0BN++pqRlEYYi19dWtcYQacXDEwnk914l6FjpZFCjg5ksmRY1gWFGv+kP0KIbAjcBDO0woerT6zhYFVFRQFjc0xXhwJKVaarXmQzb7vnVVnfkTiDCzQ90uWRF9f9opo8EQGRFxcvQtrLx/zcRQgNuob4jN9gc/+AO44YYb0Wp3cOjQIbz40ss4f+EC2t2uaGkINuX1IYJcFhIaEppGXYbYZ6VjhmfralSkWRcKPHn/BCIEIMwo4VrPzszgwB13YP8t+2X8srmxgX/zr38Djz/xhDAeBEr1elNstNzAef8ERaJ7lvVzJN6e7AdHYcLSEIAY/GRUfgrfzVAuWvAcxYhIAq3tIgwyySEJgljWnmMVzzYwMz0iWTEEms1mT0AmHUQkC8li1KMMiVdB7FbEzULejnkvBNNIIuQxw+sS0cGQjbTTrghKx0Yn4JdqCFNT0lrNUgXe+ARip4AmAbztweNjziJMFE3csG0Eu2YqmCgB426GWhpjpFxB5lTEERfl1sXEsJ8ygD+2ts8+8dCuXaoQaPgxXIFrfAWGQOQaf4Le6MP7xtLSTHt1+SfyLPmYb+EGl+/TBAFOGccut/DF54/j6FoPV1MbHcORlFEJ24r5hqocIP1SWOlC6aMJyWiQT2oH2JZLnUAWS9U9dRx2HqFgZOiGEVopzx49JfgTJ4lIQFXWQt8dIyJWxqUbBCIx8vYaeisXYYYtyeqozOzAauKi1QlQyGJMlFwUsgCdzRX0unWxYDLbgSLXiZERPPzAg/ixH/khtFst/P4nfg9PPvN1cc+YlotKdVQKyKiNYDQ5xxSjo2NYXV0TwaTSFijdAwEIP7lp6ip6UvAEIiobRAeSKTeL1pEMsiFKjMozdaUHUUBDdeMMMiFaS8Hf67wNAgqyGzwmfmjLrb6eVJoYr5XAacaFv+dxE5xw4+f3dLS8lkmSikhUGBc+G3ks63HXgTtx5113S8BXfbOB02fO4OjR4zh95jRarbYwEmRgLMeTcQ0ZCbIfZIkkRI0MTd9Cq5kkPtaYSaYs6+tnmfB7CoNvuGEv9u+/WZiodrOJJ7/2NfyLX/91SZNVmp9ARjERc2ZYV8B0GXkNmQJ+WLinWnepQ1LPAUctTDKlkoNWdOo0amUfBc+W/JflK8uS5cGoe8an057LY+SxERRTRzI3MyW5J3y9cJSzvnJZFQjmwHKjhw58BE4FGz0OHckGuarZOktkxBmnGaJECbRLViRNuK5fglOakIySzC7Aqo7AKrMnykRE565lompG2F42cev8CPbOVlByCUZzjJWKKFB7ldtI7FKrl2AxTo0vZkn2Zx/4wEPDUcwb/cY5vL03dQWGQORNXd5r88ZfOH261lpf/XDc6/x6yTGur3i2lRsWyhPzeOrQGXzp5UUBI3WzgBYssSsy2EpiyENVfEuxpwAHcQzwC0cwdMaoOnQrYfJpJCr+hckK2usXMDNSwGY3wpXAxXrMXBFVbU4Ao85qlUZE2JE02WrRdZMAbtYTh4ydhtInk9suepkaRXjsDuk1kQctmFmInL4GBpdRv0KAkySoFIp4z4MP4B//7M9K8uq//I1/hWe/8bwEnzHrgmfQZABGR0fF5cENbGNjU0K+KJzkhs0zeLIRYrdNWWMfi66DZ+MEI4PuFTVO0QFlr4ETviKUU4Zagr8LRHjGrkpWDaWj4JqIfoabrtJ28Bi4RmRAROxZKKDYZzZ4Zk8gR1EoAQdBhXbW8N8EH9qGy+OjRoSPR1lQ1WiHH3QCcZPuddoCyu688y7svWEfCsWiOFPOnbsgLqIzS0uob26KY0Vlo5ChoPZDjWHIkpEVU9oRbssMW+PPBfqKM4VrPjMzg4WFBezatQs7dsxLPDx1OkcPHcL/+fGPi3OHoIkOG9nQJbWVQXwcF4rUVF4/elRF9mrQrsysD3bxlItsvU3QZSBaxmbhOUmJZaldSO1QqSQdQkEUyYiNQMRlgVxEXUeGiYlJzG7bhlq1JNkjtmWIMHZls42rzUBASA8+YtNHbrnIhSmkbsVDnBsIYlXE59u072ZwGZpXIxCpIjZ8sbmnrCZAhoKdYsxNsG+6hFu2j2B7zUHFTlD06DgqwmXfTYS81epeDDPnuXKp9vulWumF2267rXNtvusMj2q4An//CgyByPfoq+Po0aPlRrvxcBx2f7Na9Hba3AUZ9uSU8Mr5TTx+9BxeutTACt0vtoUe9SKxAaNngTpTnqGK2FReQQqMGMx1oEMgieGkIcY9A/OjPoro4Ojzj+O2vQsYm9+JEw0LZ5sGmkE/4ry/mUjZG0O+GHbFUQUHOEkEM2V3RyqfnLebaSjFfOybITAxohB5r6XyRSioNdkjwhI0SgiZzmAgCxNxQbzvfe/HL/ziL6Ad9vBvP/H7+MpXviylbDyTnpycEoEqN1WOWNQGq5wtAjL67hYdJqY3cJVBpv6UFAtCoKA2dw1OdPy6Bm9bDEZfFyLAhSMCcaWolljl4jFlU9fMBsEImQuV3KpsuJoV0WMPHodmH/h7zejosQ6/cgzFYyMQ4P1stb9mGQLaX5loy7wP35cyur033IDJKepo2KSbYGVlRUY0V1fWcPnyZRlpEbCJzoPMCNkdWnb5yVHNgIOFAIijofHxcYlupztmfn5eAAmPlywUM1g++clP4tOf/rQcKy8rBIO81ExhRCSHRSzZFowBAax075C96ud2kH3h66Jc9IQZ6bXa0i3DsQcTdJl2utmsS4nd2MSEHPNGfUP0QrbpioA1iVSc/k233Izrrt8tpZH19VVUyiUBdOyBOb+8huV6BwFYQFdAYFQQ20VJRaVBmHUDtBObtgHbNeAXHMk/ISOy0SVbmKNaqqGYd7GnBty9cxS3LoxgvJjDpFvNcSWPhIH13W4Yh1G+XCpV/2e/VPr0EIB8j76Rv00e9hCIvE2eyG/lYVy4cKGwubn8fe1W649KvjObRZER5TbKkztx8moHn3vmMF66tIZVGNjkG3/qAgGL6QzEFOLlKmxMjxZUFXoKl2+aeYyKlWCmYqN+/gROvfgk9u3dgT233InzSQ3nOxbaIYGI2mypL9H2VW6U/N7mFCiJpFuGzgOX3gRaINMQftqDFzeQtzcBZmVYBhjaZpqc0adSaKaPi3ZJEvMcy/C7D374Q/i1f/ZPUW/W8YlP/B6++KUvyBk4w8i4qXATJcjgv6VKvW9/5c8Ug6NGKbofRoEQHVimf67Eqlrn8dofmmJKBoPI9PdM6tSAQzMZehTEy0jvS5puZX5oQES2g4CC1x3UkYglWBpp+8mebJhNkq18EX4vOg02yTLErn8fkoGRxIiisB/oVsPCwg4BJByfEPjQXcSBGgvqls5dkHwP2pY3NzdVymqfteGzIFZbvwiv4KNarkii6Lbt20UPsn0AgPBYyUA9//zz+OxnP4vHHntM/l2pjshzIEyIaG1YDqhYEHYKcQykR1yea8OmbqXf/yLrYUL6hXz+zjLFHszxIZ1RjO8fHR+DVyDbwiReCDggGN3cbKIhke6J5O+wmG9u25Roiy5duoRWo4EDt9+KvXt2Iwy6uLK8gourm7i40cVa5KBp1BAXxhDCk0h2Mixe0UNO8ORYcAqOMIu9KIXrkWUxUUpC3D4/gXt31nDDpIeaEwnL55DR8ssU0+ZBpxeYhnm4VBv/2bvuumtxmAvyrbz7Da9zLa3AEIhcS8/Gd/5YjKWlJS+KNm9pNJqfiaN0plKtmYbhwimP4NXL6/jicwfx3LmrqFtlBLmHsMv5O400HE1wLMG0VHXgEtNFu6KRi10RYQtlk2OaNop2jvFSQcq5LnQdrMc2aMihhkKRKqpF9rXo0Qgu+zvIiMRdFJCgYKQw00BErEavDjtowjcSOAw+IxvDWHqe+loGYjXj6I95mGPSH3kQZBg57n/oPfjlX/mYZI786Z/8ET7z2c+ivllHqcgNna4P2nn9vtOE4kXqSQh0lO1W53JoEKGByZYlty881QyI3igFsry+H6afrqqj2weZkC1GpZ8Jol0ymgnRAtNBZkSPYHg7dMDoMYUe1ehoeIIPfq+dOMppkkqnDAPZtMtG3zZZCYIRshcjIzUZpfE6vA0GkK1evSpMCe2/1FkQOJDd4qirVq2hNjKCsdFRjE9MYHJqCtVKRSXespyv28Gly5dx8OBBASAvvPAimo0WqiM1ccq0u4GMvyI5LRoAACAASURBVKgpoiBWNBgMlRNxtApDY5Ecc0sYfCfjQZEsqXZjFvfxtVWrVeXY2Z3D4+50WgjCAOVKRdahVKkgilPRonB92NhL/QgL+qgR6XXbWF1bQ5epvZ0u3vmOu/HwA++Wbpljx44itX00Uw8vL63h5EaKwKuJJTc1TAHLnmuyHAep5SCisNZmQaGLYtbBlNHDQ3uncGD7OGYqHko283lsGOIsyhGGzKExlh3H/WSSJP/7gw8+2ByCkO/8m+bwHt/4FRgCkTd+Td9St5jnuXH27BNeq1W4uV5v/2GxWNznWKbjMFPDcHByuY6vHTmDF86uYC2y0c4YL81K90yio5mLIRkgW68kCgJT2GyuZQ5IEqHk2agWPdFqNNuhCPsiJq6KJkIV3+kgM5U4xRj3GG4ew80i0ZoU8wB21EbaaSDrNWDGbdh5iIJpwGGBHhM/mdlBYamtMh1YcS+196YjEfHsO2GGA9txGY3y/R/8AD760z8FxzTwuS98Dl/80pewurLWb2xVVlSl9VBf9WhGj1+0bVY/4a8fxajLKReNFp6+Hojonw9+fc1ZotgXHUxGEMKNnyJSXp4CT52QqkPKdH6IPhbNsAz20uhxD2+H7IAWsfK6BC78pDVWckZkXGSi2WxgbW1VUmj333wz9uzeg8nJCWl05XHw9skKEMAo5oajk0ysthx76fRW6nG0FiUIQxawiVX63IULOHrsqES4Ly4uymOkm4mvkV6csicFls3OJOpYTNi8HW7okmDKWgCV2eE5NjzHgkttipHJiElk0NTZGIboaWzXQRhHqg3YyCRFl0Fq1DdNTk4K28KYfo57FnbuwvyOBWFeGs0GNtc30Oq0pemWj/mjP/WT+KGP/CBOnjiBJ772FMxiDW0U8PzJizh+tYvAq8LwKzBcD67NsaMq3qPN1/QKUkTnpR3sqgIfuG0nDsz4KMUtlH0PdB/D8kQITNAfhdFLpmn+tucVv3Tvvfdu9EVab6n3m+HBDlfgP7UCQyAyfF3ICrzwwgtOL+4d8Kz041me3esWCgVLoqVtnF9u4Nkjp/H04mVcQBkNOIhSAhFuAFKc0ne79PtiEmo52DBqweq7OKIwkA2B4VIxBZ798CcxyWjXjOwY/AGDnzjeCQWAFLMAXtRE3lpH3tqAlfbgOAQGBEIJTGZIKK+H6GZT1tgwpIrv41LTbsJIUrik8BWuQL3FptkS3v++h/HB7/8ATp06jS98/gtYPHVa0kO5sTOtU1lklaCTdlDNQAyCEVEt6OTZft27zgR5bTxEB4eyKesPDT5oYeX3vH09itEMi9aCSPooH0vfvqtswao8blCIytvWDhkZcfUTVRVrQHdPslV2R00HRx+8LR0JTxaAzw9ZAX7EUSxiU+ptzp9bwvLysgg8Z2emZUxDIFStlOX6tOkKqPGYlMq0WMUsEcDJcRmmpJ/yPghUmq0WNjcbWF1dwfLKCi5euiyMCoXPdM10g57oQboJG5vZG+OrrBC5bUnXU7ZoYdVydNstcUpVih6KcgxMCI6ENOG6K2CkbL583cUJI/5VEzAj6teuLqMgCay2sCDTs7MYn5wWgexmsyWuIZux8KaB1UsXEPa6+NV/8k/woY/8ME6cvYjHvv4CLqx3cOrqJi5tdtGBDacyhpyBd3TgMGKepl7Gyxs2/DzEtJvijoUxvHPfNuwa86gugS36KwOuT4AH9IJoLUvzz7iO/0dpmh596KGHNodvW8MVeDutwBCIvJ2ezW/zseR5bj3//JP35mb2PyRZ9qBhezWfZ3OGiyurTTx6+DT+ZnEZa4aPTgoEdEoImcEeGmaLMCvBkFZSg/ZKdqlINEiOJKNmwpSzawO8nNroeNanKu7EQqJcM3kMIwpQdVIU4was9hrMbh1u1IGb9MQKzNk6WQ2KZpmzRh2IbLb8JNEi1hSVf0KQUrCV+8GSjSiXy9BdMT42jut270Gr2RKdA3tpxNUhmxw3em48yr5LDDPojNHL3R8ObAlMt37eH89IVocgEvUbPaYZBCIiKO2zH/xe53sMsiGaEdFCVv1v3g4/BnM69PX5c4IPXZCnRbJaX0JNB8GIAhKqTK8XRLLhy1r2U3N5O4y6X1w8KZfZMb9demQ61N2YjMR/DYiw5bi/WJKoymeHbhGyZ0xG5euAmhYeE29zfYPCUI5ylH2Y2g0CnGanLfHqnThFoVwR9wlMOlEcebmJjob/MTckTxB2OwAFy2aOsu+i6LvqFUHnUV/8S4Err0WwGfb1MrPTUwjCHjbWrorIdWZqGlMzM/ALBEMhNhsddINIwAtf383GBlobV3HrLTdLJ8/sjuvx5AtH8cgzr+D8agvNxECPrE2pCKdSRsRxEh1JNjNLhM9BxbGwe8TDvbsmcGDnOKaLOZyM9nhafRkTa8Pxisgz4+kwiP88CtqP7Nhx3dLNN9+s+gWGH8MVeButwBCIvI2ezDfiofzlX/6ldf2N0/dGofErWW5+v20742w3TXML5zbaePrkeXz91EWcbkboWr6I8Ngnk3YjFtuKGFTebSXts19gRxeFuE6IAlSUGc9W1VhGzfx1/yh/ZrFxN+xgR83BnnKK9qVFbFw+x9NzeOzqkDNGIJIArVSBDVOxGNzcCHrErcHNnZsVz6bJDsR0PnB8o+rhmebJTZpuBLIyQS+QzZA3TmusjmLnxrklLu2DlK0/HIINeWyK2VER7hSj8vrKiqyyOfoaFfHsqmdKgwyKKzXI0Q4YPb4YdL/oUDLNxujrC8bpj3+0PkQeV79hV0fSS2ha36KrdS4ci/BT3zaTV3mAwgLRQu1wHZW9mtqPs2fPi5uIWg+22qYJ11CJU7mJc9TAs32uIwXHihmiriaVDZZTOGpFmJ5Ko9aJkyewunJVmKtKtSLsil/0USwWUKnV5D7PnDuPjUYLhl0G7IJ8MjRMhcelsE3mxYTSwWLSZk4wYgPFIgWebAqmhoiJqsruK2SP6Sj3jYyRInieg2qZHTOjYuEmUOl0emi2uogixtlbUkq4ub4ige4PPHQ/Hnjve+FVJ/Hi0SU8+fxxnLm8KQwimUSzXACKHiLRK7FZjzH2Fpw0wZRv4Ka5Mdxz/Txu3D6BqpXASruwCEIYIkgmKs1btuN93ra9v0zd9OvvPvDu1Tfi73t4G8MVuBZXYAhErsVn5Ro4pkOHXnpnmqW/mGbZBw1gmvP4zHJRDxJ87fAJfPnQaVyJLLTgIzR8RGGOPGOsNbtdYqlDVxsyf07QoXSFkhUiW52Od38th0Q2UwEiMZy4i32TPh7YM4L2hRM4fvgVocYV5a9acFk0RpqczAVvX8SYA1ZUAh9ha/rm2sF0Uj22ELFs391CdwQdH9rKqn6uxKm640Vv+vp3mt0gltKX1ZkcwlT05TNbYtX+bepUVGEuuAT9wDQNLjSjofUcfGyaAdFggseiY9M1ONHHSUChk1W1zZisg2ZkeHmOSHi5QacNNSPCyAiLEYsmw6AuwzRFwHnp0lWsXF1T/TWSY8JRBnVCamzFxts4zpHEqRLKmoaMPyhqZj5HhaLVWk1hsSzDxvoq2o2GAEUCh2q1jIWd87jp5n2Ymp7C4SOHJVhuvd7C8dOXsN6MkDsl5LTEMlk1o7sqE0u3nYUCQmjjDsOuNELXxmoyMmKwHZkxg0wIJ4jshhGtk6oamJ2dxszMtGhIeNwtltx1Aol7JwiJogy9ThMlz8IPfvgHcO+DD2CtG+KJbxzCswcXsd7KYLojMCwfJvt0ygUEVo6QxY62JX8PZdvGwkgRd86P4M6FcSxM1sTpxfh2MnV8rrsBCxu9F8Mo+aJlmZ+rVMaO3XXXXd1r4C1heAjDFXjTVmAIRN60pX3r3/DRo6/cG8XxLydJ/JEcGKNA0C1Xsdzs4ivPvYxnT13GUsdE26oizF1xwaTsIWECqzALqWJBlNdSzkgloEtyR7RAVTEWKhBNAREKXd2ki9vnq3hodxVeZwWLJ17FyVNLMjrhqETi5OVEU1lWNXgYZAe0zkJvvkp4qj70xs0odm5EOktDO0l4m3qD5u90d8vgzzUgoPaAj4sgQN+OiGR5Wt7voOFXrfEYzAUhE0ARrR6raGZDO1X0KOX1Ixr9ODRAGQRIWj+im3a5Nsz30EBErwN//lqTMGPpXdWwS4cQx2p86rhWDnM6yCRkWF5ex+nTZ9Ht9sSl4vtMemXirNJOsHem16UGRI1OyJowm8V1fdmQpZtGigXb8lqhsJSC0qirskumZybw3vc+iPe//70sCsCLLx9EGOVIYOMLX34cx0+dQ5w7AkTEyUtBMsdHSJCHTSRxG75Dy7Wt2oBNFXXvMkiNo0Q6ichc8dWZpeKgGRsdE0cMaa2gpwS0BKVkt+Iwlh4diZPPM3zffe/Ch3/8x3F6rY6/+dtnsXjhKnqxAb84hnJlEonloRWnSF0bCWeGBruSQtRcYM/0GG7dOYc7FiYxV7IEMOnof9M08yTJgjCOvmab7idz0/nSgw8+uG5of/xb/+1k+AiGK/D3rsAQiAxfHP/gChw8+sL3pVH2y3Gc/IDhuGNOoQh+Xl6+iqePnMYTi6s417XQMgropiy+U0Akj3h2mir5KDe1jOMNxVj0t4H+/J6aEBlMKFtrlsPJEzhJF3fvGsedEzmm7EDm/ydOLeHUqSWxhooAcsBKq/UWOtuDG7QGIq9nIzRwUVoMJfrUG7l2wvAr2RH+TgeHafDC+9JBYTrbg3SP7n2R3pYBi64+Nj124X3xMvw5N0nfoZbhNaAyOJ7RzIvWjfCrthXrrJEtVmYg20SDEM3SEITofA/toFFW3XCLGdF5I7x/htNJAV4SSwgXmQTqM9bWNnHkyKtY39hEwWeCqgHfA0olHz5FmXRtB4mUCRIEuJ6LUrmMSm1EbmejTk1KSx5vlrCvyJBiuF67JW6pHdtn8f73vQc/9JEPwfVdXF2r42+/cQiLSxfx0qHDuLpeR5Qyq4XsG0sVGaSXwDFTxJ06sqyNW/bvxW237UcYxnj55cNYX9uE76m8lDRLkJBFcZhQ6mP3nl0oFytod7rY3Gyhy+4k05GCPII0WnsprGa0e6FUxr33PYgePDxx+ATOrmygMjaOkdFxGUeB3UtOEau9WDQhtp3BTzuYc2PcvnMSt18/j/nxGqquBZuljzK+lKVgiMvFPMv+NjftPxgfn35+qAUZvjF/L63AEIh8Lz3b3+JjPXr04D1Jlv13cZL9QGYZE7Rg2qaDZmzi0VdO4csvn8RSJ0PT9BAapmg08ojdNLTwpjDiTNIpmSzJs1AVDy+nswqE9JNJpSeFHR+07SY93DFfw4HxHJV0E+WChyBMcXLxNBZPnZIxgbTnMmSsXwanRKWK3dDW20FxqQYEoiPp52cwpp0HMDjuEOFonguDwI1ad8u8PtNDi0RFZCoFeGoUJIzDwIhIsxtbDEq/AI/Jn1I8Z5gCBng5WmG1BXcQhGgQpPtuNOuh2R0NiHR5HW9XAw7er2Z6CEZeD0Q0GOFxkxmQsRBTSx1bnCXSRkRGwfZQr7dx7NhJSVT1GXdvprAMtt1a0nRMoSrFmKwD4HPAcLBypYrMMLFWr6MbhbKpc5OnhiQMejI2ofW26DuYGh/BTfuux8989Cdxxx13YOnCZfzG7/0HfOkrj4lTq1yleNoQPQ87XMh0EPiyQ8a1MoyNFfGjP/xhPPSeB9DrBvjTP/1zfO3Jp8VqzmA0AhDbSDA+MSqjH+aG1De7aDRbwnywH5qf/L4XJ5icmcWNt9yC9XoDy+sbsL0aLq+30cospG4BpuehUK0iMy20oxgxX+eWC8aFsLBxrmzj3uumcPd1c5irFWFlEdKIr7m+PTxDKwjCQ6ZpfGF0cvY/3HHHHWtDFuRbfKMaXu0tuwJDIPKWfeq+swe+uHj0piiKfq0X9H4MpjkO+PBKI2j0Ajz20hF8+dg5nAmAtuUhEEdvTnoEeUjhKQWF6g2eZ9gKiOiGEOWuUdW7qnWGgj476uCe6yZw50QGp3UFDi2m1ZpUvC8unsaJxT4Y6Qs19WoocNDXjfRZBs0KDGo+9CiHQIQjCGEB+vHsWp+hbKaKGRnMAhkcl0jmBzduCjrJ9vQ7Z3RIGI9Lsxn6GGWcYjuii9BAgpchEJExQj+WfdAFo0c+ukNGAw+tCZEcjz67oe27+rh5OxqgaEAyOILiMfCYCA7oZuFXdscatiGgMqPOh4yIwSyNAGeWLopORNmWqbFREequY0rBXMH1USqUUCiUtvph1htNJOyhYV9NJxS9CHUjvDwblxPG7LN9d3pCQsI++tM/gSSO8eef+gyefPEoNttMeTXRbm4ijQPkfN4Y92+k8j1bcqcmxrBn907Mz2+XALIbb9yHRx75Kv7qM5/DldU6HL8E37OwbWIEe/bshmG5WF7dwHorFDFpTobGcdALY2xyBOiXcc/978HD3/+DePKpp/HFRx5FbDiYX9gjYMKwXQSWgyZj8S2Wz1lSclexcky6OfbN1HD33gXsm5/AhG/BTiNkMY/Z5JgricKwDsP8W8e2/u273/P+r31n/6KH9zZcgWtnBYZA5Np5Lq75Izl69KkdSeL8ahjEv4TMqyRpjtHxEWymGR47fhqPHD2Nk/UumhSwpnxjp3A1A6JM8kTEMkqmRLCC0olQtKr78/hiFLEqN5iwhftvnMP+She1rIGU14OBUrkmzoJjr76K06eW0Al6W3kaUkAnpXkslFPNq8rxQimBYir0GIOLrbQSSguiQ8T0aEe7Vcgs0LnBzVkC0/pZHppd4SYvAEaLVaVnBcJ0DLpWBBxQY+Opbhi6SQhatP6El9eC1dczKPq4NVjRjbkEEwLe+iMqDZw0U8N/83sNprSwVUYOfVGuiE77EfD8Ge+DgIYuJGI66l+SPEPKor/cRKsT48pyHaurdckWyVK2IEbwLAOWgIJEiuJqlRpq1aqsfycIJdacdu8exypMFaXjBSZ8Bnq5Lmw+SUmMsVoZdx+4A7t37cBXH/kKDh49hh033IZGJ0RjfR2dzQ1pVnbNFHncRRq3BQDNzc5gbmYGjuMLCB6pjeDAgQO4unwFX37kEZy5cEnu17FNLMzNYsf8Ajbqbbldt1hBL4qRxJEApMSwpbgutgsojs9gfGoOq2vraLeZa2KjPDICz7WoSkE7NRCY7GiyJaysaifYViQIGcF9+3fjhu2zAEv0Om241BpZ1EnlQRBGZ7M8/WR5ZOL/ecc73nH1mv/jHx7gcAXexBUYApE3cXHfjjd9/PjxcaS9X4064a8XK2WrS4rddpCXfDx+8Ci+/MoZLLYtrEUWopjBURaMOBfrLJJIAsi0fVU5Z5QuRGdsWByzkGaPu9g/V8I7Z02M5E2h7ymWZOOqXyxL++3xYyck+4NZGFutuBzV9EWsg9qQQeGqYhGcftgX7ZtKr8HL6wAwrQPhqIQbOjdpfmr2YDD9VLtkBnUpWqOhQ8SKfkEK5AbHO7w8j1trS7TwVP9s8Jg1q8KfadBCAaoWm+rHqsdKTCblcQ8yJlobw8egAZcGObpMj4+f958lTINlPEyKWD4FT6LdS7Gy1hatCAXD3LzTmO3EmYwjCCaYtVFwGSrmKYbHLwoI6aQ5uvyMU7ilCly/JLohrk2lVIInDpIeOs2GfKW+aGJ6BsWRcVy+dAX11RWkYQeI2jDiNpB2MDri47rdC1I+Vy7VxLVy/twlOI4nox06Ur70lS/j5JkzqIyMoFiuwbFLKFfHYJpsKGbOSSYR8wS1AUFseQyhXUYnd5AYzFYxMTkxjrJfhgMbETKEdop2FiMW3QlgRhEm3By3bKvivpvncOPCFCpFB1EQwbaKyKMceaeb21meO47715Zv/eZ97373kAV5O75JDh/TN70CQyDyTS/Z9/YVGAl//vDhkdw1fmV9ff2fp4ZRZqR6eaSCrmHjscNL+NJLp3G2mWEjtpCYPvsx1CaehOJykA+yE2Kt1YxI32abAU4WwwpbIla9ZxooRqtUHcBinToBSZJLkRrZjyOHj+L06dPqLF4EgrawEwzO0gyG3qS1Q4EbOV0ckpYa83LpFqsweB0dAsZxBX+uRx+aQdHjF82eaHCi70+LSSUtlYLUPiPDzZnHwMsRSPAr/60tvZrh4DLpn/G2ZGTSt/FqJ4weMWlmRgMfLcDlbehCO37P29CumUExr2ZRCGCq1SqI5tgSG6exROWHjBhPDHSCHFdXmyIiZX8KwWQcd5FnARiBxmh1iyMYw0KRZXelMkzHlXFdK4gRGhYMz0diujAtD4ViGVmSoVoqYqRSRo9pqxtrkukxNTEJ23PQ7oW4dPECept1OAgRNldhZx3s2jGJO++4GXOz0zh37rw4qhyvjG4vQtCLMDs7h+1zM3jqqa/hxZdfglsooFybgFscxcjolIwDO+0uorCHdhCiNr0NKI1gLcjQgw+7PCosCnNHxHKcm8ijFN0kQWVuAt00QLfblhqCbSUXdyzM4L6bd+DG7TV4RoQwCREFHMX4opsxovy8kWf/3kD2F4llnXnooYcYGTL8GK7A9/wKDIHI9/xL4JtfAAEj58+PtOqXf6nRbPxTy7WnSpUa4Baw0U1waOkKHju0hINXetiUnBELIYOjmFdNAStPIaUbRBXeyZSGY5qcm5gJKw7gUKy6o4J3zFgoRauwOLIh7Z7nCKWSHVLfzrP3C+eZ+LmIVrstoVMUxMqYoi9a1Zu01ojoTVdbcQddM1wNrRHZsuJalvSS8HKq5v41BkWPNrSuQ7MOBBD6Z7wMtRB0lWjmhvejAQvBBW+f4ljNxAy27hIA8Vh4m4PhZFp0qrUtWjcyCEL0s6uZEq0b0azI4FoQDBGIqPI9uolSzsqE+QhighEDvcjAykYHl1c2ZFQjZuw0ECCSJyGMLIVjWvBsF4ViEZ5fQsrnP88QMGPG8ZEzLM2gBdsUxwq1Mrwen2P2/lSKPsZqFRnZRFEsDbg9ltO115AHm9g+XcbC7BhGSi4Wts/huuv24OSJkzh5mvH8liTDUnzqOgXcdeAeAapf/epjWNuoY3xqAuPT26Q0r1FfUxbdFCiPb8P1d74bZ1baOLeyAb9cRblaQ5zFiKhc8oropYxb55rY8EolGCnrB9rYO1PEfTfN48CeOYwXPWRhIOFkZP+yKBA3kG35nzbtwifaQfKK53nNIQj55t93htd4+67AEIi8fZ/bN/2RHT787HSeJz/d64a/apjOzkKxIoVxrSDFS2ev4gsvncKh5SYacNHKTZgs72IeQxgjZ4InG14lldQWvUTG5E/TQoEUf3dTckTu2+agHK8xoASmxdp0VQEvgtQ82+peWVpawrFjx2Qz12f8qpdEsQ46lIxAQOsmdPT56xdK6z8UcaO0JVq3oVkEPdrQQERniGidBzd13o6+PhkRbqx64ycw0CmovB+dCqtZncGsEX0cmhXRAEkzPP8pIKJHLvr+NOjRLiN9XHoUpcEQ/60YFNUvwzBSgg3pFsotdAJgea2DtUYPvTBFSiEraEONkDFhlSCNoNGw4bgFOIUyTL8Ag4yQ7cBwPAEm7LPhyKNWrqDgebDpdmL+TMKIdkOswYX+emWZgbXVK0DcAuJNvOueW7B7fgobVy+j6Dq4447bJcH25OIJnDl7Rl6D7U4Pa2t17L/pdrEUP/nkkzi7tITR8TEYto0wDuFKOaKN3Kng1vsexnpSwpGlFbRDRsqXJJXVckxkjovNOENs2LC8EpIohBUnmCnZuH1hBHdeN4kb5iqYLInEVyJ06J7KojgPu62uZ+e/bVv2p43N+MR9P/ETvTf9D3N4B8MVeIutwBCIvMWesGvtcM+ePTZbb9R/JIuN/9ZIcZNDQaBfQCPO8MLSBXz18GkcXouwLv00LHYzRO9hRGRHon4rKjMhgJynplkGn06MoInbtlXwrnkPtXRDysvY5MpPtqJyY6W1lBpH12EpHd00p7B0dknCqKQvZkDEyQr5QSvv4DoO5nDonw+CEc2c6DyRQR2JBgkaOGzpPFhyRtmsZI7oEjhVWjfIoghQ6Keq8myeH1qvokc7BDn8IJuhRyv6mF4vwNXWZD1i0sJWfTkNQAg2NGDTgIaXJTOjtDAEIrHQVdLNQ8WG5aPVzXFptY12ZKhRC0PRMlqo+VwyXj0VIAJuyU4RdrEKp1iGRVsvE0b5nPSLDilQpY6k5Djw6RoycwEk5EqYL0LNCG3RnSBGq91At7GKuFfHjdfPY/++XWKFZQbJDdftwcKO7bh69TJeeeWgiu33itist2DbPqYmpyRe3WUuStDD17/+lOhebrzldpxdbWLmutsROKN46uBpXFhvi37F8TxlNadOxrIQMJp+bFw1/fYa2FGx8I6928WWOz/qw+27d5RgGgxGC9MoOWib+P2SkT3lXVy7fNfHPqbUxcOP4QoMV+DvrMAQiAxfEN/2CpxaPjUVrTZ/rLvZ/Jhp2LfxjDQ1cwQm8OpaC59/5SxePL+BJgroJCZSghC6WCgs5ZiFgWcsM8tVPLyVhhLxvn+mgO+b9zGGhlyWLgvVs8rxiepy4cbAjUeLLVmiduHiJRnTbLEAMq7p53sMsBz8/ZbrZSAMTIMBDQh0ZofWhGhdhh6zaBZkMG+E4wkNTvSoR4OUQWuvgJI+O8LvKcLV969ZFz1W4YhGAxENKDTAGNSlaKZHC1wH2RteniBEj280oNGMDHtW+D3TTyUangWFfJcgSLIKaIcGLq120I45brHQSVJ04xAxC9sIIrimEmlqIbOLMLwKTNdXBYQcv7Fqh4yJaaLAZFbLQsEyUXRMlBxaf224TJTnvC5L5HnrRIlEnzc2VpGELRScHDvnp7FrxwzGqkWMV0sYq5Xk1dFqNlHfqIsbp9sLcfHiZVy35zq84533Yfu2ObTqGzh25BDqbbbj+ji90kZUmMTLp67g1JUNJLYvLE5isIeGJQIqgdVmRkmtjErBwmzJwN07x3Bg5zRmyx7cnK/BFL0oQRjRiE8DFAAAIABJREFUZpxfzVN8KuyFn5+am3/yne98ZzDMBvm232aGN/A2XoEhEHkbP7nfyYe2fOrU1PLq6o8aefYLpmndSW0es7YTv4hXLqzjr589jCPLXazHNnopRZCqII5AhFHfcgbNOUAUS1y3E3dw46SH++d9TJhttSlRt8D9iWFbFEVaDBBLEVJwyrCrckVcL2eWlrB09ixarXb/rF/8OVv23UHx6mAs++CGrRkR0XfQbjvArgwCDy1QlVELRwlSYJeLOPX1QEW7YbaASD9WUyep0iqrAYZ+7vhvDSz02GTweR1kRDRg0uOXrcC1gWh7LWbVl+F96/Azuo8oymQkO1NJCRySNJC1FhBouuglNq7UQ6y3UqBQVU6YOELIxkMGwzEeXgr/LKSmh8zykXP01oeQZDpsE3Ap0LUteAZQtAlELPn0bFMstuyoYY9MyP6fHKg32wIy+LM46MC1UuxemMb+fTsxXi0g7TVRZJx8qSKglamw7JFZW1vD7t27cfe970CtNo52s4VGs43njyziy88cRtMo4dx6B6udCIbnwfSL6OU2AtjILVdZquMexr0YMxUT+/dwDDOKfVNjmPQs2LQhp7GU5/XSuB0m6REjw+dc1/2rD3zgw69+J/8Gh/c1XIG36goMgchb9Zm7Bo+7efnyxMVLF34oQ/6LuWXeFeSpxQAr2y/g0Nkr+OLzi3j5wgbWEhudjOevpmhDkpAZDsygyGHEzKEA7KiNGydcvHuhKEAkZ8srxzeSC6KyQSgIZJVNEEd9q6qHUrGEXhjg/PnzOHXqNDY3G8J65H1rLvdkLVrVgGLQaaLHN4NsyKAF9vWFeAQXWndCMSpFqRq8DDIiOlVV/85hI69QDa+JVnkcLBfUrIUenZDB0JkhGiz9fU+/1rDo6+rLa72KZlS04LZUKslNra6uir5mYmJCwAhTaoWhSXoqTyQH4sxClPtY7+S4sNYBiiPo5hZ6WYKAI4u+OJh6DQEuBjthlK6HlSnUfviOBdvIVaaGCXgczzgWSq4DR4qJ2cycq4A4unWyFPVugGY3QBiyz4cC1h7CbhPVooHd8xNYmB3FSMFE1bNQclyUfQ/Vcll6bpgnUxsbxfTsDlhuBVdWNnH81Hl87fkjeOnMVST+GEI2N5fKcDwbQZpKNkhiF2Aw6j1PMG4n8lq8Zb6Em3fWMFvzUTULsIi9UoYHRwjS6EKUJ08YJj5XKU49ev/999evwT/R4SENV+CaXIEhELkmn5a37kEtvfzySNeKPtgJ4n8SpdldrufZtVoVcAo4uHgef/PCMTx3pYPz3QyZ6ah48zARMJKnQB7FMFl6F3dx05SLd+8sYcJoIw17wogwapwV7QQglrT7qqyLNEkRxWpEQ2svRxynT53BufPnEYShfCqXiQo6GxShavGnBgUaIAyCBH6vdRcEGNodQxDCzVz0Iw7TUu2/04jL49EtuDpgTAtfqQ3RjIYAhr5dl8c5GDg2qPvQrMfrj1U/nkG9iwYlWgOixa78twZJBCbNZlNACG3KHM0wO8U0bWGcWIMioW8EIqmFxCiilbo4v9pF1/QRkCUBg8oSGU+o2iCCGH4qnY6AO+SSM+KSEaE7Bhl8FtKxdZcjGteBLfennFS5yVTXTIDBlfVNtIMEVI/4xSKSNEFKYWzUgZW2MTvqY9/CFPbumMao78JMY4yP1lApF2HTeZNbSO0a2mkBx09fxLMvH8HF9RbMyjgiq4ji+ASCNBetS492aikiNODmISaLFm6cG8EdOyexf2EMI14IO2bDLxNhJUOkEyfJYpwnX4Bv/cUHHvrQkbfuX+/wyIcr8N1ZgSEQ+e6s+9v6Xl999dXKRmPj4TiN/7nvFw/4bsEueK70gRy6uIJPHbqAp5bWsNljuBlFkawaMWBkBuIwghFHsMOmnIU+IECkgywOhEExRQTKVPBEYrbZelvwC7KJc4NSm1QumyrByJXlq7hw8SJW19ZkbEP9Cj+ot+CnzvMY1FroDVw/SdzAdRaHZkcGmQYCDWZvSES7owLKNEuihakaQKiEVXWZwZ4c3hfFqvwZwcGgjkMDJQ2EtFhWMzu8rmZANKPzevChU1e15VdbkWlH5mNixwwfA69HYMXRDHU4rkMAFgvDwY7bCD4is4KrnQzLnRSJW0JsWeimicTvk7WSnmXDgmWSBclhUzJCuzUbig0G1uXwbQtFrpflwDU5jrEFyNkuE0qZBWOCsDHOgbVmF5dX1tEJA3G8iKiXaa9hF3nYgpt1MOZluH3vvBTL1QoWatUifGqVchMbnRznN4Hjlzo4eWEFrTCCWyrBLvgS495OcvQyE6EUM+YoGxHGrAA7Khn2z4/g1j3bMDc5goJtwI5oVU4QRzltv2tJjmdge39SK9ceve+++zbe1n/Ywwc3XIE3aQWGQORNWtjv9Zu9fPlycaWxcn/QDX/Dyu2bC75je3mE2PbwwtUuvnL4NF45cxEbvRgBfHRTR4LK0jCWTo68t4nraxYeWihhxgrEGsoqep5xt9strK+to9FoCBNRLBQxOTkhuRURBZ10hGRAtVYToSGtvecvXpSMDNviWWwmPSYEKtqRMjiuEbdEX9yqAYoAkX68O1GPjnpXYx1VWDc2Oorx0bGtdlx9mcGwMb4uuOlqC7Fs27T59tmQdruNIKDgUb2CBt0xMrrpgxUdtqZvm/qMfoexitKXMkD+JJfsEz522nHTNEO3yybeUIDH7OysMCC8jsTO948nTlI5hoJrIolDoiRkloc4c5HaVWwkLl5daSMtVOH4rsSdd6MY3SRDmrFJ2ZQRm88OGjYTMx8mz2ALnAEITEu+L4yY1pbQbi3aHHb3mGz7NSUavhUmWF7bwPL6GrLcgE1HCwWiUnaXCHPhpV044Ya03L7rwH7Mz01Jud5mkOPU5RYOnlnHqSstdFMDXrkEt1SAV/AlnKwZJKJjMW0HfI1OmF3sny3gnXunsG+uhlrRg+k46La7sOKUz0na7gVXYZifgWn9Xx/5yI8f/V7/ex8+/uEKfDsrMAQi387qDa/7D67A4uKiB8R3NBrdPwrD3nW+a1uO68CvjmJppY4vPvcynj55EZdiH5tGFVHmwExiJL0WjLSNbW6CD+4aw3YnRhJ1YNommo06Xn7pRRw5crSvFTFRrVZEkEh3xMjoiIAVAg1uqoWCL+wCwcjZs2e3hJ8EMExp5UeXDbD9zhVu8Lw+f8+fcRPXehFeVjlt2FniyOYtGSUs6bMscYzMzc1hampqa+SiNSSDDIoGGBpE6HRVZrzxWKWZdsA9oxgRVcCntR7a9WI73LRVXoluMWbXCkc7ZHz4uzDsCWiLqbNhVotlyQhm+/btwn60Kert9+3wdlzPl0253WnDSCNwYpITHDgF2A4DygpYjh0cWo+wGQNVn8dgoB0nEvqV5g5M25ecDidLZNRmZYzyT2AmqVh2C0UyUxmaraawWK7ngUCEx1YtlVEp1+SYqE1ZbbexwSbkSLloOLZJ2aFDEMN1Z5FR0IHXq2M83sT+nTM4cMstsApVHL5Yx8unr6LeTaWkznAclKoVWIUCWkGIbpRI8qvNURF6mC2kuGthFPftm8PuiRJcce4AmVUgUM6DTidM4vBSoVj8P0zT+fzDDz+8PnwbGK7AcAW+vRUYApFvb/2G1/7/WYE8z+1Tp47trdebjwDGTLlUNJkXwWTKE8sb+Nxzh/HI0Qu4EBdgFMeQhBnSuIs4aGLO7OH98yOYt0K4boYEKU4cP47nnnkGa2vrohfQoxJuumMjo7j9ttuwc+dOYRKCMIDnuVupqOylOXPmjLADURQIixFEKnOEwgS10asWXK2n0COWQRGouHuoeuhbfpnmauZZP5E0l69sf1XuEwUGBq24XDKxxvYj3/m9sswqW+3rR0N0r/CTHzzGQYaFoykyF8KCxNRp8LLqcvwgAOn1OvJvApHx8XFMTk7K6EqzK5JXIm4kVQA4MTWJQrkqAWBZ2EOx5MumT9e1ZTIPpIKVvIRDjRztzEDRIvsSIyKjYvtIcg95ZktOjBn3RA/C5FQjy1B2HFQrBbmfRqshIJCOE5UNo7QlvleE7xdgUhPkUNicIqTtWAJ5DWRcT7pqTFqKOarhuMuGn/bgNFfgRh0Rxca5g83cR2CXAdNBqVREuVZDkGRo9QJYri9CXCRdGe3sGfNw7w1zuG1hHDNFEyWTBYoGmu0ArW4Cv1AKu5325yqVyv9kmua5YTrq8O1vuAJvzAoMgcgbs47DW/kHVuCFF15warXa9WHY+2QQBDdZtuVQA0A3zaVmB3/z4jE8evQ81mIXndRGFKewshTjUQPv217CdqcHvwg6E/DiCy/h4AuvKCBg5KpbZsDiSr3Gzh0LuGX/flSqFdnAdessQcXiiZOSwCrMgG0hZBIoz/Yts8+W0JnhbGk4+LB4mzo+XdgMWo9VvKvqt+FZOVQ+h45QJ9swPz8v19X3r7UmWnyq9RxkXf4/9t4E2o67PhP8aq+6+3273pPe02pJluVFlm0wpNMmCTQmhIaAQgicJnQSJ+me6ZClyZmT6aOcOQyTThhCmiQDnZ2EJE5YDAQw4BXjVYslrN2yre3p6e13rb1qzverV0LJJBPAGCS5rs49b9G9Vf/6VV3Vp9/vWzIAIj2Xi2qanICagZAsOZig5tKgO6pCdD1TuNDIrdvpod93V8BMDNftg+MeAo/xiVWiiKE0luAp337eXeE6hoaHUa3V0er00Gq1oaSBdByiVBGLdwIMXauhaw3h6eUEfRKOkz6ixBPQoJkOolBD4sXQQl9GHYZKEBJLjSxKdA1m1PBQOdaiRDcL1YsSBQGBBoMSNVM6FWaljPluC6pTRiR9C13ccklWNg1NpL7sqNCHhh2pyHeRxIFIhFk3dlRo5152KjCtErzUQDdhmJ0KQ01ghB2sKQW4bqKC2zevxpqGjbpjC9cnoTdI3yNvKdZVvGAa1m+4cfqFbrfb27VrV4b0ikdRgaICL7oCBRB50SUsNvCtVICdkZMnT96wsLTwu1Gi7NR03Sb/QLNNnOl4+PKBE3jgwEmc79JK3EASpqh6S3jdZBVTTgDTitELXDy152ns3/vMyo2MQIAS0yw7jDdjqj8cy8bGDRtw7bVbMTA4ICCCf8cxBD1LpqenpTPS6/flf+KMfifDIlPDZPyKHGTk3REBILnPB2XEJF+ugBCDjqFxjE6nI92UPHmXI5rR0VHZL1/L7kieVUMQkEt68xRdjnz4uJR4mv3MTkUGHLhGHqOogyyON9KMpEuSqx+g13MFkPB1S0sLcuxcw9iqMRlheZ6budmugKhcKkxHVXZwOFpqt7s4e25G9tN3W/ADFxG7LooJxCYUpQq/PIr9CyFcw4aSejSBh2LIixD1I6huiLISo2YCJVOFTsYqta5xgMDrIUmiLAiQgl36wygGYtWEn2joR6mYpcGwoJXKWO71oJdrCOR1mkhyqbwpsQaGBtcP4AYpFMtELEtIYZCIwm4R1To8TyJHzrxNQnCsFqNqpNgwbOMVa+uSmru2aaOss1uVwPUZckiPkHRGQ/JZRzP+KLXtI3fccUf3W7nei9cUFSgq8K1XoAAi33qtile+yAqkaWocPHjw5o4b/YZjGT9o6UHFNFNEpoPnlz08sP9ZPPLMKZyaa0OzqqjGfbx62MBqw4OpR/CTAPsPHMZTTx0Q509NJ7GRihuqZWIhPmYmXiReqpianMTmzdfIKCIfQ9SrNbmJ02fk2PFj6HnexRA7/k+bnYJcSsu2PG/otJK/GA5HwsAKoZNjnBXkIDk57FSwA5IDDwIF3uCpSOE+8/Tefwo28jENwQ2B0D9WwMir/9Foh12XXH6bc0GkY8OwvyBCr9eX8VOjUcPExASaAw05fgIV3oB5jBzn8IbOfwB03UCtVsemTZuE31Kp1NDredi7by8OHT6AntsTjkiqmhTQQlNr6JoD+EYrhWc6gELgw3ZOjKDfhdL3UElTDDsaBkq0bo/hBx5ct4Mo8hGFLiIG+fFYE3JuTGhmCbAq4sbqqxZc6PAVHSEBimZDs0rSvQI9ZigHjhMhHmuaBS9MEfIvDA2JGjIPGKpKwxhySBzhq/D86UoCAyH0xMeQrWD71DBu3rAKG0cqItM10ki2G4YEImEax8leDdofK3F87+D4+NmdO3cWFu0v8t+A4u1FBf65ChRApLguvqcV4JjGi41XlIz0PxlK/7W6FjZVy4Kvl3F6KcBjh0/jgT2HMNMJ0NBS3FhXsMrwxdY7QYxDR47jqT0H0O52BYTksljpMIhxVpYaK1Jdw8DkmjXYsmWLgBGqQnjzYteCsl0SWI8/ewKdldRbFiLPYMksz78p272Ul3FpN0P8RKI4Y42sWMbztdw+wQcVKexIEKDkWTG5j0neqck7LRm/IxvBZH4gmeol/zn3CMlD/PiVgCNfc+a8mnmlVKtlDI8Mo9lowLIthGGAXof/mSfQyXglpXJJSKuUNOuagZ07d2Lz5s2o1RqikvniF76Az3/+HiwuL0KzyBPRgdiAqlXRMRs42lHgGmXpQJg0CYldxN1lVOIAI5aOkbIh/JHA62C5tYhOZwlxxO5TSK21WPozV4/GYdAspEYJilMHnAYiy4GvGugGNB9pimLHJyA0Mi8SdqBSdk1Ua8UnxJJcGKjk5JA8zJaPiUirIlYsGQ8R3tSUPqYalviC3LR2BJODFTgELVGIwOeTfJfklKqo96m6/tlSojz6b+68c+57+iEpdlZU4GVWgQKIvMxO+OVwuHv2pIamPX1LEi7/rKpGb9ANY1i1qghUB61IxyNPH8UXvv4U4l4Xm6s6Vld0OGz7KwlOnDiBJ57cg/nFRQlRU1RNFDJ80J9DeBhM9SWhMY5Bt1OSV7du3YrhoWH5HR90ECVgOHrsqNjB96mOoftqknwzz0VIpdlY59JMmrwjwq+isqHiRM3UK7nZGYEIRx280ZMgSlDC0Q3HHTnwyIFIzhn5pusrP5YZEMm7I7lyJ3dZzdU1ObjJvUVK5TJGx7IxjEkVip4RZSMCgBXpLhsFBEccw7BjY1k2Vq0ax3XXbcfoqlXZGEPX8JUv3Yu//qtP4MLsLHTHQZiuhBYaVXT0Go60E/hmDXFCvkUKNe7BDjsYtRKsKmmoKhEir4Nuewmdbht+0EcUsgPlg/d+XdWR8HQomaiXIxPYVajlBtRyDbDL6MUmfKUOj+ZpBGk6a5xCEQIviasGIphINFPybKCFUJUAWhpDUS3ERkOATll1MWx52DRs4+b1Y9g2MYDRkoaSxARQZRQgCPk1fCKMo7sdS//K6Ojqkzt37uxfDp+ZYg1FBa7mChRA5Go+u5fxsaVpqu574qu3Rkr6bkO33qgb9riiWdDLVSz5Me59dC/27tmDwTTCRKMCXUuh6QrOnT6FJx57FGfOTcv/0jOrjLxrkAODzBODv+fYhl2JjRs34rpt21CrZqZd7IqQuNl3+2J4dv78eXEYzY3EBNCsyGXZGcnByKVS3ovl5f5XOCMcxxC0kBxKsMMbfZ45Q9IowUgmEaYk95ty3FwN80/HNvnPuaIlN2LLt8GuCDkmuSR3dNUYGs2mbDsRCTNJtJlBGkmq5E2QxEu5M8c21WoNI6OjmFq7Ds3mIDSNPJkIQRTi/q9+FZ/8m7/D0uIyVNMSj5BIMaCVGlhIbBxeChDZTSQhRyUhzLiHASPA2rqCETOG4nfRbS2h06Zyp4sg9BH4HpI4zDg+SSrnT9Mt6V6QJ5LoDlLTgeaUReYd6FV0lAY6KMFTdeGqKEqSqV0UIKG/iWqJKkZ+qdH2jl40IUzNgGpUxFBtdQ24cbKCG6aGsH64ipqewE4pLU7hByncIJ6HZjwYJ8on+53Og7t27Zq5jD8+xdKKClxVFSiAyFV1Oq+sgyEY2bPn4RtUVXuXpplvSqGsZ/ffqTUws9TH17/+OJZOn4LBGHp26C0dnYU5PP3E4zh89ChSw5IYenPFICwfWeQjGvGhYAckTQUQsCty7ZZrYTu2dFEk8E3MvBLMzMwIgXVpefkiiZShaRmZk94btCv/pmdHPi6RLgidPpOMfErQw33xmVu7546o+SjlUrXKpXby4hi60mWRAFsBU1n6K43aXPJZVpJz5VglxVaT46g36tLlIADyg0BeT9xB4EIPEq6BEleCo1Xj45iamsLqidUYHVuF4ZFRsJNCsWroh+h0O5hfnMeTjz2GL3/+C/D6HgynBJdGZU4NSnUQJ+Z7eLYVIHWaiNwUWhTAjjtYN2hhqpqgknYR9FpoLbfQJhDpU0IcgnoZw9R9XdOjOI6UIIrZ1jKiBCpdWamWEVChaSjXB4DqCBbUIXSNGnqRgpBtI85dqIrhH4IPg0CGxN2si0T/kpISwUoi1B0TEwNl3Lh2ADesG8B43YLN68l3oTLniLUKcMSP089DMe4eHh4+dPvtt7tX1iepWG1RgSu7AgUQubLP31Wx+kOHDm10Q/8/xKH/bqjhanp/GEYF3VYP39i3F2fOnkE/SWA6FhS/j+P79+Oxxx+Hy9E+xyYrJNW8a0DZZc7DyHJOMkJro97Azp23YMOGDVk3QkzMtExNE8c4e/Yszp47B5feFlTSrPiE5J2LaEWye6mXB8EHg/ZKtn1RmZPbvefGZLnhWJ6im8tlvynPzaTANOrievORDX/H9/BJLgg7Kjk/RVxidV3IpbkvSGZellnX85hzIELjMI6K6rWKmJixG7J+wwasmZxCvTEgIw6Crp7rYmlhWcZeC4tzOHniOJ548GH4fRflOrkbVSjVYXSVEh4/fhpzMW1Tq4h6IewkQkXpY9vqGsYsH2p/Hp3WIhZb7TTw/F4Sxy9ASc6Ymtmt1Sr9klPyYlVRPdc1up7v9Hr9ahCFk0qKtXEYVTizKVfq0AcnMGtPwCsNoeVG8GNAodpGggz5PR1fdSQK455JjGWir4JK6mPQjLB1TRO3bl2DrRNN1M0ECkdUCaieSgPX77qee8AyS38dpNrdP/qjP7qg0OO9eBQVKCrwPa1AAUS+p+UudvYvVeCpp55a7yXBz8VR9ydr5dKkZZRQscs4efQIntq7B3O9HkzHgaOqOHP8OB566CHMtjvQLBNJnHl/CHGUhM0gWHEZzSS2cnMPQ/ELmRhfjVt27hT+BoGIWIqrCmrVqnQeyIfgmGZubl6s2xncRr8RggqfgXxiP56rc6g40YUQ2qjVZQ35GIbg4dJ8Gr6fv8s7IDloyushJFu2Py6mBGcyYoIK2TeD+zzvopcIX08QMja2SjovmYeJe9E5VTorYQam6vWqeJo06jWsXrMGW7duweo1k7BLFYQhvUY8dLt9nJ2ewdlz0/DDQJoLM9PncOzp/fC7XTj1OszGEHpaDcdmetjz7FkkdD/VLKhBAjN0MVKKcc1oCQOqi3B5BkvL8/2eH5y1LXvf5OTkF7Zuvea+971v9/Q/vQZ2796t1uv10b1PP/6aU8+dfFNrfv4GhOGUpZsWGqPwJ7aibQ5i2QX6QSoSXv6VWbKhmLqAkzBRoSkaGoaGauJjxAhw04ZR3LJtClMjVTj0MokCuQ48L/AD3z8Th/FTpXLlw7UXzu7bedddhSKm+OepqMD3qQIFEPk+Fb7Y7f+3Avv27RsOU/+dSIL32qY9XitVtPlzp/Ho449irtVGouqwNAOdpSU88eQT2H/oCJySc9GC/aJ6JBTlg+wgH6HkRFDemNkR2bFjB4aa9BiJkMahAIpqrSbOqtPT50XeSz4HuxCakWXD5NujLJRurPwdQcDgwAAoC855HwQNuRdJfpQ5KOF+uKY88C4HNfwdVSGXdmEIPDIXWJqKfTMQj6CCI5YsIwaSG5NLgInA5JjEKySVPJlNmzaIcojjmPHxCRnj0OQriGLxDJlfWMLc3CJm5xexuLSMnuei7/rQlBTt2XMIvT6aI6PQasM4er6LR545i9PLLiJawXM0lQC618KaAR2bx2rQO7PozJ7t6xqeHFm1+mNTU+s+uXv37uBbueY/9KHdjUP7D/7wySPH3rs4O3uLNjBqWJtvwiyqWPQ4ijPFvIzEZNu2xGW1FwGpXoKZphhK+9g24uCOa8ewbe0Q7JKOKImkW6KkSur2+33P630DSfJnN41M/MWaYgzzrZyW4jVFBV7SChRA5CUtb7Hxb7cCZ8486swva6/pd9wPVxx7vL88bz/+9YeV+eU2FMOGaVhiZf7M4cN44KGHpT1PPkbu0SFk0hWLcypgVuxKhT9AEJB3FV7zmtfgmk0bYaiaSErpQ5LJekvSBSFx9dlnn8X8/Dxc37sYDCfvVzWUKxW5yfNZLpWEI0LAkKtYCBz4zA3DCIy4/zxkLyeb8jW5BTyBSP7+PIGXx8UHuR8kwvIrRzHcTtYpycBL5qya5dHQ5I1dIZJTb7rpJvETeeUrXynSXLvEMVQiPJKFxWXpgszOLaLb66PV6qDd86BqOiK61QY+qqYKU9fgJSnOLPdw4IVFHDrXw1KkIOFYhCMuBhUGHUwOGti2ZgBWbzGxEv++kUbjgx/8yEfu/XavAb7+h27dcg0S7W8u+PF2Z+sNesscQicuoxdQVq0IN8a26ICriXtqEito2hp+cOsU/u32SUxWaFgWI1ETtHp9dHpBEkdKN47T+x27/P43vOG1e76TdRXvKSpQVOC7X4ECiHz3a1ps8UVW4O70bm3rM1u3dd3WLwedhTc99djXG62lNgyzlOWLqCpm5xfw1fvuk84FJbI5pyNXtUhWzErwHX+XdyDyEQ47BLSBH6jVYRvsUuCidbooXSwL56ZnZPsLS4sXwQK3U6lWMTwyIgBIOhVhiF6ndzFQj8Dg0k5HbkGfy3tz7xPukx0YggcZvYS+dGH4fT5mYreDAGZyclLktuR68PV9Wo8zQVhSdrNU3kyyHEFZ2b9TsrFu3Toh4m7fvh0//ra3oVGrCeg4P3MBp85OY3ZhWdxYOz0X3b4rybmGbcHzQzTrDUzCLa3+AAAgAElEQVROrJJR1UNPPIX9J06ho9WhNddIxowb9Em+AYIEthphwAyxaaSE9Q17umap/+3Dv/Pf//jFXAo/9GM/Nqop8ZdOa5XtUW1U85Uy2h4QpqYYmWlIJHm3YQAbRup45fZrsH3dOOom4GgxkqgHr9+REVXgx6fCMP2j0VVTf3D77bcvvph1Fe8tKlBU4LtbgQKIfHfrWWztu1SBBx54QK9Wq8ORu/iWrz/8wC91O+5GdiLCOIEm+TLA3v378fAjj8ge2c3IQUbuveGRXxFmYxc+eNPOuwr83atuvx0To2NQ0swL5FLwQLdRk1k4587huReeF/8Pvkf8QZpN6YhwP9KJCULpiORdjnyMk5NR844HAQjXeGkInoTzeZ5sv9PrQDcM2Q4BCT1M8pRcurPmsmOOi5gnQ6ltzoHJwU0Y+AJECJLoqMrQu2PHjom76+7du7FqfAIXZudwdvo8un0fimbADSLMzS8jihPpmLBbQhdTy7QxP7uApw8ewpmFFjyzBN9uoq+W0HF9pHChkTgaalBDH2V0sXHQwrrR+vtvWD/1h7/xy79w7sVcDrt377bnI7z23sPPfcIvDZR9rQQvosOrIbkyNiKMllRcPzmEV2/fiMnhBkp6KqMkGVEFAUK34yON7lFT5WPqUvj4Y8895+7evTub2xWPogJFBS6LChRA5LI4DcUi/rkKUN777DN71939qb//s27fezWJoswNUZn5kgAzC/N44KEHcfbMuczJVLJXskwY4VzQedTNlJgEKqJGUVVRyfA1t958M27beQt67RZ837sIErKOhgZVZyZJKmqaC7MXBACRl+GUyxcdXcWvQ3LiMyCS7ztXylyqjJFsmks4Iuzi5D4gBCPkolCxw+95PIODQ2KGxvVyO/nYJgM6GUfl0hGPGJeFgdykuU6Cnm6vi0OHnhFOyX/82Z8Vcqvr+hJix/TZFCpcn4oZknFjpMxy0RWRSh8/fhJPPvUMzs91oFQaiEp1LEZAK6THLYm8PgzTQti3AdeDmXSwfsjA+rHaf3vdrdf8P//re97zohxJf/W3f7vs+sZ/vO/gs/9XYA84oV2HG8VIQxd1K8XGARs7poawfd0qjNRKMGjhLo64EXr0awnivYqa/E9NS+9rt3Fu165dhSy3+KemqMBlWIECiFyGJ6VY0jcrcOjQIfOeT9/96b7v/rsgCFRLgcgzOUtxowh79j2Np57ak4EIXb94oxfOBGWvLkPgQukc5CAhD8AbHR7G29/2VpRtBzMz5zPZq1irA4aQOSMBJHNzc9IZMSxTQIFp27Kt/BnTBOOSk3apTXveHRE/k5WgubwLQiIqzcjyEYsfBQJAyAMhACmVMsCTj3ZEdZPQXZQhbjpUnUm8mbw377JQ6ZN5i+jiM9Lv93D61Ckxb/v3b/lxbL5mCxQG8AUhQkkRZuptioBmZSRbkISrK3AcA4eOnsRjTx3DzFIIXy8hsBz0FA1tZr4o9FhxoapULVWhJypUv4260sXaprZnatD+4Btuv+kzP/3TP+19J9fz7t+/uzLduvDDTz39jd/xlOo6rTKsotKAG7goqT6uXT2AWzeM4JohBwOOBoNZOiudnMCLvCQO/joNk08EibH/zW9+85JCF7TiUVSgqMBlWYECiFyWp6VY1KUV+L8/+H/+1dLS8pvDIHBMJZU4eRJKY0XBUquNL3/lq0IqdcoVuXFnoxhqRiBdEY49OLKQ9Fp2VDRNRjSWYeAt//5NeO2P/AguXJjBsWNHpevA7gm7HwQIZMNeuDCL+fk52E4pG8mAVvBxlgSTIss9EfdVkemILFiSdVfiYsSVlWtKU0n8JTgQwigNyuII3U43C8wrlTAyNoZmswGTMfRxlmND467Mmj7L01ENDRpURDQ6o8FZnNWDwIOheRJmpwJhFGN5eRnzCwui7nnLW96KG2/aIa/l6IeEVtaDWTSWZWSBfSULuqmhXC3jvq89ga88xLFMiKUAAkIiw4RLIquaIGFbSiFnpwyLWTHdDky/izUDpjs14Dw2Xnf+ZOc1G7/wi7/4U0vfzhX9K7/z0aFzre6PHj979j+1e8HOamUQSaoKMXlsuIGt60axdc0gppo2GnoMNabcWEW358Y9NzijKMrHkChfqFSax+64447vCAh9O+stXltUoKjAi6tAAUReXP2Kd38PKvDR3/+9D89Mn/upMAwGdZUKiRU/DhI9U+DI0aN47PHHoGkGDJPyzsw7hICBPIt+rwfX5c0/hs4IeTqxUtWiqrjphhtw110/J74i+/bvxenTpy7pqtA1VcfMzAUsLi7Cckoy8iCXQlxXBYhQosPvMiCSE1VzXkpuQMb1EGyQs0EQkI9V8q4IRyfNgUEBOnwE5J2kgGWQmMluDm3haQlPkEFSKjsYkXzleEU6GxHBAcdKZMGy0xGj1VqW9TPY7m27fkIM3bhdt98XVU2tUsJAs4ZatYRyyYbjsKukwqpUse/gMXzx/qdx4MQFPD/XwqIfIdBMuIqGgEBIzcAeoMPQTShuCD0MMFDWMWin/Sq8w2NV/ckbtmw6ev2Oa49Wy5V2pKqxkQYzLtB+/W239RRFkVYRwxAPnl0Y2/fsCzcfP3X2jvmO++pulOwwnAqMOELV1DE+VMf1m9dhw/gAmo6Csp5ATyN4zO9JlY4fxF/ted6nnEb9q7253tyuXbuyNlTxKCpQVOCyrkABRC7r01MsjhX48z/96K+/8Ozzd0Whv1ZfkaYKAFAVxOx8JCkefPghnD07LYoWaQesZNdSwhv6zGPpS7eDnQXhatCyXVEw0Gzi7W/fhdtuewXOnjsjoXp8DccnHPewSzA/t4CFhQXhjPBndjMo942ZlUK3VUn+zRzGaRfPb0S9w0WsdGhoud7udGQN7LQQCPArX0fy68BAE5Zty3uzUU0Wc881sIPBrghNP7n9zK8kknWIQpkdmjgL6JO16PQ5YY4LzcpcSRlm+N+ut+3Czptvlu3yUWb6br2KerUsUlg2cVQtc5tNVBOzcy3sffo4jjw/gyNnL+D4zAIu9BN0YcNn0By5KirXFIqZmJpoUNMUppZATzzYiYsBS/VGBxvT42OjJ0cHG93xkcG4ZFqzmq7MuL432+50vYVO2zm/1B1Ycv3V/SC+vuMHN3S9sKJqJkqWiZoW4bqNk9iydgJrxwZRtwA99oDIh0/H2XZnTjXMzyWp8afVavPxO+64gxHExaOoQFGBK6QCBRC5Qk7Uy3mZf/NXf/H2bzy9/31pEt9omYaMWdgN4E1eyKeVmtjAf+1rj8rIhARK6VaswBF2L7y+K+Zk7EoQgNAbQ76apjiNvupVrxL+R2t5SVQwuY07Rzj0FCFPhDd8dlwIPuRJDCKIJxGlinybZom5OVlV+gUr/iXsquT757iIgIhcEPqCRDH3mWXbiJuraoifB/eRh+5xZHIxlC+OEYmTLMc23Ce5JJAuh86UN1ECRQgjXzJ0bFPHrre+FTt37hTfEx5XtVKF49gro6wM5JBnYzsO0tTENOXLz5/CcreP00ttPHniNA6eaWExqsJTbAGBmpYiQR+ESlDZjVKRphHiyJOEXI3AJI4w3qhiamQIqxo1mArPkdbu++5yz/cCL01KrSBqLnuR048VxIoOLQVqhoFVjTK2Tg1j+zVTGGtW4GgpjDhA4vXh97uB13df6Pb7X7BN50/f9NZ3HHw5f06KYy8qcKVWoAAiV+qZexmt+x8+85ntX/7KF39bV5XXlh1bSZM440OkKyZhpiXhdY888ihOPPssKL0lIZOghF0L5syQiMruQBYCF0tHhGCBN2RVUXHNNZuwTdJ5KwJE2IEg6ZNjDoIGWr5zW5lJ2QrgkI4Huy+p8ERyomsuH2ZXRXgpui6E0tnZWQE13CdBD0EIgZC4sDKITbocDFNRoGsm2BEQs65cWqxrsraQr6N/yAonJAchTNXhejl+UpEgiem46mH63BmoaYK3/8QuvPIVt11MBDZNW7grmm5AN22RDpu2BcepwDTLOPXsSZx74Tn0/T7aUYyDp2bw0MGzODYH9FCGG7MeLEEHihJJgi59XmKF4yICKg0q7dijGFaSYIhKnihEv70oZNggDhEZCmLLAGwHuu1IYq4RxajpKraMj+H6a6awYXIQzYoBg9CHCb7dDvqtdisKw6cNTf+UXa9+6o477jz7MvpIFIdaVOCqqkABRK6q03l1Hkyaptp7//PPfwhp8m5DU6u09ia/g5koeeehPtDEwvwi9u7bJ46h7E+wE+L7wUVzMN7wc8lsfnPPvUeGBgZx4w03YGrtpAAN8j1s0xKQwE4KuxnZe7KEXIKArFORjXjI38gVLvlZuBSIEGAQiHBb7IDQ1yMPuMvUOgyVVTIlDggpSMklnKBCKLOU54PHFEQhQ9uEvEmwJKMbdmhERpxIbQgQUgKR0MXy4ix8t4d3veMn8epX3y5dEBkf6SZ000G5Vke9MSRkX92wBJikMRD0ulieP49OZwn9KMKphS6+9PhxfO7rz2IhdOCrNhIlhqJ1oGmRqHi43pj9Ed2QdUsInWYi8gKYzN6NQqhpDENTEKspULYQmwoUU4Wjq6ilCSZtEzeuXYOdWzZifKQGwIOup0gCgpBe6nU7F7ye+zXfD/9k17t+5ktX51VfHFVRgZdPBQog8vI511f0kf7RH/yPtx09dvS9vufeVqtWVMNg9koopE52OiR8bnAIs7Nz2Lf/aSwuLQmPQ0ilokrNeBYZP4Ppupk1On9vmoaQQulCesP116M5QKdWH6ZuZK93XVGfZOMaPSOL0rODKb+8uaoEEBktIQcfl6b/souSS3S5TnZEuK1cocPv4ySSsYqk5qq63MwpqY0jqmBUuanL8XAklcET4aSoRCMyHWJXhkfIlzLFN4MEWhqjtTyLfruFd/7U23HbbbfK8XLMxNC7an0AjYFh+aobNhJmsjCALwpgGCrSwIXn9iSZd7Ef4itPHsNH//ZBnGorCO0BeHRXNXowzIwnw1FSlKqSC0RwxWMyDAsUzyp0bVU0ca1l0J7hmDDKDlI1hAGXBFdsGihjx+QYbli7BquadahpgDD20e934HZ7Qej7M6qifryq2X/+g29864kr+qIuFl9UoKiAVKAAIsWFcEVUgE6rD99376+5nvveJIqG85wRz+uLRTk7HbV6U/gN33jmkChpSA7lTZVci9yBlDdy8ZvwMnt0PkTBEkUYHh6S0cXmTdfIOIaakNwrJON30MRrRZorTq0kh5KnogjHg49L3VUv5YtkgMeU919qTMaODDsi5GfwmAicmIgbMapeeK9cu4E4TSTzJiPR0keE4Ic25lTTsHdCcmzWPSEC0HQFZcdG2THw7IljaLcW8M53vB0377xJ0oQ5Nmk0BzGyagLNwVHYdhVQCVCyTWg0LEOEKCQQ0hGnKZa6Lj5//1787p98Gs8vx9AGJtDudwA7gm4o0NgxShVESUYiVk16kqRZ94bkW9VAlfvRLfQ41jENlA0dFfiYKMe4eV0Tr7huEhsmmjCTGJFLebGBnttDt9PxOsutg6qqfKAxUvvqHXfs6l4RF26xyKICRQX+1QoUQORfLVHxgsulAvd+9rPrHn7kgf/a7XZ/3rFNimZkJEKuA4FDnCqiaqF8d9/+/Th8+DBo807yau5oKuBAYURK1h3JOSO8wTfqdezcsQPbrt2aKVr4P3qN5mDGylglkwCLRwhBB9ECb/9U7zDhlZ2EldTfXJ6bG5nlCpkcjOSgJTdRE64IORMiC+a4JyOqpmneDcl4LgQhnA4lUYQo9oUtSzMv/pGAPYIjVRMDs1VjY6iUHdx3/5cxd2EG7/7pd+EVr7hVahbGMer1BsbH12BohBk2NclvUTWDRwaofeGbpImBKNHF6Oz0zBw+/smv4OOfvg+e1UDfLKHb6wElurFq1AvDSLmSzEAlTEPAgPiUJCu1YtfFDxKU6nUkvouGnuCaoSpeec0Ebt44guGaCi31YJKtGqVYXFxGq9Pj+OnDlmZ+6M63vOO0QvlQ8SgqUFTgqqlAAUSumlN59R/I3XffrfVaCz/w3LMnf3l27sIbhwebqFYr4sshIXdyc47g2CV4foBDhw/j6LHj8FZGN7yZkk9BUEIjMI5IGB7H0Qt5FQQSU5NrBIw0GnWR8ZJUShBx5swZ4ZsIuVWUIblaJesrxmkMoWiuqGbkK8cllNvmtvNMADay7oxIcKNY1ps7sWbdFOnRXPQGyRQxmQaI+hRKZQ1Ty45JSK26dHOIWki6tRwbluPIOjds2Chf//7v/w7LrSW8851vx5rJ1VhaWhA/lA0bNmByci1GhsdQrTa5OpiGw3YIYpWpvzwGC1B19FMFX/raXnz0r+7BkTNzaE5MoROEmJ67kPVVLSYQm1AThcJemOSoECgSJJkm/DgC02kMx4GaBKgiwpiTYse6Edy4fhzrxkfQKJdhs3OEFJHXQbc9E/bd3gFDr/9WL+w9HEX2QuENcvV/zosjfPlVoAAiL79zfkUf8ec+99HSC892fnB2duaXFufnXjs40JAuBTsh5DF4vidKjXK5gvmFRTx94IDIV3kzJ6gI/BAJiagkbLKDEafCV8g8RiKMrxrDzh03Y2pqCoHvXVS90OI9DKOLAXpSREpmswFO9kcIrNmo5FIFjYCWlfybiyCEvJAV23duinJgqnK4dnZ05Gf6hPC5EspHboiqkjfCID+VFh7SQSGIMjRD3uOUHDQHB1FrNHDTjTfhwoUL+NjHPoYwCvDDP/waDA0TcKSSPbNl82asX78BlUoVSqrC1B0MD68CyR6JTimvCaQ63EjBowdP4K8+fx8e3HcIPRiwGw14gY/F5SWohgnVKCEODKSJgpKpoFqmEZuBvh/BDQJ6nsF06C4bQY+62DZSxW2bJnDd5CDWjjZRtktIYnJTIMTWdmtxIY3bf56o/T+s1WozDz10uF+E1V3RH91i8UUF/sUKFECkuDiuuAr85V/+Xm3uXPc1c/Ozvz43e+G21WtWr5BBCQJo8hWLFJX8gunz53Hw4EFMT08L6ZPcCPJE8tGJZTuwTEvcVzvtNpqNBnbsuAlbtm4RbkM+bpmZmREgIu8jqBAuBUc0SiajBT09MiO0jBxLwmjWOeGaJHCPfBVVFW4Juyzi2yHbSBGElONmRFX5XQ5q8q4KVTl0VmW3IgzEoExGMXyfgBxKkW3U6jWsmZrE9u3bhSR6z6fvwYMPPoChYaqCtmNiYhSNehWNRg0T46swvmocjl2WLoxjVzAxMSW27bptQTVttLopnjp0Ep/88oN45JmjmA8TuOSS6AaC0EfEsEAasaXszJjQDAt2iYRUXXguvi+WczDUBCXFx7AR4NrVTdy6ZRKbJ0ZQd0xYzLdJAd/z0e33Aj8Mn9F042NBe+HeN//kT79wxV2gxYKLChQV+LYqUACRb6tcxYsvlwr8wR98oNme779uYXH+NzzP38agOHI5BAykWRCcJsoNVfgdhw4fwunTZwSI6KaBKAwzQKFqEjJH1kG324Fj27hu+3XYsmWLEEEvBSKikmEXZcW8jNvOgQjJpDmxlTXi63LlDH+fdz/ysU4GRLLOiYyVmGsjuS303lAFiDC/JhXOCYFP9qR5Gjsk9P/ITNUyIzOG9A0Oj2DthvWYWkswoeLxRx/H3qeeEsXK2OgQrt9+LapVSp9TcVMdHx/D2OgqVKo1mGZJAMnwyGpYdgUgiFto44FHv4EvP7IXh89OYymO0YECV4iotsiI0yiEaWhQUh1JrEOzbCgmkChZh4iOq44KOGmAyYqGV20axU3rRzHeLKFWIoBREQa0ae/D9/pzYRLeF2n4uFavPfnGO944f7lcb8U6igoUFXjpKlAAkZeutsWWX+IKfOADH2imcffHFueX3heG4eZKuayS/xEL6TMUDobYmSsKZi7M4PCRIzg/fUEyWNiNIImV4w+OS5qNpow7+JhcswZbt2y9mNhLlQ1HM+xaEOys4JCLzqrC91ghqeZmZjlXRCY4DIkTGXFmiJaDj7yDIgBGpMQmJOKOrRHxbs+M0mjqIfExGUcWkXiWMASO3R0aptlYNbEaGzZtxsDICBbbLTx94CCOHz4KU9OwbvVqDNQrGB8dhGOrsHSgUSfoGEK90YRTqqJaG0C9MYzBoXGkqoWTz5/GFx98HF/f9yxOnF+Ap2tIbUMC7wL6rOgWPCp8ggCmqcHUzMz7hKnHSgRFTWBpKhykGDSBzWN17Ngwjm0Tg1jVrMDWFcShD89z4Xo+jdoOJ3H06TiKP7t+m/P0tm27gpf48ik2X1SgqMBlUoECiFwmJ6JYxndWgd/fvbvSNvD2+fn598VhsLZaqehiN46Mr0GliTio2jZmLlzA4cNHcWH2ArrdnpAsqbihtTpNxoaGBmXk0qg3sGnTJuGDECRwG6dPn4YvBFc7S7pll2PF5j0HG5fyQr45pskEHvnPBCJcjwAKkmtXJMTscDBXmKoXIZ/mtvEy6kmgMnVYU6EZOiKR8oZQDRvlWhMjY6uxamISZrmKc/MLOHD4CJ57/gXoKTA5NoaNk6sxWHVQc3RUHB31ioFarYRGs4EyuyF2BdXGMOoDo0jh4MiJ5/G1x57CEweP4kJPha+XkJgaxbxZ4i4UBAngUXmUpjAsA4ahQxdjNXakfBgq3VGB8YqJ61YP45bNa7BxfAglQxWSLT1P3H4HfbfVCiP/gKLpn1R143Ove92u57+zK6F4V1GBogJXagUKIHKlnrli3Rcr8NGPftRYmp/5xcX52bsURdlgaKrJmzaBAUEEH7VaTTw6zs9cwPzCAk6fOo3zM+cFVPA11WoVU1OTGBwaxECjidHR0RV/jyxXJgMikXiBcOyRmZCR/5GNYfjIv8rfXeSLZEAkH9tIGN7K6/PX8GdyWghCGHZHIMKRjEY/EBnxrIxkuA9NRUwvkjBFc3gMazduQXNoFTp9HydOncXR09OY67rSBarZNqqmgfF6FeODFawZbqJZNVGXZwnNoQFUGwMScBcpFhLFxrmZZXzu3vtxam4OkV5CN7HhJjoSCdwLkYY+FEqEFQ2RaiBih8g2JfeGilubYxjFQ1XzMVm3cP26Mdy0aS0mR5rQSbZldygI0e8x9M97Lo7dr2pK8jmzajx+xx3vKEYxxee6qMDLsAIFEHkZnvSr9ZD/8Hd/571np8+8x+33Nxm6ZnGMwhs/OxvsROQ5Lmx7zJyflVTa2bk5sV3na9eum8L69evQbDblZ8p6OZYhjyEfzajczsWMl8xJVEzOVtxWcz5Ixt/IAATBSuYvkgXa5dwRGcFkAb0ZaBKDNL4l45vQj8M0DHEnjaMALsP+0hR2uYLh8TVYNbkednUA5+dbOPrsKZyeXURftaHVmtBNCyVNh99ahBl4GK3b2Dw5honhOoYGymg2qqAtPjNm5lt9zCx20erHWGh5eGz/N2APD0At17DUCbHc9aVTZDBDxvOg+oFk+6i2jb6qwjMsuFEENU7Q0FNMVhVsHrZw/dQgtkwOo1kti4Im8iNENJNz+2Hg+UfiOPxbNY3+8sd2/YfTV+s1WRxXUYGiAv96BQog8q/XqHjFFVSBD//O+//Lyeee+xklSa8plUomAQW5n+pKF4Jy2Cy3hTf3GMvtNvpuX4AArd3pS8JxSRgGMGjxzvFJGIOqGV/C8IBIJLVEIFTFZDYawvuIE4QM2qOEFyScZvwOGVckuWqGIxgSVJlzp8q66GBKLkgoWTY0FMvkvPRKNXSqaBR4gQs/8OCUHWy8ZjPWrNuIpV6A56cXcPLcAmY7HmKzDJRrCHQLCnNkUgWx24cR+FDDPoaqFkYHahhoVFEuOQK2OG6aX2xhqeMhhAanNgAvBXpphNS0sdxjWGAoYxdxTg1CyY/R2MFRNXTiCB5/1lJUlRhrqjp2TNbxqq2rsWm8CVPNJMhBrNAxNnG7/U6/399XtZ2PwPLv+5Ef2dW6gi6vYqlFBYoKvAQVKIDIS1DUYpPf3wp84P2/+SutxfmfSZJ0o6IoOpN2y6WSkEV9lwFqunQ6ZMwCFbpliO05uxD0E8ks17PU3Dwnhn4cHbqIEsCsBN4JBCHKYQeDVutQQKjCvydpU+VIJQoQB564lWaZMbRrJ8dEhQYdhuTFBFC4NpH4EiRROcNMmxW31DhEnAYYGKhhw8a1YkT2wqmzeOiJfUjtAQRmAwuBih7HK6aNiPbvNH1XTeiKhhIN1AIfceiiZJsw6Q/CZk2cuaCw48LAPYXqF9OAZlnC/XDDCG4UIwhjpCT+Khps3ZR1eXEqNu2KoSMJPQw6KbaMlPDqayewY6qBsaoGQ9UQxQpcL6THS9jruRfSEA8NrVr93vvvv3+h8AX5/n5Oir0XFbhcKlAAkcvlTBTr+K5W4Ld/6/2/1m4t/0Kv051SFai2RdDBm28ifBF+7fa6UBhiRyULZSkrBNdcasuOAcEIgQk7Im0SXFNCisxsjLdxht5JW4TgJFUQJmmmylEyginiAHHky7iFr6ezF7NbBGiAXYYUSkwpbwyPacK6JkBBQE1AHkoMyzIwsXoU267dJIqXI4eewdlz0+iGKTythqXIRgsVuEYNoVVCpOkCJJjMaxom6qWycE0CL4CmqCjZDnRFl04NR0eEPjRKS1Ue2Yr0VtHhcSxFoCSAIoUf0S0lS9jlIVumAbDTYgG3bJ3CbRvHsGW8hqbhQ4v6iKIUPT9J2l3PD6LwRKVc++3Xvv5Nf/ldPdHFxooKFBW44itQAJEr/hQWB/DPVWDPnj3Gl79wz39x++4v+567ijdcdjeYqMuuB11WyR8hj4O5Kxy15N4f2WiEYxJ2FUhMTTEzcx6tdpazFhNfrACLDIPkKh3atjNyhWTOEApv7AQlorDJxjFpmvFJ2KVhW4I8ESXObNpLdQdhSHJtAsvUoaSJ+JpsXLcea1dPYH7mDE4e/Qbc7hIY7WJVG+jGNhbCEmYDBzOuiUWlgrBSh2YzUC4RgrCLczEAAByOSURBVCjBlDivRioszUTZNGEx+E4V03gw+i+ikoU14rGlEZZdH07JBuEbTdPIEummCnohDxhwtBSVoIXrVtXwqq0TuPXaDWiUHGiRDyXwYeuqOK/OLS+d86P4b8vV6kdaLe90YdFefF6LChQV+KcVKIBIcU1ctRX40w99qHG+s/get9f7VYIRcj4s0xQgItwRTYWQTy8xHMt9PtgVIVeEgMSyHJw/fx7LrfY/AiJi9yEeIuyC0P8jkREG+R4EIcxmI0U1lndx9MMOCl1GIaZi4hPCfkRCl9IIpq1CN8g3icSJdM3EODasXSeuo9OnTmPu/DmoUQ+2RjKrDxgmYr2BDqq40Lcw7VqYiUtoGVXY9SoqNoP5XDFLMzUdpuagYpdgKgpMTRGAEqspPHI4uDZFgSHgC/DoFxIESKUGgJsqcPmvhabAUlIMmyleuW4Qr9w4ju2TAxiwdYR+IDbtXtdDu9VGmISPmo79e/35pXvDcrlTgJCr9qNWHFhRgRdVgQKIvKjyFW++nCuQpqnywQ/+5mB7sfcTaRK/TwHWSCQ9yP/IrNZV8iKEdJpbs6uZ6RiAIIjkZlymP8e5cwJExLxMfEFIWM18xziOCdgmSSJoiQ8VkQxtyD+JGQHHbsMKnURXUsauCCeEuSy865OkGkp+DODYGoaHali7ZhUGmw20Fpdx5tRp+G5AuzCULRWx24WiBNBNE4leQS8tY8G1cb6v44ynY0EpCWnVtC1J9JUsHoudEAMV8mHE8VSRsVSUUq1DIJWQ0SsgSWgqnDipuox/egFHOAoMxKjrAaaaOm5aO4Lbr12H0ZKBiqnDTBP0um0Evg/Pjbt+GH9GSdQ/1ur+vjvvfGeG4IpHUYGiAkUF/pkKFECkuCyu+grs3v2rI4qv/HiUxL/h9nvjTKSNoiALsGNXZMXbI5PY4iJJNQoTASK2XRIgsrTcyvxACEQoz5VOCEcx1L0oQBJCT1zakkFNCW60FX8OVcY1qpZKKq2ak1vjrJMSUqGipAJCxoYauGb9JGxTxezMeczPzUv6bb3WhGM7CLwe/H4LukI4lCKEgUhx4CsVzHsmnu+qOBua6OsVqFYFiaCKFLalShhdySRBdsXLJOW4iOMp4gxVwgCZDBOlEdQkgqLrCFUDQRRDi0KM2BquG6/ilvWD2DzexHDNkqTdJIwRhyFaC/NUGT2jafrHVcX+h3Bh4fk33nVX/6q/wIoDLCpQVOBFVaAAIi+qfMWbr5QK/Pfdu8e80H2H67u/7jjOcBh4MrLQdU3MxC7NhRHvEY2uqlnnQ9cNnD17FotLyytARFkBIgQhKSI2Q0Q9E0FPfGi8kUvYHW/sBhJFQ0DZsAIYQsIIhDtCiEATs1RVxel0YrSJqmPA1hS0l5fR7bQlB2ZkYgKmU0YQx3D7PXRaSwjcDgw6rTKATlHhhsCir+EFt4STXgUtpQrVqkHVqdKJoWnknShwbEN4MuTRqkkMTRohWcZNoOjoKQZCuroyzE6J5VnSEkxUDWxbPYTrp8awYaSBhkOZsQ9dTeB2W/D67pzn+l+JguSeVIkf+bG3v2dGESe24lFUoKhAUYH//woUQKS4Ql4WFdi9e7c66Dhjrf7iu6Mo/hVNVZtBFCgcW3AUk3ND8qwYykVEEcOvioozZ878IyAiIEWeiViuy/iF2+J4htkwK2ZmVJmkKjNhstmMKGnYOdEhXQ92WBynhMk1q+DoKSKvg+5yG91WG9VaHVu3XYfhiXFMz89jrrUk5NV2axmthVmYlAOlkNC5IAow7wLPuTUc6zexGFeglTiecVZUPDE0Q4FtmxkPJE2gxxGMlWC6KFXhKib6RkmO10lCGH4bg2aMa8ZquH7tEDaPD2C0VoZDpVESIYzobdJLIr93PEnij+uq9ZVhq3n4hte9jjrn4lFUoKhAUYFvqQIFEPmWylS86GqoQJruVj/+8dGh546f/M9pil/QDX0gCkOVZmOXBtLxe45dyIug1whBB+W78/MLGTlVQuy+mTVD0SsHNsIf8QMhgqorYXXyAVN1xPQGoX+HQm4KPUyAZqMM21BhGTpGhproLs8j8l1E5Kb0AzQGhrDp2mtRbtTxwvmz6PS7koczf2EaPTqmsgsTRdAZIJdEWPBVHO81cbQ3iKXIgVYqwSo7CETFQxt5jVxTkKdiKKmQVqnM4Xgp4YhHs+DBgK0Aw1qIUSvG1okmtq9fhanhKhqOBlOJEQYuvF6boXVeEEWPBr77106jec/rX/+2haILcjV8UopjKCrwva1AAUS+t/Uu9vZ9rgAJrJ/5zGfq+/d+/X9TFeVduqaN+L6v0kmVXZE86I4jmQyIkE8SY3l5GXPzC7L6kA6qEliXmZiR30EfEEme9UPpOCChAVgKfcXFNVF0CamjLIZyYU4t6hUT9bIFg1JfkkpDFwwApsdIGCRiv14bGITu2HAjD4apo1K2MDd9Bgg9WCSbRrGMd0iYXQxNHO81cKw3iC5K0EsGTMeARykyVTO6iSSKYKmprI3OrezkBJQQayYMw+SsCTUlwtYBCzvWjWDbugkM1x1xSCX1Nk1cuP2lqNdZnFOj5Oslu/onC5765UIR832+sIvdFxW4gitQAJEr+OQVS//OK3DgwIHy3/31n71f14xdfuCOxnGsksRKS/VoRbrL0QxHJ/TRYFrv0vKyjC3YEZGUXFHOZJ0QASIU49JMLAgFgFCZYhvsqCRCZk1pvW45UHQLnuci9LoYqJgYqRtI/A6qjgYlzdxV6V0SRqnwSxTdgGGbqJRtIPIRBz0Y3F8K9IMEfmqgH5uY8XQ823Fw2m8gsKowLJWkFCQaTchU2qdJfo2lq0iiUHguKsEHQUkao6wDoyUT6wdKuG3DGK6bHEWz4rDzgThm5k6IKOx3Xbd1PAq8Lw/Uqn/56te89dB3fhaKdxYVKCpQVCCLySgeRQVelhU48fjjtb/41Cd/ywv6bzFNc9g0TYW5LgQOVMuQPxKGofzc7/dFNcMRh3iGrJBRxS2VHBGOP+j0pSqZJ4huiTyXpFfJp6FE2DSh2GUEMLG01EKvtYDRhoONqxuoGiHKig81dqHSbl1VZTuuR7mxBtt2YBu0avdEMaMpiYx7erDRScuY9xycbis41VGwmDpQSlVRBNHunRJlur4mKddjCDlVjNVo8GZoMBGgnHoYq6i4ef0obr9uHUYcDWVDQZqoUoPA68aB21kOA+8pXdf/9M43rvqUotxBL7TiUVSgqEBRgRdVgQKIvKjyFW++0iuwZ8+eoXv+/m8/YBj6WzRNaQZBRmDNc2cyZ9VYkngXl1sCQMRzQ3JmJO5OuiEKRzmaiiAKYTCPRTEEsFBNo2gWtHJVcmA6QYr5dh/tdgdKHKDhqFg7WsfG8QpMbx5W2oXKUQ1JrSvyWgbhacyoocqHluwUo2gpYs1BV61hxrVwatnAmbaKuVCBpxmAbYuahk+uC4om3ZVUNaFohji66mmMqhZjwIiwfsDArVtWY+fmCQyWdaShS5otKGHud/tev9s+hyT8Yrla+fPXvvate670816sv6hAUYHLpwIFELl8zkWxku9TBY488cTgp7/0D/9H4HvvDMKwQnRh2xZ830On0xFpLzskYmhGA3aSWVdIq5JLkyYwVAWWVULP9UkPAckeBCGVoWGY1QEs9oELLR8LXQ/dIIRlGzKKibwuzDjEhpESNjVTDFo+lKiDOOgLkZQdDIKQJFURR+xoaJmRmaail1qYcTU8t5jihWVdrN59w0ZoZtwPATAq7dMSGe8kugk/1ZBqFmxVQTV2MWGFuGlNDbdvHsf6sSpMi02dVMzMyJvpLM+FXq/3NS1Wf3dbafTLm+68kx70xaOoQFGBogLftQoUQOS7VspiQ1dqBUhg/drX7h17+L6H/mur1flZVVXLlUpZ3FZbrZYYnnE0s7BEjghHHBkQyZ6JZMcQobjdHmy7LCMPp1aBVq6hMroa5xZ7+MZzs5hphYh1C7ptwSlZsGnnHgUAs1miPrausrCqmqJupbC1CKYMX1IJ6EtShvNRfUNAoaPjJ5hpBzjdijHdBhajCjy9jsSyEOt0eyWIMYXzQrBEO3uOe/g9ybSDJRObh2t45cZR7Fg3iIlyCi3pi5kZU3f7bohOp5voavLHCtKP+L5zqCCkXqlXeLHuogKXdwUKIHJ5n59idd+jCqRpqv7dX/zFqgPPHPzFvtv7JdM0S9VqOctbSVMBJLPzc5nxGUmsK0CEExoSS6MwgmOZqDg2dEPHjTtvwUw3wL7j53Dk3CKWIhOxVQfMUqZU8X0oSYha2UHJsZH4PehxHzUzxup6CcMlHSUlgKWE0DSIaVqkaWi7KXoxsNhPsNCLseQDvdiErziIdBsxwQp5LnSLVRlsRxdVFWocoIQYDTPBqJXihrVjuGnDBFYPODKKqdgaQreHXrsF33fR73knVdP5TUU37p+eXpq96667wu/RqSh2U1SgqMDLrAIFEHmZnfDicP/lCtx9993a/Pz0xqUL8z/rB/7/YlmmGQT+RSAyvzAPjWZeqpIRWaNIlDPyjBIMDTVxy83XQzMMnF/s4ZkXZnDg+UXMBjqS0gBSu4JIpdNpRojl0MRkTouhkeMqnIzE72LAVFFOA6heC7YSolQyESJBL07RT1S0Qw0+HKR6CZFqIUxVBCTEQoH4taomXc6ko0OZcMkyYIUumkqI9Q0Lt24cw471YxhrlkSWq6SREFLby0uI+v1Q09S/D6Pof9iIDv/w236uU3iDFJ+aogJFBV7KChRA5KWsbrHtK64Ce/bsMQ7u2bNpub30nsD3f6nTaWm0ge+0WlhYmJdRDC3fOYvxfV9GNkkcY3R0FDfffBNsR8fpC3PYe+Q0Ti8H6OkDaCUO3DTjZ8SqBs0wpVNBwmgWaJtCYxquoYtXh0Mr+NCH4nfFQMzmDEdT0I8TdMIUbkL1TR06gU0K+FGAOAmRaAQijKazoBgGjJTjHQ91NcKQEePasRp2rF+FzasGMFIxYetUxVAh5JMLk/S6vQslXf09LYk+d2LBP150Qa64y7dYcFGBK7ICBRC5Ik9bseiXsgIEI4cPP715cW7hrvnZuV9UlFR1e13Mz89L1otpGtLRcPsuNE3F8NAARkaHoekqnjl0GOXBYQxNbcUzp+cRlccw3U2EqNoNUkT089CF+SHurcx9odspCaXSzFAzx1OdICWOoCERR1RV1xGkQJspvHYFIUFNSqNWQpcIcRIIDyRRHUn8NTQFdtRDBX1saFrYsWEVrp8aweRAGRVDEWt3kmE5eur1+h3P8/YoSfzxarX0pR943VuYE0NebvEoKlBUoKjAS16BAoi85CUudnAlVuDuu+82+/3lTefPTv986PvvnJ+bq7fbLSUOg5w30rFt61CtWt03OjLYDGP/jXv37a2cPTuDbTfejDf/xLvwwnwHZzoR9r9wAc8vBmhHBgLoklGTCsig8yqD8WIZz9A2PmVWDYGITuuxLOU3VTJ7eHJTPM+DRl+QOBQjMnGCpcw2BTTdgqaZUOIUNkKMOik2jZRx49phbJsaw2jdhkHAEkeSixP6Xur7/okwDO8JvOirt23c8sj4zp1FWu6VeMEWay4qcAVXoAAiV/DJK5b+0lbggQce0BcXpydOHDn6rtkLC7vOn59eS5Cg6eoppOnXRsfGvnrHD/7AvunpU6tPnT79zvvvvy+JYyV+7evuvPPGHTevVcs19eR8G0+cOIuD011c8EkqLSFIVCT0BEEETWXWSyj27UmoII4ixtEI2EhVRdxV44QGZxznaEjjEEpK59ZISKzyUHRAs6EppoxjqkqI1XUb29YM4fr1Y9g4VkOVBqpRgCQKEPgBojBYjkL/QBwFn1ZN+zNveMOPn3ppq1lsvahAUYGiAv98BQogUlwZRQX+lQowuVeNvffsf/rpazlB2bhpw+GRibH7fu3X/vfn+da77/5ofbBSH1J9a4F+8KGj/tzy8tKvmeXySCtM1DOdAPtOL+HQ+R7mfAP91EJA+5E4hGmp0NQYcRABsZF5kGiAaoifmdjNI6HZvCaBeRzhmAaBR4Qk5qCHliUmdNWScUtd9bFx0MTN16zG1slxjFQt1IwYiFwEbo/vSXp++Kzvhw8pqXLP6MTk117xile0i4ugqEBRgaIC368KFEDk+1X5Yr9XbQWY8vvgvds/0ep23+CGUUUpNzDjKdj73Cz2n1nCeU9HX7EQSJYMYKXsVCRIQipdNJqgQtE4komEx0EOCZsfzJahU6pm2QjJ8QBgaRrUKIKdppITs3XMwc71DWybGkWzXEbqu9ASD6HXg9/vdhMlPgJF/wQs9dM/9ENFF+SqvQiLAysqcAVVoAAiV9DJKpZ6ZVSABmkPPfT5H+22278buP7aVNNVsz6E6V6Mx0/OYN/ZFs65gKuV4QUJ4m4Lum4jifhxzIzHoBJ1hNCUGCY7JApHNIBiOvDCGEzzdQwDdhpJTsxUo4Qb142JOdmGYRsVIzNCi5mZE7hoLy2djwLvsZJp/eFI3Xh82x27uldGNYtVFhUoKnC1V6AAIlf7GS6O7/tSgQMH7i2fPdv5n1oS/bs49BtM00usEqZ9BU+eWsSTLyzgQmjDUyvodl0kEWcy9PTI0ndpnJZ9H0OVqUwq/iO6Xc1ScxMVZhxg2AixbbyOV1wziuvWNDFsq8ITYd5uEAVpv9uN3F53SVe0D/pQ/+SNb3zH/PelIMVOiwoUFSgq8C9UoAAixaVRVOAlqsCxY09PvHD86EdsQ/uhJPYrUQolKTewkDp44rl5PHjoLKb7pIY00QsjBGFfeCPUy9CGPYvUI2dERaqpiNMUqqqhZOhwQhejJQO3bBzDLZtGMdXUUVY9GEkEZuKFQZB6geu5rvtMydJ/ZXhRe2Lbrl30PSseRQWKChQVuKwqUACRy+p0FIu5mirAEc3Bg48O95aX3xtG/jsVBaupcEl0B65exxPHz+PzTx7BnNpEW7HghiGi0Ad8F46mwjZtxKkKL1GRGqa4r1qJh2rcwy1rGvg32yaxcayKqkEH1VjkvEkUwut14fa7y7qifLZat389jr8xd8cdu6OrqbbFsRQVKCpw9VSgACJXz7ksjuQyrAAzbB555B/qimK8Owj8uxxd22wbNjoB0Neq2Hd6EV86cAbP92K4hoMQCiLPReIH0tnQNAOGbkLXVBiJh1E7xnVjFfzbbRPYMlqFlbpAEiDSVHhxim6vj9APTzqm8dE4XPiz17/+9IKi7E4uw9IUSyoqUFSgqIBUoAAixYVQVOB7UIGHH/7CMGD8hIH052xN3a6ZNhK9DM+s4yv7juPrz57HkXaA+dRAqFpQVEOAiBGFqKQ+RrQAayrAKzeN4oa1QxgsKVDCHnSN3JEIvX4ffhDPpNC/qOrGJ5Q4Ofi6171l9ntwaMUuigoUFSgq8KIqUACRF1W+4s1FBb71CjzwwANjFSu9U1fVnzEM85Wa6QBmGeeXXOx5YQaPnJrFsWUPy7GGSDFEOFNChHELuG7Awo7JJq4dLUmCboIAURwiSCL0XRdxFO9N4/QT+H/bu3/fquowDODfe/uL0tYKggsxWJXIggySuCiJhjQxTjqYOPkPmDi6Mjg6s5oYRxNYTEycFGXQyIJRSGhiF9T4A+He3t7ec8495jT+AQaa0PftpwsLvX3ez8PwBC739Bc+P336+Oba2qvj/5/M7yRAgMCjEzBEHp29n3wABa5f//r4XDv3Wtufebdp29e7B+jN92bK74NR+WU4Lrf/uFvu3BuU+6Nx6ZVeObJ0uJxYXS4nHztc1p5YKsu9qsxMd0rdVmWnqrr3ldyvm+aL0u99Vkr77fr6O3cOIKuTCRAILGCIBC5P9JgCGxsbq8PhP+cnVfXeXL9dX+4+HrVMSzU3W4ZVXYY7O+XeYFC2x+MyPztblhe7B9Ut7P5vmdJ9TPu0Ltvbo1LV9a1mWl+ZmZu/cvTJ526cPXt2K6aI1AQIHGQBQ+Qgt+/2RyZw8+bNlcH24JW5Ur2/UJr1+dnuybn90ut+bdsy3h6V0fao1HWz+4yZmdnuWTP90nZvSB1uNb16+tW0rS/3F8rlq1d/+vXiRW9IfWRl+sEECDyUgCHyUHy+mcCDC1y7dm1xZWXupdm2/qDp9c430+liPW16k+49H9WktG33XN2y+/C7MjtT6mlb10372+De8Icjq0cvrS4d/eacp+U+eAG+kwCBfSFgiOyLGoQ4qALdE37X1k6c+vPvvz6qqp2X+/2yMq0mvbapS7dC6mlTJk1dml47rttyazSprjz/7DOfnDl1brO3++EhvggQIBBbwBCJ3Z/0SQQ2Nn4+s7l5+8PFQ4debNvmWDWZLLTTtnuY73Q03t6q2+mPK0srl9bX3/w0ycnOIECAwK6AIeIPAoF9InDjxndPVTtbbw+Gw7cmk+rppmr6O+PJsJrW3z9+5NjHFy688eU+iSoGAQIE9kzAENkzSi9EYG8Eun+uWVmZOT4/v7i4urpw9+TJF+7uzSt7FQIECOw/AUNk/3UiEYHSPafmv7+xbHu9XveeVV8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wBBJWaujCBAgQIBADAFDJEZPUhIgQIAAgZQChkjKWh1FgAABAgRiCBgiMXqSkgABAgQIpBQwRFLW6igCBAgQIBBDwBCJ0ZOUBAgQIEAgpYAhkrJWRxEgQIAAgRgChkiMnqQkQIAAAQIpBQyRlLU6igABAgQIxBAwRGL0JCUBAgQIEEgpYIikrNVRBAgQIEAghoAhEqMnKQkQIECAQEoBQyRlrY4iQIAAAQIxBAyRGD1JSYAAAQIEUgoYIilrdRQBAgQIEIghYIjE6ElKAgQIECCQUsAQSVmrowgQIECAQAwBQyRGT1ISIECAAIGUAoZIylodRYAAAQIEYggYIjF6kpIAAQIECKQUMERS1uooAgQIECAQQ8AQidGTlAQIECBAIKWAIZKyVkcRIECAAIEYAoZIjJ6kJECAAAECKQUMkZS1OooAAQIECMQQMERi9CQlAQI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4F/fvxf/lliC4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iIAAAIiCAYAAAD1tKMqAAAAAXNSR0IArs4c6QAAIABJREFUeF7svQl8HfV57v/MfvajfZdsyZItS/JuwDarwYQ1QEpiSENIuuRy0ySkWbonrZM2N02bS9OshZtCwpKFJk1oWAIGbAO2wXgB75ssW5K172c/s93/+5sz2EnT/sMFI9l+Dx99ZEtzZn7znTmeh3d5Xgn8YgJMgAkwASbABJjANBGQpum4fFgmwASYABNgAkyACYCFCN8ETIAJMAEmwASYwLQRYCEybej5wEyACTABJsAEmAALEb4HmAATYAJMgAkwgWkjwEJk2tDzgZkAE2ACTIAJMAEWInwPMAEmwASYABNgAtNGgIXItKHnAzMBJsAEmAATYAIsRPgeYAJMgAkwASbABKaNAAuRaUPPB2YCTIAJMAEmwARYiPA9wASYABNgAkyACUwbARYi04aeD8wEmAATYAJMgAmwEOF7gAkwASbABJgAE5g2AixEpg09H5gJMAEmwASYABNgIcL3ABNgAkyACTABJjBtBFiITBt6PjATYAJMgAkwASbAQoTvASbABJgAE2ACTGDaCLAQmTb0fGAmwASYABNgAkyAhQjfA0yACTABJsAEmMC0EWAhMm3o+cBMgAkwASbABJgACxG+B5gAE2ACTIAJMIFpI8BCZNrQ84GZABNgAkyACTABFiJ8DzABJsAEmAATYALTRoCFyLSh5wMzASbABJgAE2ACLET4HmACTIAJMAEmwASmjQALkWlDzwdmAkyACTABJsAEWIjwPcAEmAATYAJMgAlMGwEWItOGng/MBJgAE2ACTIAJsBDhe4AJMAEmwASYABOYNgIsRKYNPR+YCTABJsAEmAATYCHC9wATYAJMgAkwASYwbQRYiEwbej4wE2ACTIAJMAEmwEKE7wEmwASYABNgAkxg2giwEJk29HxgJsAEmAATYAJMgIUI3wNMgAkwASbABJjAtBFgITJt6PnATIAJMAEmwASYAAsRvgeYABNgAkyACTCBaSPAQmTa0POBmQATYAJMgAkwARYifA8wASbABJgAE2AC00aAhci0oecDMwEmwASYABNgAixE+B5gAkyACTABJsAEpo0AC5FpQ88HZgJMgAkwASbABFiI8D3ABJgAE2ACTIAJTBsBFiLThp4PzASYABNgAkyACbAQ4XuACTABJsAEmAATmDYCLESmDT0fmAkwASbABJgAE2AhwvcAE2ACTIAJMAEmMG0EWIhMG3o+MBNgAkyACTABJsBChO8BJsAEmAATYAJMYNoIsBCZNvR8YCbABJgAE2ACTICFCN8DTIAJMAEmwASYwLQRYCEybej5wEyACTABJsAEmAALEb4HmAATYAJMgAkwgWkjwEJk2tDzgZkAE2ACTIAJMAEWInwPMAEmwASYABNgAtNGgIXItKHnAzMBJsAEmAATYAIsRPgeYAJMgAkwASbABKaNAAuRaUPPB2YCTIAJMAEmwARYiPA9wASYwHlJwHVd6dOf/nTgpptuMlevXm0DcM9LEHzSTGCaCbAQmeYLwIdnAkzgnSdAIuRf//Vfi7sO7fufC9vbN0mh2M61a9dm3vmV8BGZABNgIcL3ABNgAucVgW984ys1Y4OjH9qyZesHh4eH6opLShKXXXrpPTWzWh7+yEc+MnheweCTZQIzgAALkRlwEXgJTIAJnHkC69evj7+8ef1VJ3t7PwZIHcFgsOTkyT61f6DftS1raMmy5U/W1M362l/91brdZ341fAQmwAR8AixE+F5gAkzgnCfw93+3btXQ4MAdmUzqiuKSosbS0tJAJBJBLpfDnj17xJckK2MNs2bvbG6a/c0bbr79mVWrVnGq5py/M/gEZwIBFiIz4SrwGpgAEzgjBH7600dmbX5xy41mLntTPBZbWl5eXhaOhJHNZiBJQFVVFZLJJHbt2oU9u/fCcuxcLFa0u75+1iM33nz9T6+//tbeM7Iw3ikTYAJvEGAhwjcDE2AC5ySBv133uSt7errfY+j61ZWVFU2VFRUaRUFc18XAQD8c10ZzczMMw8DY2BgOHDiE/fv2Y3B42NU04/DsWbMevfKKyx+98w8/uvecBMQnxQRmCAEWIjPkQvAymAATeHsIPPHoo1UPPPzAVYqm3lZWVn7JrFkNxdXVNVBVFblsFpOTE+jq6oKiyFi+fDlKS0ugKAoymSwOHjyEHTt3oqenB7KidFfX1P6sfcGC7//1X//trrdndbwXJsAEfp0ACxG+J5gAEzjrCVA77kMPPRQ6sGfX0s7OI1eNj43fls/nmtra2vRFixYhGothKpHEyMgIek6cwMGDByDLMtasWYMLli1BMBiEJKsYn5jAzp078fIrL2NwcAhl5ZUnL7zggge+9JX//fmzHhKfABOYoQRYiMzQC8PLYgJM4Lcj8Oij9wRPnMjMOXbk0DLXwfv37d93pZnLaxQBCYWCaGxsQm1dHZKpNI4cPoye7h4MDw/BcWwsWLAAV15xOerr65HL5zExMYnDhw/jaGcnHMdBdW1tvqqqev1XvvrPN/52q+GtmAATeLMEWIi8WWK8PRNgAjOCwIYNG9TtmzaVjCcmlrkK3j8w0HerbdqhfD4vIh/JVAKOZSEcjiIaL0I2l0NfXx+mpqZgWRY0RRbpmsqKCixZskSkbQYGBpDN51FWVobKykqEw2E3GA698Pl1X75iRpw0L4IJnIMEWIicgxeVT4kJnOsE7l23LpTQ0TA6PnHT5OTkH2VzmVmzZ89GJBQGCZEjR47gyNHDsE0LsqzAcoiIBNM0MT4+jnQmBckFZEVCPBZHIBhA0DBQVFSE0vJylJeVQVFV2JaFeLzoxc9/8cuXnetM+fyYwHQRYCEyXeT5uEyACbxpAuvWrZOB47qu1L3rZHfvJ5Op5JWUVqmurkYmkxGRjuLiYkxOTuLo0aM4fvwEEokkqFdXVTVxvEQygampSVGgGg6HRddMLBZDTXUV4kVxaJoORVFFakZRFLestGzTn/zF51e/6cXyG5gAE/itCLAQ+a0w8UZMgAnMBALbNj1d/6Of/vvdgwODv1tWVlbV1tYmh0IhJBIJ0YKbSqVES24oFMbk5BROnDiBQ4cOoX9gEJblQJYl8ZXNZmFaeVA7L6VgyE+Eumg0TRWChaIo9FJV1SktK9342T/93FUz4fx5DUzgXCTAQuRcvKp8TkzgHCPguq78jXv+/sMbN236iKKqHR3t7aGmpibZCBiwbRsT4xM4eOiQqAFZvHgJZs2ahUAgIIRJ59GjOHy4E319/cK8TFVl8btQOIiKigoRDaGXLENESSRJFhERSZKgaZpZXl723B9/5i+uO8eQ8ukwgRlDgIXIjLkUvBAmwAR+nQC15f7s3x5c8aMfP/rH/f39F7quW11XV2+0tbUJEUEiJJ1Oo7OzEzt37sLAwCAuueQS0Q1DkQ5d14UYOXToCPbt3S88RKLRCErLSmEYukjL0DYkOkigUEsv1ZKQEClERDLllRVPferTf34rXx0mwATODAEWImeGK++VCTCBt0DAdV3lRz/6Uc2hPTvu2rNv35pkMtE2OTUVpsAFeX5QKqWmpkbUhFBhKtWCTE0lRMSDftfa2oqOjg7hDzI6Oor+/kFMTSZExCMWiwgBQs6qJDw0TRNfuq7+ihAhkaMqylRFZeVjn/rsX9z5Fk6H38oEmMB/Q4CFCN8eTIAJzCgC3/zmN0snxwav6jx8aG0wFFopKXLV5OSkPDg4KKIf1PlCqRXqcCEhcvz4cYyPT4roCP2dWnKp/ZbSMyQwspksZEVFJBwVwoQEB+1DkuEZmUmS+KIICdWJSJIiBAntS5aVsdramp988tN/dteMgsSLYQLnEAEWIufQxeRTYQJnM4ENGzZEXnz+mUUn+3reLcvSFaFgaFk0FlUdarOVZYyNjePYsWMYGhoSp0lRDS81kxHpF/qiv9PPDSMgumdCwaAoXI1GY+JnJDToi+bNUOsuCRX6M6Vn/NQM1Yj4rb6qqg7Pmj37hx+/+zOfPJvZ8tqZwEwmwEJkJl8dXhsTOA8IUEtuWVRvPt7dvXpiauK6gGFcFo/Hi8vLy+A4LsYnplBaWgpF0YQQOXjwoEi3FNprRbrF9wfx23d1zUA8HheFqBT18Go+qPbD64wRL8kVQoTeT1EUQJiNiO1cF2KfhqEPzGlufuh//tEf/+l5cCn4FJnAtBBgITIt2PmgTIAJEIENGzYUPfHYjxc7rnuzbVk3QkJzVWUlKisrYFmmqO0Yn5hEbW09iotLRNSDUjEkSIaHh2HbDnSd2m1lJBNJuHBRXl6OQCCIgBEQKRxKu5CgoZbcQMAQQoQECwkRT6QoQtSQEKFtSYjQ9p4QMU7Oa533vY/c9YnP8RVjAkzgzBBgIXJmuPJemQAT+G8IUDHqF77wl3NGBgcuHhufuMPQtBW1tTWh+vo6BIMBZLMZYUrW1XUCJ7p7sWDBQtAEXYpgUPqFLNyPHetC38k+4Qnidb2oQliQN4ifcvF/ThER+iIRQj4i9KLUDAkY2sbrliGxQtEQ+ioIEd3onj9//nf/4K6P/S1fUCbABM4MARYiZ4Yr75UJMIHfTEC6//77y7a88NwcRZZ/r7Or82Yzb1bW1dWiublJtOSSKBgZGRbdMAcPHsLI6Bg6FixG2/z5qK2tFZN0KVpBw+v27duP3t5eMdwuEomCzM1IRFCEg/aja7oQJSRSPKMyqg+xxTZUCkJ/py/6vUSe7yRHXIiICEVNjIBxfNGChd+58/fv+ge+oEyACZwZAixEzgxX3isTYAKnESA/kO9973vGq6++Wj5nds1tW17afPfw8FCN4zgKpUaoWDQSCaOktBjBYEiIi3379mJkdJTiFIjFi9Da2obly5eL1AvViFCKhgpXSZRQBw3th6IZNGuGXpSWoQiJqAMhsSFTNwylXWwvFSNRBMSLiNA2IihCCRqHhIwrIi+BYODYsqVLv/W7H/yDe/iCMgEmcGYIsBA5M1x5r0yACRQIvO9971Ouv35VdGoqv2zfnv1fTiWTS8vLSpVUMikEB7Xk+i+q+cjnsxgbH8XkRAJ6gPw+JDE5lyIedXV1Iurhp2NKSkoQjUaRy+WEALFtrwPGL0L1Ix6aqkIXERFKuzhCiIjmGKoIKaR1qJDVEyqeEKGISDAYPHzRihVfW3v7B7/DF5QJMIEzQ4CFyJnhyntlAkxApDlc+dvf/trC/u7uv9qzb++7a6qqtfnz58skDNKpFLqOHceRI0cxOjYGRVNFFMOVKBphCW8QinjkLUsMp6MCVBIhJDyoDoT+TCkVSrNQJIQiGBQVoX34PiCeP4gBOp4iedEPSs34ERHRxlswNVNVpdDa60VFKNISDAT2XnrxpV95z22/+zBfUCbABM4MARYiZ4Yr75UJnPcEnnzy4botW3bcduJ490dkSA1tbfODNVW1otslnUyKehAJihhMt//gAfQPDAiBQFEQEhQT45NimF3OMoUnCIkR/8svRvW6XWg4nf5GdMPrfPFevmuqpqiQhQhxRDeO7diiOJWECB1LiBXNb+P1oiIUYTF0fedVa65c9+5bbvvFeX9BGQATOEMEWIicIbC8WyZwvhLYt29f5IEH7r1+aKjvA67jXFBRXlZRU12tVFIhKhR0n+hGIpEUFu3kdmpZNvr6+3Hw8GF09/SINIuiKshk86KzhQQBpWAoCkJpF6/g1GvH9WfCiOLTgkOq/50EBr2EuFE16MK8zIFpUgrHhgvnV4SIYXhFraf7iKiquuWG667/k2tuvGXL+Xo9+byZwJkmwELkTBPm/TOB84jA17/+v5c8++wzH0ilkldXV1U2zW1pjlRXV0JTNFFzYZoWdu7YiZM9J9He0YH6+lmim8WyLSSTKXR39+Dw0aOYSiRgO46wXaci1tNrPvx2W3JK1XVDCA0SIrR/4Q8iJumSg6pn1S66Ysi0TKZiVkekfUTBquiu8ebNkAihlI5aGHYn9kezZjRt00033HD3mutu3n0eXUY+VSbwjhJgIfKO4uaDMYFzk8C2bRuqHrjve7d2dh29Op3OXCTJckVFeZlMLbkNDQ1QZAXHu07gaGcnDh06hORUEg2zZ4spuQ0Ns0S9RyabE+kZmqQ7MDQonFTJHVVVaO4Ltdw6ImJBURGvIJVmwygiuuHPmaG6Dvqz35Lrt+5SWoYiHV46xhcjDnmoin1oKqVnNCFW6OXVnQBGMLThxltu/sSVV16779y8cnxWTGD6CbAQmf5rwCtgAmclAWrJffzxx4Ov7dhybXd391W2aV3VPzAwO5FIGPTAJxFQXBwX03AlyDh0+DCOHu1EMpWE6wCBYBCzZ8/G/LY2FBUViyjI2NgYcvkcLNsBCsZi1HpL4oIiISRAvHoOrVB46nl/0MuLuHhCxG/J9fxDCpbuBYFBURDaliIjiiyJlA3Vh9BxyOuMoieUGiIhommBje+99Xc+cfHqa/aelReJF80EzgICLETOgovES2QCM43At771rUg2OXLBlpe3rSopKbpRkdUlRfG4kc/lRPEpTcqlB71u6DB0Gk7niJ+NjNGMGK9IlCIU4UgUlVWViMWKRIqF0jGhcEi8J5v1WnIN3StEFZGLgjnZ6fUgfgqGRAht73fCnJ6e8QtY6Xe0Lk+wWN7UXSFuqH6EWnlJfHhRFzgULVE33va+9378Eo6IzLRbkNdzDhFgIXIOXUw+FSZwpgk8+eSTxrZtL9T39p68PBIM3ppMJq4MhcKGKCYNhUW0grpiaDBdX1/fG2kSEh3k/ZEoTMkVAsMwEApHEAyFEApFRITE9wChqAZtIyIahaJTv97DNyHzu11oGxIxtD0JjFOW7R4Nf3tPvFDahQpWTVGvQi/RWSPEjgRZpZoSio5QDAcI6Przt3/g9o9eeumaw2eaLe+fCZyvBFiInK9Xns+bCbxJAvesW1cyMDW2aCIx+W7Htm8PBQPVra2tCIfCGBgcwNTEJKqrq8WkXBpK98or2zAwMOA5ntJDntpnAeGKms5kEI3GUFRcjGgsCsMIQpK94XNe8ak3gE4MqxP1HdQVI4v0iSSToJCFN4goMFVV5PJ5z9DMsqCoNE9GhlsoYhXREDFPxpu+Sy+KhuRNE9T9K+bQaLo4PgkSGpznOjYUyUU4GFh/++13/I/Vq1cff5O4eHMmwAR+SwIsRH5LULwZEzhfCVAU5N8feaTcCAeuSmXTv2+Z+cvmzm3BnDlzhIV6YnJK2K2TQyoJEfIHoYjD0c5j2H/goEjJZNIZEQEhgUDtubJIfwSEORn9nIpRbTEht2B3CogCVhIl2XRGiBISNCQ6/G38glR/n3RMSr342/iixo+E+LNlxEC7Qj2J40jUGSOEiCLSPponVMhrxM4joGnPfPhDH/7I1Vdf3X2+Xn8+byZwpgmwEDnThHn/TOAsJfDoo48qO3fujIU0qXX/gf13Tk5Ovae6pqpy+bJliBfFhbigKbkU5tiyZQvGx8fR3t4uumRCobAQGpNTU9izZw8OHDgozMlINESiEURjcSE8KGqh6dS+S0Zj9hvFqNSaS4PsSNxkM1kxie70mg+vxsSrGyGh4RWfkknZqZ95nS8FfxEacCdR2YfXlpvPU6sveYl4BbCqbggBQ+JFUSSxXSaThqIpm2/9nfd+5s73v/+Vs/Qy8rKZwIwnwEJkxl8iXiATeOcJrFu3Tm1ra6rf/vKOu3fv2b2WBtSRMJjV0IC5LS0i8kEPfqoH2bt3L7Zt2yYiHS0tLVi4cBGam1tQVlYOWVHR19ePl156SaRrikq92TCWRV0xEJETEcGgOS8Fe3ZK0/h1HfT7XCbtGZCdZlpGRE7NiKEOF39y7qkumtMLWkmE+ELEdEiI2DBFS7AXQaE0DwVjTDMn/k7pnWzegh4KD7QvXPhIf1H8L+676y7znb8SfEQmcO4TYCFy7l9jPkMm8KYJfONr/3jHSy9u/rORkeGWTDajK4osUY1FPpen+StCcFCRJ0VCKPVCkQmKJtBDvKamFgsXLkZlVTXGxsbR3d0tIhtk004xiImJCQiH9UL0QggRMeeFpvAaYvouiYhMJiO2sU2vE+Z0YXG6EDl9roxvbOZ3ztA+qSzEq05x4UoyHCgiApO3bBEdkWwLsuQgoKmgvmJJIdWiIGO5SJhwtXC8Z+EFK769YtZHv7p2rVRY+ZtGym9gAkzgvyDAQoRvDSbABASBRx99NJhJjFzxi8d/8RlNDbTX1tSU6YauToxP4PjxLoyPjxUKSCl94dVrUOHp2PiElxYRs1xcUFqlrLRMFKOqmg4jEPKGyTmuaM/1azn8dly/mJSiEGRS5vt++CZlJETo5XfN+O26ft0I/c6bvOsNs/Mt4P0/k1mZSqUn1DEDCRYUuLIKSCry2QwcMwdDcRDSFbiOKepH8o6MDDRk5CAsI2Yb8arhUMjYeOtNV/xVZKz/xNq1a1mQ8OeGCbxNBFiIvE0geTdM4GwlsH37du3ZJ59sPd599O6enu7LZzc21c+bO8+wTEvyh8KNjAzhwIED6O/vFyKEXn6UYmJqSkQ+qE6D/D8oohEMhRGJxhCJREU7rL8tRVFIMFAax4+IvNHVopAQIXMxTYgJv9iUUjP++08vWPWFiSg+Fe24p1xV/egJiZqAocHQaEqvI9ItOZu80lQRHTGpcNYxEdYlqK4F1zaRt21kbBkpGEipYeSMYrjhUscwtGRxSN2/pK3l78qC8Y1/cuc1qbP1mvO6mcBMIsBCZCZdDV4LE3iHCXznn748+3Bn13uOnzh+c1lZ2YLa2rqSsrJSBANhEe2g9Ah5hJDJV39/H44cPSLECLXfKrLXwZJOZ5FIJkTyg0QIiY9QOAxDD4g2W9v1ZsFQHQZ1qJh5Mh7LQSrMgyk05xbaaz0nVC+q4Q2sc0QHi1fP4Res+kWqfgeN7yNCYsj3EaHfkagJGDoCOhWi2khn8zAdGS7NvrEdmLm8ECBBTYJs5+E4FvK2g5QtYwoBpLQYskYxTD1OI34R1B0rHgrsba2reTgaMX74zU+8v+8dvmR8OCZwzhFgIXLOXVI+ISbw/0/gxRcfL370hz+7ZHhk+JZQMHRpZXnFnLKyMplab+mhnsnk0NvbK2o7amtrEY9HRcRhbHwcRzuPoqvrOPJ5r102m8mJdEYwHEY8XiTaccn/g778aIdvtS7acbNZISyoW8WPrvgr9qMcnoeIJ0Q0RRbH9kWGqPs4baAdbetHRXx799Mn8HoW7p6vSN604coaIHvFqOQEq7g2VNmFDJpZ4yJru0i7CpJyCGkSIloMOS0KS1YgKQ5iuoLKkH6kOh78xezy4h9e/e6Ve65vafFCPPxiAkzgTRNgIfKmkfEbmMDZS6CrqyvwyPe/u/TgwUNXDQz0X63p6uKWOc3RxYsXCwFBD3xqsx0c9LphksmkaMmd1zoPkUgElmViZHQUh48cwaFDR0RkgwpPjSC120ZEBIJaXz2HUy8i4ft9kHggMUFpGa9N1kvx+KLB75Txv5OQEYJF1UQNiD9Z1xci/ne/fZd+T1EUKqr1IiWnTMzoZ/RLh8I2Mg3Kc5HO0EwbG6ooYCUbMyBvS8i6MnKygbweRlaNICMFkFMCMFUNLlnCq0Cx5qJEcwcrQtqzTTVlP1h9wfIt71m9ZOLsvTN45Uxg+giwEJk+9nxkJvCOEvjut+5p3rR56+WpVOq6icnJizOpZFXAMFBfX4/58+ejqKhIDJ3r6elBZ2cXurq6RGqGjMtWrFyJlrktYr3Uskv27Xv3HxB/V1VdpFxsi6baUtGqfNpcGM/nwxcdJBZOuae6/2WUwy84FREOl6bvej4hfmrm9IiH3zVzevrmdFt3EiH+rBn6s4j4ZHMi6kN1IrKsI+dKyLsysraMvGzADUTEV1bSkbKAnCvD0XQRFQmHDOhOHpqZRllASpXHgluqyop+1N5U/cyf3XFr7zt6UflgTOAcIMBC5By4iHwKTOC/IkATcjdu3Bj+4UMPXODAvSGbTt2STKVmTU5OqflcVliiU1qjtqZGTMIlkXHo0CGc7BtALpcX3S5ko944pwmLFi0STqrHj59AJpv1Wl8lslxXRJSDakUoqhAwvJkxwoodp+o66DgU2fCFif93T8x4dSF+fYcvXIS4sMmS/ZRZGW3vm5Wd3nnjF6v6UZbT9+eFXsjsTBbnTGZsdH62pMCGjoyrIgsDGUmHrYUgh+IU5kHWAVI0fM+y4SgKbEkWlvS2RUWueQRVF1ENKI8GX2+oKn+oqqT0sX/62NqjfEcyASbw2xNgIfLbs+ItmcBZReDrX/+6MTYwMO9Yb9cSCfgjM5dbWFVVGSgqiouC0yOHj2B8bMxrudU0xGIxEQEhA7IkPajzeWiqJkSFHjBQXl6GWLxIzGgh+/V4PI6pRAIm1V245G7qiLQM2aR7xaQ0J8ab5ULFrqKeJJsVDCllQ6LDr+n49U4c7/1UsEoFpV4U5Y0uGXgpG1IWVP/hW8eLOhLqnKHiEn/YXUHcCMMzWgu5sJp5IUKEl4ijIGMrIv2S1aLIayG4egRyIAxXUZEzc8ik07DMnBBZjqwA1A5seEJL1WTosouwKqEiEjo+q6z40aiuPXTN6ms6166q94xQ+MUEmMB/S4CFCN8gTOAcI3DvvfdqU/39xbsP7esoKo7/cWfX8Rtq66rlObObxMOcHFLJlIxSL9tf3S6iIPSAJhFBD3hF1UUdSN60YJkWwpEwwuGwSL/E4jHhmEoiIksdKCZFOBThiuoLEWrXpX9Y3ohuUPeKTrUiQDZL9SEUSaFYCQkVL43jF5z6NR6iGFVS4VDLbTrzRvsuObAKQeA6UGQFAd0QQokKUe28Ccu2YJO1u1AilJJRxaA8l6pAHBuO7SCXN5HN27AkDXnyCnE1mGoYZiAKWwsCijcAT5YdyK4FWDnxlcnlkIUKR5KFANF0FYpuQFZ10aKsAogb6kRzdemGptqK7yyeHd229uqrJ8+x24tPhwm87QRYiLztSHmHTGB6CFAa5gtf+EIwFpDnDI65iAhqAAAgAElEQVQOv/fggUOfUBS5+MILLxCdL1NTCZw82SNESHNzMzRVx759+7Fjxw5R80Evz6dDR862MTmZED8jS3aKloiW3MKAulSKLDQk8XdKq9g21YecFokoTM6F681y0XWNSkdENEVELmzquPEm7AoDM5c6X7wUDbX5ipcrw3ZMWHkqfJUgFUQIRVooGkFCRCXBQMLEtmGblhAgFEmxqO1XliGrGlRFheTawjOErN1ztoyJrA1Tj8HRI7CVEBAIwQ4YwvnVzWeh2jlUFkfQVFeJsogBQ3JxrLsXu471IWtZaKmrgmTnkM2aMOUAxkwFSVdFrDiOinjALTLsvpVtsz4X1Oz/mNq/f2LdunUeHH4xASbwnwiwEOGbggmcAwTWrVsnL1/eEt/+yms3d5/o/szo2FjH3LlzQSKEohZkq04pks7Oo1AVRRSoUmSDBAAVp7788stigq5ImSiqSM0oiibEB6VhyPHU9/U43c/DKyr91aFzfnRDAhWCnmq1pTiF7dCwOUt8Fz6npwkREjZizovYpyvWRlNwdd1L61DHC0VtvDQLCRFZiBFFRD6AfKEtmNZEtRykfKgYlRpzRRrGtJCzJOSlAEwjAjtSLNIytq1CNQLIOTm4VhZFqoS2+iqsWtaBjvlzEFKAbGISjqxi/auv4+Dhwyg2NAyc7MXJoRFYehRmsARZI4YwOcrGAshODqBYzuWuXrn4Plc2v/g373//qEQKil9MgAmwEOF7gAmciwTu+YcvXrpr52sf6+7uvq64pDh85VWrlY6ODpF2gYgZADt37hSzYSjCsWrVKsyaNVtED0gQDAwM4rXXXhOihKboBsMRxGJF0A2jkDaRRCSDik0pakKtvPTd8++gIXJkBubVcfhC5PQOF5+5EBQUrXA8kzO/tVcEQFxX7FPYwVO0hCIitglF9d8jU0MuIFHqh8QHpXVkMaBOUlykUgnk8lmvs0bWRcqI9kHdMClHRVYNwlKDSFpARlaRC4TgyAY0R4EOQIcJw87i4rZ5uPGylaivKsPI6CCGRwbEdN7muXOFqHnkRz/G4c6j6B0awRjZtIbikMNRmLIGS9YBPYiclUdYk1AZknKXzq96trWp/HMXXV+/b7m0nAfnnYsfQD6nt0SAIyJvCR+/mQlML4GfP/rogieffOz3j3Udu2ZycrLBduxQOByUqOV24aJFIqUyMDAk6kFIiAwMDIioBw2tu+iiFWhv7xB/JwGyb98+4R1CPhvhSFTMjPHbbSmyQRELqiGhqAVFSXxRkc97UY5TQuKUP8jpbbS+2PDf529P+/PFCQkLVfVqRkh2uLCRy6ZEDYgsUxGsAYkMySiVQ6kklYSIAkjkC5IQPickVFyaJ0NCxgLSjoKEFEbWiMPSQ7DIPt4IICXJol4k4MowbAuqmUF7fRV+911XYmV7M1KTIzh2ogvJXAZlVdWY3dSCVDqDr33z29jf1YOcoiKvaEjbLiyK3pC4kXS4RgRqIEIrQEzNo0qbysypCL+2YG7DVy+4eMFzV89ZznUj0/ux4aPPMAIsRGbYBeHlMIHfhsC+LVtKvvvD7/9Rb2/PtfFobJ4sSUUDgwPq8PAQLMeGpuuoq61FZWUVDh86gmPHjiGZTgu3U4o2UBvu7MYmtLW1IxyJoLv7hPAQ8YbOaeKB69d9kJigOg9/GJ1fhOpHNahI1e9+8aMgImVT+I+8OxQSBwXLdtfxoh/08renAlaq8xBCRKNC0YIpmWOBZs2IVIxiQNYodqHCEs5kVFMiQ1WovoSiMlnPjVVSkKWoh+kgZwFJR0VSK4YZLoekh2ieL1xZQk7UqAAxLQDk0rBTU1jUXIfbr74cS+fUY2psAP2DfTBCQZRX1cJWA3j8uZfwxIbNGEnloQZCiMWjsB0bk6kMMpYMWw/DVIPCvTWkqQjKJsJKDhHFypbGI0eaZ9f9nxUdTf/+oatWnfxtrjNvwwTOBwIsRM6Hq8zneM4Q+PrXP2G4Vu17tm7dstbQ9WWV5RXVRfG4Rp0wk5OTOHDwADq7jokIBUVDKNWRzeRFumV0fEJEHoSQUBSEwhGUl5cjFosLgRIIeIWnmUxWRAosyzMQO92K3RcO/hA6z8+DfD68VMvpc1681hmvM0bMk6HtLM/6nV7CZKyQniFxRF9CWNCoXCpIpV9bNlzLEh00JEKopdamyEzhWFTvQt04jmkJy3nTdmFCRsoE0raEPJmVqSFktCLYgRJRiCvbWVhmRogROmZED9DCqJIExUEFF81rxBVLF6C6ogjZXEqIrJHxSRw81gujpArHTg5j8yvbYQSDuOLSS5C3TGzZ/jq6Bsbg6FE4WhiabgB2HpGgimBAh2NlEDRUOx6SjzVWxn+4tLn+B3+29rpD58yNySfCBN4CARYibwEev5UJvFMEfvGLX4QGeroWvrTlpbW5TOby8oqKBRVlpVokEkZiKgH6XlpSApqEu+v110SKhYpNKaVB7bhU3zE4NCwGzqmaCiMQRCAYRJQm5EajVCYi6kFIiExNTb2RhvFrOPxoxunTb2lbL81yqu7DFxgkImRFKpiaiYoObzu74B1CaZdC4anvOQIUhAjNhSkMyhNCxAYUWYOkKnDIe0Q01NC+Zchizgxg5W1kcjRZV0IOKtKOipxiwDbCcI0wLCUE01ah0KRd1UFxLICKmkqRthodTcB2JUi6AUVyUKTJaK6pRH1NGRQNSKWTONZ1HCNDI7j+uuvRNm8utry0UcypufiyK9A3OoWfrX8R+04Mw1QjgGYUUkkudEOGRO3JCnUF6wgoNuK62dVQHHqso6n6B9EP37ZjnSRxR8079UHi48xIAixEZuRl4UUxAY+A67rKt7/9T41dnZ039vT0XhmLRK8IBQPRluY5iIRDoDbakydPwtANzJrVgKKSEgwMDeLFF14UNu0UGaFCSxIByUQSJs1uMQyEQtQNExYpGopPkMGXbzJWOO4btuqenToVoZ5yPiURQpESv7bD/+5fNxIikuy12Xr1Hl7diOtQASpN1PXSOZ7QoRoPipCcEiJCGYm2XDI0o7k0OiRFEjNh6KktWnnJnMwhm3jAJGMy0xW+IKYaQk4OIK8EYOsBuCp1/MiAaUGzMijSHbQ01mDN1asxMDyGF7fswon+MWQUHVA1wDShuw4CAQWK5iKTSWNqchLxgIbLFs3HmpXLEEBWtCMXVzdg2/4u/Nv6LTjQOw5LDcGVVFJOgCrDIY1BDHQVknCPdRGV8yjXnb66iL6+par8R++746aXVldUJPmeZwLnKwEWIufrlefznvEEHnnkkeKtL25YMjY2fnMkHLpJ1eTZtTW1iEYjKC6Ki5qKkyf7xJRcmhPT1NSE0rJS8eDrPtGNba9uR3d3j2hddWxXeHiQrwYJEE0zvG4TSRL27ORGaui6+E7zZ0gkUOEnpWfo5Vmwe0Wk9KIoBgkRIRbITMy2xXf/JbpeZComlUTUgrpYSG2QQRqlZ0T9iUU1IYqI0Hi7dcX2qkrRDs+OnbI46RR1zuhQJDqWLX4mRAgVm9oSMo6MnGQgR8ZkSlDUabhaCDlHES23FEVxHQsqWbI7GZSpFpa3N+O2996CaDyGra/sxcZXXsP+/mFMWV7bMB3EcW1Ydg5mLo9oMIjl8+diWWMF6ooMNDeUoaSsBDk1iCc2bcOjT23CyYkcIsVVyOYdJMmvhApqKWpENilkjaJQ27GDiCYjZJuIyc7ErPL41oa6qh9c1jH32d9bfeHAjL8peYFM4AwQYCFyBqDyLpnAWyXwl3/5l5V9fSeuGurr+2Amk7mitqYmsHLlCoTCQUxNTUJXvBTK7t17cOJEtxhMt2zZMlRUVkAhO3UAg4ND2L59h5iSSwKAHECDwRB0ihJIECJDFJwW6jWEm2mh/VYYhBXEhT8bxpto673oz2RmdqqF13xjHoyQFEKIkLDwvD50LSBSMZlUVhyXWmvpGJ7PCNWE+EJELqR0yAZeESmTVCYHWVahUjrHcWCJIlRXDKKjqEdWCyEt6d6EXCUoRAhUmiTs1adAVMfmoEs5VAQkdNSV4+IlbVjY2gJFWHuEsePgUfxs40voGhmnBBEUWYUtQdjck6FaSTiGqy5ahuUt1XAzYwgFZcRLipCBhGc3b8OLW3cgWlKFBYsvwvBoAlu370XCVmHpAdiqC1d1AYWM2WxoErULy9BkCbGwmq0uChxoKgv9YHFTw8/+5JbrjrHfyFv99PD7zzYCLETOtivG6z0vCHz2s3ffvG/Pvs8ODfRfEgjoqKmuwazZDSgtLRFD6PpP9uHA/gM4crQT42Pjouh0+QUXYOmyZSgpLREPUPL2OHr0GF5++RVRsBovpmJN1bNuf6O41BMVVLzqRTuELBEPfM9UzCsqFb8r/GvhF6z+V0LE8xEpJFFovousiJk19MpnzULBrCw6XEgoUC2JKHSl7hqV7OJlgESMLItUUi5vCS0hRAVkUQuSzNrIuhrsYAxWMI4MCRJZh0XtvVpAtO0qtD114tg5FAUc1JUEsWhuAy5ethiVpUXo6e3Bxo0vYH7rQrhqCE++tBUnBkdhO7QmHY6qIOfYMCn3Y7moLY6iRLMRpMyLTmkbBbaTw+T4qCh2XXnhCqy+fA26e4bwsyefR/doBr1TaZjUBk1pJSkPmSJE1JhMNvGGAdmQoDsZtzaEicWNdffXREMPLZvfcPh9K1dmWZCcFx91PklvHiW/mAATmGkEPvHRP/yTkZHRT46PjdaaZg7ZXFbUUjQ2NqKkpARbNm9Fb+9J4WpKgoOiF1VVVSIqMqe5GYlkAr0nT2J0bNwz9gLVZpD5mAmThtM5pzpcaL+ySi6o1HLrDbBzKCXjej/zBQpVZ/jRERI0wgW1YGrmr8GPlvizZOg9JCCou4XEBhWV+p07QoiQ+RiJIDoO/ZnqRWSae0O+IZKY8EupI9rWdmVkLBepPJCDBteIwjZiyKshMTE3J1FbL1XJUhuNC0PXYOWzMOwMFtQU4aZLluLiFcuQd4FnN2/BE5teQP/wGCqKq0RLcCpnwbQlUZMiU5Vq0EDCMZGyqRvHgZNNI+RY1NCDjEOzcBw0V8WwvKUWC2ZXY3HLbDTU1KK/f1R01uw82IMt+zvRnTCRlsjsTIKsqUL00TItBXA0Wq6FkOKgJiBZKxoq11eXxL7aUFG966M3XDIpcSHrTPto8nrOAAEWImcAKu+SCbxVAl/43J//TTabuXt8fKxkaGgQo2MjQnBQNIRqM451HgcZidE0W6q3EMJA08REXErPULUGPcBDoQjC4ajorMlkcp6bKc1eEdEFL9pBD39KoQjRIXsW6jY9rYV7qefn4ZWIeuLFcz89zbpduKtSPQnZthciLGJfFEVxRceM193iwja9Nl0vfUNfdHzv4SyTf4hC5mauECDCqp2kUd5E3nGRMl1MZmwkHQVSIA4tWgJXD4lCVTITo9bcZCopBvSRqDHzOXF83cnjgsYa/M7qVZjfOhcHTvTivh/8EEf7+xEvKUFzdS3Ko3FvWJ4rw8y6SOYsDGYy6E5MYcLMwzszQDNNCHd6PQJYJi7uaMbNlyzBipYqFCs5DPcex6HDR+AoQTTMX4wdR3px/0+fwkhOghwuEULKdAE5oAEamaA5kOiPhgYtn0S5nMfS+soD7Q11f99UHn8mnBoeXrt2rVeowy8mcI4SYCFyjl5YPq2zgwDNiKGV/vpQtM/+8cf/l5nPftyyrCgZZo2MDImaj1QyLTpdjGAIo6OjGOgfFP+3Tl0zNCU3GAohGAqIKbnkvUFCZWoqKaIiMXrYFlIyBT8xUSRKqRBFKRiIUV8KpUlArbme8ZhfoOoT9aIYMnTDS7dQhEPMj7EpmuLZtvsTdX0h88b8Gdezd/cFC6VeKPJCUQwhRhQNtgvkqX4FJEiEfyrSloukIyMlumLCQCAKJRASg/soXGJlMogEdDTUVGNoeBhDY2NQgyGowYAQcIZlYU51JTraO0TqZv3G5zCVGEdTXTk+dcftWDh3FiYnhnGyfxDQo0jaOjbsPoAnt+1CfzIj/EkoEkJ1Ky6ltvISdFVHVJHQWBrGbVdfhBXzKnHw9ZcxMjaAlrZ2zFt8EfZ29WLPkR5sfb0T+3snMJ73Jv5SjY6s01A+Ose8sKhXgjo010XIzmJxRdHk4sba/7Wwec4jH7pyUR94Ts3Z8YHmVf4/EWAh8v+Ejd/EBN4aAZqU+9GPfrQmm576hGEYSVfS7rnvvvvS/l7//E8/+feTY+Mfz+VyYSNgIJtNI5VKY2R4VAiQCJmQuRCpl3zOQjxehEg0Ak3XxMMyl8sim6W5MGSLrnlttjaVTHiRBq8VtxARUQoFomJiricoqMvldCHiCws/VSPaboXfh+chcnrXzOmmZqeLEjGLhmIrhfoT4dRKviCOK4SHK1EHjQFXVkQdS960kaEuGyUIk2pAJF2kYdxQHK4W8NJM6STkfAZFGtDeMhsf+t3bMTg4iMeeXo8DXb3ISRq0cASu5cDNW6JbSCMnVcmGnZlAa305PveHt6HEoPhPHsd7T+L1Q9042D+JQ0NJHB6dQsJRoOpB0Gxfcm8lFRE0onBNF242hyDymFcZwtKmUiyeW4sLl7Uhm89hPJNHWf0cyIEg7v/hE/jFc9sxllPhBKLIeyQgUyeNArg6tfrSP8cyIoaCYGbCbYrp2cWzqh9cMmf2t+665fI9b+2O43czgZlLgIXIzL02vLJzlMD993+9fNvWnddu2bLlI2Njox2xWNSZP7/1+f+v2HHdZ/7ibw4PDw8HvvbVL/3j6OjoHyQTCY3aSCmyIQbM5W2k02lMTiXEA5serBRgIJfUSCQqHm6ZbEo8pCntQd8dy0UwGBadIF69hVfr4QkGSrX4QqTQHktCwSGRcfogulOpGFHcWki7+KLi9NZdX+B4Q+lUr1D1jUgIiRZT1ICIGhOVRJLkRUBoe9UQFu05EiJUD0KpDKMIbpg6VAwxLddVSUjIgJWF4WRRpNmoCLloqCjGZasuwKKlS3H4xDB+vv4F7O3qx3jGhumQrTvdUJT6kaHKLgw3h4X1ZfjiR+9E/9E9SCYnUd3QiK6BKfxyy27s6R7GFHQkTQuZdBpqwICjq8iaNiAbgEOdPIDumAjaKVQGHVy+bB5uv/lqhAwNejCKoYkUnn5hG156ZTf6hyeE62pS0ZGUVDiUhrK96JAaDsKV6PpmYAQ0BBQXIeRRqmGqubLk6bbZtd/50p03bDrbakYGBgbCjtPr1tQsf0Nkn6Mfaz6tt0CAhchbgMdvZQJvhsCWLVuC37/v25f0Dpz8kOtKK2Y3NtYODw0Fdu3YDtt1purq6l6+8brrvvV7H/7w/n/+1rc+Nzw0dGcymZBITOSyOSEiaBYMDaUzLRtTiSQkWUUkQlbumvAJsWwa7koeIJQmAcy8BVX2PEDoZ6fcUP30iCdEqEbET8FQDQcVtgrBQv/JhdkvBUMzv82X5uC9YWRG3TWi5oSIiFYbMbJOVWSxZocKYCkkAwmmRULEFbUuIqJCRaxiRgw9nA1kHRlpKqgFDZHTkKd6jGAcOejIkzcIFMiOjbKQgkXNNbiwfTZqS8Nw8ikEDB3F5dUIxctx4Hg/fvLERuw6eAwZOHBUGZZL4igAqTDkbnlLPf7yD96PbRufxq5dO7BgyXI0tS7Grv1dWL95G6RQCK3z29DX24vte/YiowfgkFurpInBenSOimsjQGLEyaE6puOypW1YtXwJcpkMfrn+Obx+4BhC0RKsWrESpTX12HzgMLYe7ESK+oMl3aufoVoalTJU5JlC0RLq+nEQJtM0TZmsLzK2Lagu/sHaqy77j1Xt9WNv5r6brm0fe+xnd4wND66cmpp45pOf/vPHpmsdfNyZT4CFyMy/RrzCc4DAP/3Dl5Y+t+mFW5JTU2tm1de3zZkzJ946f754aD/1+BPYvHUzTNvMNM6edXDlqotHXRdzR4ZHGhKJKWQyGVimLVxUVZ1SLSpciSIWXiifogNUamGalog0UDmBZVPLq2e/Th0zQh645OtB/h1i6pxnJkamZuT8KbbwLNmp6YSMzUgw0D6odkNVSMyQJ8epYXXUbUNurCZ17VDaQ6V5sy4cyxI1JwrZmksuFE0XfiBCWOQd0OGp6Jbe59KMF0WCBQlZV0FKomhBABlZFwWfFnmjQ4KiBWDJtB9SPy7CGnDxgia856qLUBYxcPDgfvT0DyGvBOHIBmLxIuRNF6++tg+Hu/uQJXlGc3So+0VSoSk65Hwes8riuHxxK44deB0ne7pRWlKKhroGZFIpjI4Oom3+HFx99RocOnQMj2/YgiMTWYxkbUiUqiG+JESoxMVxoDoOgjJQaqhoKC+FlRjH6NBJ4Xi75uo1aG1tRmffCH78/Fa8cqQXWRiQJF2kyVyXOBC3nLh+VDQryYbwX9EhISaZqbqIfHBedfyx91yy4MEbLl56YiZ/LJ5++ulbRgYH7o6GjUh5ecn9rQtaflRc3Dgxk9fMa5s+AixEpo89H/k8IPDLX/6y5Otf/+q1jmnfHA6HVtXX1VXPbZmrFBcVCyfT2rpa4Qmy/vn12PjCBlFYWVNTh+LiEjG0jl40FTeXyYmCUNIeFLmgGk7DCAqjr3yeIiBeS66Y3yIeZL7L6amZLkJqCJdRMvo61f3yRiFpoUOGxIpp5cVUWb/4VNSGFOQK+XuQCCFBRG25wi2VDNPI0l3YuNP+AY3yFlSLQQWviiGESDpDzqj0fs8engQL+YSkLBsZSUVSDiCtRuBGi2GrIaQzWUSom0ZYrRri4W/msigOyLh2RTtuu+ZiBFUJz2/agm37OnF8wkLWlhA2NLHGqUQKKUrz0Eg7EmyKJsQNRTM0R0ZIk2gyLqz0FFzbhCFJaKyuxNz6SsyqjGBeYyWaGmdjeCyN1zv78djm17D9UBdyJO50Ay4N4qMCYBHBkKHZNrR8FiGYqAxruGzlMlx2cTuMYDEOHD2GLa/vx47jQ+jLkDNsEJJL/btEzYKk0HC/jHBfJStWhczZpICYsxOSLMSljFkZdE7Mrw4/tbi17gd333rTyzP1I/TQg49827Fya+fMqt3d2tb4IDR3fVnZPJ44PFMv2DSvi4XINF8APvy5S+BjH7vrsj2vv/6uaCR8bU1NzfympqZQfV09goVoQD6XR0NDA6KxKAYGBvDMc89gw8YNGBkdRTxWhIaGWSgrKRUREZqeK6bXOp7jKXXKBAJB8UCnaAhFGUTRqOhIOeUR4qdbhIjxoxlUiyHqPE6lY+gq+IWlFCURtSQiulIQL6K11RHvI38OXddEJw6txRM3FEEhMUJpHlWsw7FNSDL5gVA3jI5sLk8rEzbzuWweNlQR5ZjI2Ei5MmwjVLBnD8M2gshAE+kkg1qKad96SFi921YehmuirTqGq5a1oqOlCcNjU3h2805s2t2FjAOEgzoUFTBJtNE6RSCHQjQaTDoWyNuEpu6akPMJBGQHAZr861hob6zHpcvaceH8BlREVfT09GJfZz8GJrM43D+KFBT0TyTRMzqFtKvDEVENCYprwchPoTrgYNGcWly8dCEWLlyI0cQYnt+6By/vPoSTE0kkqfNHDsCRNEjk/S5RoSoVrTqAZHpCxIGYEUQpMlWSEdAkqHYGOjJORUwbqyqNbGosj/18xfzGl8IVFX1r29vzM+mT9J3v3Pfvuipd19batLNjftPDycTEU9WNS47PpDXyWmYOARYiM+da8ErOAQLUjrtwYVPZN/7pXy4tLi25Q1Hk1XOamuItLS0oKysTKY7E1JTo7CBx0NHRgdLSUvHw7h/sF0Jk8+YtolU3FAihvKwckUhEREqy2Yz4TmPnyZSMpudSVIQKS6mDhmotvOLRU+2xvi37r9i1k1g4bW6Mj522pVQLfRdpHhI1QryIqlWvHkIlIaIWBuTJyNNQPU0VLiMkNEQaR9NF8SmZsJEvCAkvMkjLZhJCHFBKKJMzkXF0TDoBJBCAZcQghSKiWJWs3HOWA0vRYASDCGmKmHRL81ugkMDQIdkmglYSDXEDHc2NQrjtPXICr3X2wdENaIaCHBmRKTSPxhXPdo2KWlwFJj3vKSIjq7DyOURkR4gdlbJcZg5VJVEsnFOPy5fMQ3N1KV57fTd+uXErHFnHBStXoq6lES/tOoJntr6GoRRECklybYRlE3PKNFy+oB6XLJmP6ooKsaYnNu/GziN9GMsDlhqAS+ZuXkUNJZ3ggoSIIiYKiyyaGMZLqRpHCK6Q6kKnAXqOhaxjwZJcFBmy2RQLHI4b6nN23j5oSFKiSA9a8VDYLg5E7Fg0ZgZDwTxkKacH5JyqWNlocSSrymo2oBk5C4pZES/NI1hsJg4hv3q15FulvC2fwn/5P9/9uWVmr503p75vbnPD9/VQ4PvV1fNZiLwtdM+9nbAQOfeuKZ/RNBAgARIIZKJHDvQs6u/vv3hwePjOaDQ6Z81VV2mLFy8WD1/qfDHzJnq6u7F9+3ZhMPbum27EsqVLYdoUmqe22xye+uUvsf6Z9RgaHEYkHEFZWTli0QgmpyZExwwJEfo/5VAohEAwIuoJxCC4QtRCGIdRmKQQ5fBTL28IDkrBkLV6ISLiR0p8kzJve8C1bC/CIiIjXu0IFbaqGtWMUDRFgSUM0mQqthUtt5JI2WiimJa6XsgXRCVjsnwGtpkG7LQYWCcZYSQRwLgURUYrgq3HADUAhY5lZiCZJupqqtHS3Cjs2LOmhX1HjqGrbxBJ6pyRNSh2Hko+DdU1YWiaiLCkbRVyMATbNZE2c3DEzyXILkUWJEhUY0IPf2HoRpEHC5oNIRBBDrR0fDuLIsPFkuY6rOqYC/Ie6x8cRKyoCEuXX4j+8VH8/Nld2PL6EYylqbpFQklER1tjFS5eNg/L25uQTE7hlV178fRL23BiPAdbj8NRwyIaI2RiIY0l02A8l4pTyVuE1kVW+yRCKOqTRl1EQhHNqbHzyDvApKtgxAbytoOgY6HIUEmoTYYVOant/YAAACAASURBVBnWDDOi6VZQMfJBPZhXNC3twEk5kpV2FCsBRUo5cKbMvJU2HSnjOnKWGrLylpJIylLSVZAtKY0NvnvViiN3La/5b7tcnnzyyVgEMC67/vrh3/Rx++a99/5Hcmrimrlz6sfmz2t6oKjEuK+6miMi0/BP01lxSBYiZ8Vl4kXOZAL33HNPsL//eN2JY8cvSiaTHzl48OBl9OAmy/Xly5ejvb0dxcXFotj00KFDePnll3HgwEHhjLpy5YX4wAc+gLLyciiaJgTF66+9huef34ie7h5R1ElGZFTvkEqnkE4nYdsUrYBwECUhIuzPRfDCKySldIqfivFabU8Vq4oNyNmzUCPip25OtfN63iAUMaHFiOiKqDvxBkJ4Ba7ePBjhRUIihEQHtQvT/+eLAXa0D/qiIhEawEddOBnYuYT4P/xAJIS8FsI4DCTUEqSVImRtDa7twpBtBJBDXHZw9aoL8e5r1yCdSkDWdXT29uGZLa9i+9FejGQBiSYI0wwX03PloEWa0EQbsOOYVLTh1XHQc18ScQe4tgxZ0sR7gqqFsK4hnaAZMEHkHQ2ypkGRLCh2ClHZRGttOa65dDkuuagDwYCGba8dxqOPPYvdR4eQtWUEdBW1FUVYuXQeVizvENN8D3SdxC+e34wdh44jo+hkm1rosKHrQC6wvhAikzQXMhWmktc7vI4gOgvdTaIiaGNBVRih3CSS42MwJQ2TSgjdlopxR4UtU+s2XR+TmpJB841Vcqq1JZHOUUQLkwNXJqVlicnG9CM6giop0BQNGjnSakbWCQSSCBpj0aC6szoW+nFbZfn2dbeu6P1Nn7vvfve7JbqVWqFCii/tWPp46yWXJH59u7/7ylceT2cS71q2cP7gkoUd3w9FjH+tqmrtmsmfY17b9BFgITJ97PnIZzmBe++9V3v55WeLZEdZaDu4baB/4D2JZKJsYmJctKxm0hkEAgZa5s5F4+xGDI8M49VXXxUzYDQaD0/pjEwO7e1tuPb661FaVobdu/eiq+s4srmc8P0gwSDCE5Ik0hO5fAaWKCSFSNkYgbAoUqUIiWem7gkR39fDNyLzoiWFLzIWo/kv1DHj9du+YeVOfxceH78yY4ZSPt6OPSHipW9ElKQQxaEOmFPmn/RzjZQCLFsRNRp5Jwcrn0JLbRmMUBB7u05gEgHYxY3IKHFYlgzFtlBsOGgpD6N9VjVWX7gMrXPn4oc//Tm0cBhLV6zAq/sP4cfPvIjDQ1PIk3igxzeJItcSpmUSPfiFEPFM6UmUED5FpgJazzFWlQ0ooEhIAiUhHVUlZVCgYiyRwdhUAjZsaPTQzuehWznMqSnHtWtWYNmydjz86NNY/+wLYrJvLBzCwtY5uOSiZWid34TJdArPbN6FZ7btQc9kFjalYYJhSKJtWQRBCvUgXuRD1PKQRHFIiHhpI5JLcmFttUUq5pUFYI2cRGJsDEoohoQeEUKE2FlyUERxqF3bS8d5NTwkRqiLhy4adUGRELElasWmwYLkLK9CgwpNiBUHFomVUAhqJArNybvVmj20rLHyu+nJE9/90OLW3tWrV7+Rtnn6wQfDJxOTN6aTEx+WXTt94w3XfblhwUXbf/2j/PkvfPHJTCa55sJlC05csHzhw4oiP9zQsKDzN33kt29fH39x/ebiWTWNiffceSfN13lb00Rn+T8z58XyWYicF5eZT/LtJvCpT30qWFlZ3HRg3761g30DHwoY2qyOBQtQX1+PnTt3Yvv2Hd7MFKqhUFWEwmEk0yn09w8IkUGRDhILVItBYoWiJ+QJQo+LcCgiZsTQh9MzILOhaaqIhFBEhH5GqRcSIl5ExPUiIr4QKRSr+g6ndO6+/frpERHhbFpo6z3dAZUG31GkgR5u1A8i0jQilUOdHNTGWxBI4qFJ+7ZEy66Y2Css26kbRoOr6MhYCqbyEK250VgIbXOqMT45jFd37IQULYdW2460HEc2m0NcdXDlwiZ88F0rUR0PIDWVRLi0Go88tQmbXt6BNWtWC/fRZ1/ZicNDE8hqIWQolUEeKC517pAskajKU3SdiFQLPajFM9oW4orWTgZquuLCzY+isSqO9625BLMrSpBOJrBv30G8fvAw+kcmYbvk8WGINFMsHkXrvFYMjyVw8PVtaCpVcMPlF+BdV1wGSQvixdeO4ucv7sKrR3uQ1QKQAgExXZfamikyQcLPtHJwRa8v2ed7USpKGSkUEREpI0qxkZi0YOgWgpKJYsUCMklIJCqMIMYcCRNyQMy6cU0bMqXHVBWO5NUGkdEc7Zk6gFzHFMKRunIoPeU6kvCUCWgGApIG1bVhKDlAtZGVNVApLFwbJaqNEjmb66gMvNBQWvKpBXNrjvnTgH/8yPdXj/T3fryirOSKjvb2vZFY0Vfq5i546tcnBX/hi3/3ZCadXLNwwdzOC5YveTAaD/7oN0VEyGF42wtPfXDHjh3vr6quf/xd777uJ5FI5eDb/Xnl/c1sAixEZvb14dXNQAKu6yp/+pm7/8e+vXvvtiy79aILLkDrvBZMTExA1XUsXboUDz/8CDZtekEUlyqaN6VWRA/yJiYnJ0WahgpDqYCVakXCkQgqKqsQCIQK7bieD4h4uAvPD0p5uKL2gOzeyeSMhEgoFPX+L1vIFhlOQQj4KRnR6mt7nTbiwUcPY6qZ+A0dMyRM/Am8ouPEMkU9CvmVUHeOrgcKTqgFszORfnFFEShFbqy86Tm6kipSVGShYDwvYcpSIAfiKC6JIRYgZ9gJ5DJZqJFypIwKTNga8rksSgLAzSsX4CM3XYnEUC+eeHo9lKIKjDhxbNr6KhKjg+IhTZGGnB5FRo+I1IcpogFUyEpTd01A1qiCVMywofSDI9ZE9u7UKqsKd1rZzSGm5lARljC/pgizK4qxbGEHZs2ajd37D+PxZzfhcPcQXDWGvCOLa0vnRs0tV65YjDtvuhTLO2bj0KHD+OkTz+H5XZ0YyAfhxsqRk1VI5BpL0YZMRnQNkf+L5ZieEKFEEgkOilxQmowEpJdZItN3mrADGSZkKlSVHAQUSqnIyDnwuov0EGwagKiqom3bouJXUeNCxa7UMeXVvpAglGmasaSKLiHYFNFSEdYDCJGjrpMF7ARsJws5EIEcKhKOtortXYsSJYu6sHxy6bzGT9bUVay/Y8WKqYce+MYtI0P9n64oKl7Z0dbRrxuhR0rDZV+qaG9Pnv5R/fxf/fXjLux3LV3UemDp0gUP6iH9JzU1bf/J+4ScV/dvf/7enpMnlxYVl35j9ap3PRqrqxudgR97XtIZJMBC5AzC5V2fewR+8pMHl993779+JpVIXNXe1lFy0YUXKmWlJUhMTaKvrw+xaJGoC6Fx7xs2bMBPfvJTDI+MiMJS6oyxCm2uFAkhZ1GKmJSVVaC2vk4MpyOhYlteiJ3+715EG2zv745L03bTomDVdi3hMxIwwl4UgMQImYbRLJnCp/r0jhlfeHg1BV6NyOlpGRIhtB4x8dalYD3NvT019I78QkTahvpg6f1iPeSSSv8XrkFXDeEXkk5nkcnmkHEkJGUdCTkoHpy6EUYkZEBxc9BEF4iGrCljytZhkmU7iSMrjTlVcdxyxQosX9iKwaFhPPyTx7Cza0jUTlzU1oJ5s+oxNDwu5sF0T+aQ0iMwNXI5tQFDAXJpiPYXy/WERy4LjR7IokWW8jhe27GSTSCYHkbb7BpEQiGcpHSZLOO6d12NFRcux67X9+Dfn9mI/oSJHM2XySVRW16Ea9eswS03rYRphvHYk89h/Utb0T+RQEbSkJN0uCJdQtUasmc6B7KuF2rDiz6Ja+MV3FChqiIESUGESA5smj1DspI8VqjA1vO2FdEdSttYdA1EOs2GJpMjrS1qRcinRRijOVQ8a4pUlGehr8NyFGRpmjLdGGYehuoi6GYRVExoVA9DU4X1IBQjLPZvuRaChoFYJISw4jpSNp1sm1X5zx31dQ9XZzpvnRw68Uf51Gid6zhWJpvbdMvNt91WN/+iXxEPf/v5Lz4WCKjXtLc271+wYN73QuHwz0prm3t+/V+E3uNHVtrW1IcVCQc0VfuPioYFx882G/tz71+5d/6MWIi888z5iGchge3bt5f9248f+sz27TuuLystbVq6dGmorrZWeJIKi27HEkIkGi3CosWLxBRc8tXYsGEjnlm/Hn0D/QWPD09gULojHo/BCAYQjcaQzeSF1wWNr/daYDwR4LfQUmQkm0uLCAvNasmZWTGFNxKOiwfQr6dmxOOuIDZOn3YrClrJbfW0YlU/hUMPLlE3ItIHNIzOEkKJPFFF4WNhXozouBGdMVQIqcKWVND4lZxFU3Nd0XqbdmRkjQjscDFcPSDqXHTJRVjKw8mnYVCkguzcpSByVHRJ+3RtqDQ7JiRjXvNsVNfUYevO13GwZwgh3cCK+XNw7SUrUV1agc0v78QvNm1Db9qGG4khRyZuJEao0DMUhJnKQJclRMgMNpuGZZpQDV2cG7XsVoZ1tBSH8e7rrkFRdR2+8S/3o6urG21zm3HbLdfDymXxb4//UtSyFMXDWLWoFdddeTmam2vw0rZ9eGrTTuw+dhITlgubTM384l1KCVkU8aCiWUWIEJuKRWXqGfZvfE9cyI4CoTto5XJBhNB2frs03Q9UP0JSQQgpEiTePijZoki0X6rpoSJnEorUlk0Ch7qdyMNFEgLQpWGBpguLal7cDDQ3ibiaQWlERkkkLNgaqu61XTs2pvJZ0d3jygZMmgOUzyGmuaOLKiP9C0u1kkBmsGK074g6PDTg5Cxnw8f/7Gs3NjY2knntG69//OKXfw5Y17bObdy9oGPu9yLx+GNl9f/Z0Ozpp/7jHslKvHf27PrNFRVV99uq9EppacvUWfhPBC/5LRBgIfIW4PFbz30CDzzwQECyM1c98OCDd02OTSzvWLig/OJVq9Tq6mrhKJo388hnczjW2YnXXn8N1VXVuOODH0R5ecX/Ze89oOM8zzPR5+/TBzODQQfRCJIACIINYhFJkRQpUb3Zsq3E2USJbSV77ORmEyfZu75RsmvH2cReO75pXldJtmzJUixREkWKFMXeKwiCAAEQvWMwfebv97zfj6F4vefuUW4Uy7Ix58wBCQymfDP4v+d/3qcgm6MRiomOzk68/sYbzClD9DmNX3z+AAIBPxvRUP4HnfGy0YjgRLDTlYEGlt9BXyzkchkWbkb7ERXbEYMRDIRYVgdR9LQRkZuFfoc13c47Zgr6kJsCU9oGb5bevWvjpfERsQjk3qHANBKtUloaZWQ4jhMCQSZ7jpLihsnRubeIrCUgrdnIWyJ0AiW08UGELiqA2wtedjEggGwC7XWlaFlELIQLluzBya5hXB2ahkpjFIkCzAg0pOHyuFmSajqvQ7M4BBUJXi2NVfXVeOTuHQgFwzh+sQv7Tl9Gz8Q0dJcCg54nywfjIfMSeNOE1zYR9ftYAmwyEYcAHa1La7B+5XJUhiMIl1bgwsAEfvAvb2B8ahol4Qi2r28Hr2Vx8eIZuNyUjroW65Y3sVHPnsPHcLyjF32xFFIUyCbI7L0iMMrWnrCQTUJkiflYGM4g/QZPpXsmG685wxgKT6PxCPXMALpgsWkSQyYsWZXGKwQanbQRsjwzpSmzHROL4mSNMNBoSbBo7EJSXEFgEyoCrsRQUScOsSI2RevnEijzAQExhRJXBsVeoMjrgUzuJ5O0LNQGzMGWqFjQg7zlRkzjMa5a0FUNFaJtLg0IXKmU4/OzQ5ibndAFWdr3V3/34gO3akRI9/E3f/Gln3KccXfTkvr9G9at/p7itY74Slv/F+3HN77+N69nk5Nb169bO1pT0/A9wRN+saqqvp/jCGUtXH5VVmABiPyqvNMLr/NftQIHDx50nTlzvPnUiRO/dr23dwtgt+iq5mpoaOBaW1tRWVkJRVGQTqdx/fp1lgsyOjLCAsg2b9mCXbvuQUlpKYso779xA/sPvI2rV7uYXsAfCECWFcY2pFIZSIqzYZGAlS7UK+Oc9TobSiFUTNNybCxTACXEiAQCIVZKR0CE7pvABP3c0ZVQWR310DgakcIoRpaovcRx1hREqoUMEUfL4sTGO+ft9PgERkiQqjFwQhZX0eVmcekpzULS4JjQUefd0AWFpYbSz8gZ4mhOAEPNIcjr+K17tuK+zWvZlKBvdArP7D6ESwPTyJMolEY9tgYI5PIQkDc4iIqHiXW9NGrIxqmNFutaGrGypQUZk8eRi1dxtrsPKrE5tI5mnqWwytRsm8uhsiiIHZtuR1VFBbo6OxCbGsb2TWtQV1uLq9duYGAqiQuDUxicikGneHaYqPB7UeZ3ob62HO1rV6C4yIeh3kEcOXUe53pGMKVbyMse6JQgy8YhxBjxTgUecy/RGEWcBySOO8bmCYwY88wIiVM5BkToSoDOEGwHiDD98DwQIRBK7NW8WNjJPnEswA5CoYJDJxuFrkSmEKFGwmb6bNJtSQRsaRpEzYBfVNEQkVAkJuDSx8GrMQZAGJ1maBA5E4oiwhvwIRAugztYDtUVwmCeRyyZhZLJopjTUSKbyMdGEJ8d00PR8N7//nc/euDWPy7SUH31S19+mbeNu+tqSq+0NDc8F40Uv1JU2/a/2Hf/ry/82ZtzU/1b7tl1V6qpafn3gkWRZ/tH4t1r166lF7dw+RVZgQUg8ivyRi+8zPe+Ak8//XTt1NToQ4ODAztFQVg3NT1VnEwmmUOBbLfBQBC1NTXw+/0YHh5GV1cX5uJxVjRH4kiPz4utW7ej/bZ2jIyMseyQBNlCWSeJow+g3A0a3VCEOQEQYjMoKIw5VZgmxOlXoYwO0n2QGVXXKRBNRY4xLRoDND5fkOEUwivMzUJ2TeZ0ebfUrgBECvZdRVbYsyiAE2IiCkLVmyyK4XhwSKNikmCVdAs0nSFtCLk+RAlZi0PKALK2CEPywpA80AUXY0RIrEpZFqJpsOyQipAPtzXX477bVyPicX42k8zjpwdP4+iVfoxndGRsgfXB0EiBwuBNej1U8Ecx5zZljDhJowHBQFlxCKLbi5FYGpPxNAxegEsWwKsJeGChoiQCL2fDAxPbb1+H29auRjwRR2/fdbY+47MpnLzUh5G4ipTt6FsEI4MiycLK+kpsWLMc9Yvr2es7e+kKTp29guHpBFK2DFN2wSTWga0HjUZIVEwKDicszQEPDnPB7MOsXZduO892zE9YiA1xGBHqneFhUe6J0/E3P56zIdL9UugZZYwwzQlljdDozATHU2x/ATDSLzoXit/3ejzgTBPp2Cy4fAbFCof6iBtRJQchOwYt1o98agqqTuCSHpZngW+yS4Qv4EUoEkEwHIXoDcP2R5HXAC5nQMirUGBgenwI42PDZrQ0euCfv/X8fbdabsfGxjw/+eGPf6LlEncm4+M5l8ydK6uo+uaTn/0vP/7Zv8LP/9EfvBmfHtjy0EP3zTS3rPyOLxx5/sqVwb5bLcPv/S934ZYf1hVYACIf1ndu4Xm/7yvw8ssvRw4c2LtyamryXkWS7hckYUk0WsyEpocPH2ZJp2SVFXkBVFpHo5Hp6WmMT06wjYhocsr6ECUJZWUVWFRTg1w2j2wuB5/Pz2bwqqoxyy6xIZRKSpu9oricLAxi3m9uQo5UgIEQ2uhgQVVzzCabSM4xNiMcDsPjDcwTJjRumW+/nY94L2g+bs0QIfBB9D0rkbulX6YAQFhOCBsxUImeiZxKkfLkSBHAS7QF8ciZNrImkDYAS/bCVjwwKNODl52GXI7ySXgIlgk/b6O5uhS7Nq5Be0s1CxAb7r8ORfIgFC3HteEZvHTgKM5cH0LCEmDO54DolgGLrQcP2wCFbrHkWd7SwRsZGoowxoVGQ+BJHMpBtvIoFnU0VZVgdcsSLCoJIT83gdJwEPUNdRAUF2biafSPTGLv0fM4fmUIed7D7LfQs1gcdeP2FY24rXUpAkEPeobH8c75blzoHcFUWoMt+5iuBRRIZlB8/byOh8DffIgbeZIow4OCyuhCAMQkVujmWIXAiHNlDAYBFpasSkCEblcIgnF0QpQJQtdCGiytv8kMUpQRQnEbbBY0/1jkmnFYMYVi/PU8uGwcQeRR4xdQF1ZgJ0ehzo0gHRtFLhOHztxGxOVQNowMl0tGIOCBP+iC2yNBkhUUhcrh84bBmSJymTwTLMficYyMT9gur//8XQ994vc2Pnz3pUaOU+mJ9PdPlr768nPPc3Z+c3J2TJRE+1TlokVf/eSn//SFn/2j/ZM/+oO9ydmhzQ8+eO9YS8vK7wWLSn8UiFbRaKbQ2vj/+pUXX3x+czabKtY07vinPvWpBZvv+34U/GDucAGIfDDrvvCov0ArcPz4cfeLzz/fOjk5vsWGtcPn964vLS0NFkcjDCiUlpex8cvxYycxODjIQAcxI0x0CtJr5JFIJhhooJEL0eLUASMrCoLBEDxeD6PJWU+MRmexzmbDzqTpbFQkJwdR6qQT4Zn9lfQnFAdPj0X9LhTGxZgQTUMqnbgJRHy+Iqd0jhwzTFbAkj/Y95hrYt7tUnDQkAWVHpQYl1t/Tm9H4XckyuUwVfZYWc1gtlFbdMEU3ciaHBKqiYzBsd4UyUfMhA8aBKhkN6bcDrKv0taqqQi7BGxa1YLHdm1DxGdjemIWMzPjyOVNBIvLMZXScOD0RZzvHURco01bYoCOQJATg26BJ7sL2W55mbEHZAzmzTxLMeGJfaG91ATcZhatFUV47O4tqKmIIhSQoAg6dC2PuWQOo9MJpjsJl1bi8NlOvLDvGHsd0aAPiysi2LamCS1LapHK5nCqowtHz19Fz9gcNMkL3htENq+BlxUGBgloUMIsMUY29fZQQB0zvNAYi3EhzviEICQDIk5OCLsynch8Ci7pRSwS6jq6HeawIRsvA5/0ffYqnWA7gh08MUXO7zNnDY3e5jNEGDIiVxDF1OdzCAomaoMionwGUS4Nv51BZnYEmcQs5shCns3ANPMQSeAqupjzhgoNA14XfH4RLh8Pn9cFRXQjUlQG26L2ZBLBKgwAjs2lEdes6dqWtjeVYHjfx+5/YG9vmS+2dmxs8Ssv/vj7PpfYXlKk6EV+93erG6q+ZgrVA42NjQysFC5/9vk/fD05O7T1wfvvnWhqWfEDjy/yw0h5bc/PAhHSnczNzQVe2/3yV23bWuQP+P7ikUc+cXIh/OwX6ED6b3gqC0Dk37B4C7/64V+Bv/7rv6662tGxzjTUjxuGvi0UDkWWL28GiVGp8XZkZAR1DQ1oaKjHlY6rrAemr7ePgQoaG1CCKrETqXSSjVmi0VK2KOSEIaaDrhRgRrN6ynCgVFKy8NKYhp3t2xR6RomgYGVyDhCxYRJjopOVl7QdTkQ5ld4RGDFMnT0+jYbCoWLGtBiGzYK3KIKMdALMFUNnx/NnyPQ86aJqThgasSKkJSBdyTwyuumkEXgLoq1B01VkNAt5W4IquJGxJCR1ATlyacgeiO4AE6Jy5KBhOhQnEJPErDQiEgwdbh6oqYxi+dIGlmaaScZh2SamYknkbWA2rWMmoyGuWshRi7BT98vEsfTUqNyO8jJyeY2xLpzLDc7KQTZVkNJFsnh4RBkhxQ0uE8e6xgr8+kfugySaiM2Nw+uTILjcuD48i4PHLmJuNom1q1ZhOpnDmyfPwe3zYvPKJmxZuwJhv4JrvX3Yf/YKzvdPIpZzCu0gkbVVYWvPSzxMyhOh8j1echJciQ0j/xRH/yZBKr2Ed7U9DCiyscq7YlMGRBi44MBZ9DqY4Ze5YYgJ0miUc1MP4gTHEQtiCwR8KDSOA2eIECiNlSXp01jHCUqzNR1cNoUqD4fV1UEUWzF4sqOwkhPIpuYwOR3DTNrI6xYX443cjMwZCcnlynGy2xZ5XvHKYtDlsotlLxf1+T2KR3ZzPmLeWLkifeZ95E3CYCKH0awJf1ml4Q+GByoqqv9pfdOy3TVBqf7Y23v+1qtwLQ2VxZniIt8PIYrPZ0xxdN26HT23HjX+5D997tX4zPCdjzx4/+SyltYfyIGiH5aXN3b/LBA5e/asFAwq2zoud3xFkWW9tLz0r+rrW/aFw+HEh/8otPAKFoDIwmfgV3IFbtw46Prc577cUBwufjgZT/ym2+NuaG5u4ghwKLLMzhbHRkcxNj7GGnKXLVsGvz+Iy5cu47XXXsfVa9fYJkJsBks/tYnRkBkAoXAySkclYWkuT5HslDQqMKaExjZ0W2I7CLg4YxfagCgy3SmQYwFXzC1rMVaCAAlpAUisSs4Z2tio2dZLhXiRKETZBU2nkjkSQxKD4px7izYBERGSILNALSIW8jrZhA2H/eA5FvPNHpsJLBkvAtsy4VIAVdeRVG2kISNju5AyJeRsBZzih+ILQpJcjsVXzcItCawcjhpic4YJgyOxpsBAFU0leGY1JQCmOm4Om0OeanApf4Tsu6ICiwSmbH92OlgsXYWsUAeNY1M1KQBMEiFZBtyUo6HrKJIkrGxagua6GkwN9qIq7MHqFcsQDvuRzsQxNjUGbziK6byIfYcu4NK5S3BZBnMtRaqqsGXbJrQ1L8bc7CyOnjiOo+cu48ZcHhneD8h+8KLCnE8mvTckhjXyTpw6jYNIKMJeJ61bgQEh7QbLNnUi3ecvLMOEAZKCBdc59LJQM2LYqHPGMfLC5DnoTFsyz6Cw1FXKAaH1mqd/LMpdcdggyUVCXYkxM4ZuwchrENQsooKKBp+FRe4cSrkY9PgY0ok5jIzPDsdUviMSrbiweFF15+LacF9xaXTaFEU7G88WJWan68cmBlpj8ckVoiK1BvxFVbKkuNwuFyeQS8gSMZcxMRDPY4ZzQYlWQTVFOxIMaJvbmv5uUYD3j1w993BQ4coWFRfBI4tDFiccdfuCL23Y/tDLtx5wPvd7T/00OT2w42MfeXi6qXXldzz+4uejVQ0/O5rhTp486c/l5r5eFFB2lpVF+2TZ9S+cwL8cDjcM/UoewH7JXvQCEPkle0MXXs7/c+KidAAAIABJREFUfgWoJVdVZyOZZHbFtWs9fxpPJDesWbPGe9tttyFUVASDCtRoo8/ncObMaXRe7cRdd92FzZs2MzaDGI6enuvY8+ZeXO7oQDqThUH7g+hCKBxhQIQ2KgIh1LZLI5FCN0vBHksggEYkhah2R5fhnF0z1QjLJXH6Q+grdctQTonGGJEUY0OYRqQ4Cn8wxPJHNJbpwYEkFoJoQTAtSLYEhVcg8YrjzKAALNrMWJ+dAd604JoHKmT/JDBjUNw46QtEIGNYmNOArOCDKvig8W5YkheC5GY6GXJcuHgDspXF8sXVqK0II5fPontkEgPTaSQNGaqtQGMBKRY0i3QWtFZ0ym9AJGEnpX4SMKONdz6hlTNIsEsbLt1WgkZuFkUAr+XgFTnIpokAL6CCRirlEaxsqUdbSz1MPQfT0BAM+JDPZhAKhTExM4W+0WmMJE1c6ZvE1YudCPA2NrWvwo6dO1BU4sLhs1ex+8BBdA9PIGNLsBUfbMHNRKFs3EVfiZ4hqw9PMfKk3yiktxZEooQ6HHsuwxwsNZXcMe+GldmUdTI/eiFQQv+k0DLWODyviCA9CT3WfDMMs9E4gWZ0P/QLloN9VEqQ9bCWYrfXBUkUbnYO6TT+01TIahxhK46WEgmLgwbig1f1bGJ2NFJc/g9er/eZr3/r+f+txoI1SvvxxLWuq78Oy14dDvjC9BFTNQOJvIXhpIEZyw2lohFJ3gu3JKGtxI36AAd3bhIBQYVPFJBNpCEK8vm2Fau/snbXwz+89S/09z/3uR/MjV594InHH021rlz1P6VQ9LlotKHvZ+zA/L59r1QO3ug9VVUVLK1vWGS65eA+y7T/a92SDacWjnkf/hVYACIf/vdw4RW8hxWgGfM3vvEN+ci+faXh0tBTR44ceUrTtaJIJMqtWbsWDfX1LKmU3AZqPofz587hnYMHMDk5hXXr1+EPfv8PUVFRjmQ6zUShnV1X8fJL/4Lu69dRUlqBQLCYOWEIfBBQoAvL5Ji30N5aQkc/I7Hqrfke5HhxQsmchlumLSChKnOtaDC0PFKpONM7WKbDaIQjUfiCIRhke6UsC3osmeLbDRZHIdsCJI4GGNTUSmMGm0gK1ktCXTKUH0H2UepeobNcy+adHBCeRKMCppI5ZGlDdhXBlv2wKDmUo+hyHrausZI6j6DjwW3rcO/2jQgHZJi2hY7eQew5dh6nr41gVhOZgJVEvHS2b3toFGSxx5UIiFBkuWVDp7EGY06IIWCtfY7DiDZ/gYPA2XDpechaFjWhILa1r8Ltq5YjWuRBPjOL6ckhBEJelJaVIVAUwsjIBHJ5A4Ks4MCh4zhw/BwyOofFdYtx/44t2LR+BUZGUvjBT17C0Y6rmKWodJcXpuSCzUuwic1xeuOc58FC3oihIPsIqYgJDcxbZxjL4Wg7ChcHM/wsECGwyARC81ki5Joh5sRiIINJkhkQofulDwmxINSOSx0wNK7TnceZF8eyAj9RAnQSMVPpIIFeSneVYNJ4Jj+HkJ1GQ8BCjVczxq+c7n7skXufLKtacvHxxx93PqTv4XL06FH/q6++9AU1Ff8YB7NSUlxCUjXRN5PCrOWBVNaAjBKE3+XB2nI/lkQEWx2/yhEQkWwOiVgSbpfnStvKVX9/eaTrmc985uls4WE//elP/yAz2fPAb37y8czyFW3PcC7fs119sWu3umZs2+a/+c1vVl26eOTa0iUR1/p1a7nS4ppLouD6T1UNtx14Dy9h4Sa/4CuwAER+wd+ghaf3/qzA/v0vR44dPnP/njde/8/jY2ONoihy0ZISqJRUagPVVVUMjJD4r/taFzo6OhigoAAxGp+sX78Rn/nMZ+AL+HHk8FFcvnwZsdgcZMUNrz8InbIlNI0BEQIdBEIKken0/wIQoVdD90cghL5XSDUlyt45CyZGwymjKwAR2g2pi2VmaoLV15MYke4/EonCHwgyRob2LCqaIwtwwXBA+g8Wxc72PZvto5S8yQrgSENCqgSDRh4CDTqQISeMaSEvuJA0eeQEDyxXAJYgs03OJRKwASw1T0gKlpZHxCPj77/8XxAOuPH9Z5+By+PDrnvvwPhcGt98cR+Odg2Ad4ecTA1imkwSXljwSm6oOSplk2EJAvSbgV+FcQSrzgVMA15FRC45B0kzsLqxBp967G60N1aip+sSRsfH0bZqJQukf+aZ76KmpgIPPPwoBF8UP/rJazh57DQSsTkU+dzYvGk97n3wbhbY9ubBi3j+p3sxPJWEFAgiR++LmygYHoZN7AIBEWe8xC4sGdVJpSVQQJFlzrSFWA6OOWMYgCi0JbM3kH7NGbmwUjpGbDguGXaFCIveD6JDWH4XMSrGPNiYvw3ph0hPRPZlgT5Tbmi65aT0znfr2JYKl5sC3WicRmMsAi4cuFwaHj2NCknD2prQxAN3rtnJZxNdjz/++P+fsDDur/7z5//Q1PK/qxt6w3Qqjd7pOSQEH8K1y2DKAUyMDCGsJ7Gk1IOgmEHUL0FkpYNU+uiH2+cfgiR+5zc+ve1LHOfkhHzsicfeSk313P7pJ3/DaL9t4/eKIpXf9RTVdHIcdxMoUS7J97//zdr9+16/2rSsVN65czvKy2rPiKLr8+XVq955f44QC/fyQa7AAhD5IFd/4bH/3Vegs7PT9/3vf2fHjd6ez2az2bXLm5u8ixcvFt588010dF5xziBZ9oKM4gi5ZIDxsVFmy3UAhXLTxdDc1AJ/URCxmVm2DRGDQgKIVDoHVTXmRZr8TRaEhXkxPQSBACfBtABKiBEpABHmlqBNTRKYfoKYDZbhQRoS0g9Q2qquYWRoEHo+x4SrsiQhWlwCf6CInbUTmCIgQpoVNh4gMoH2xflsCo53RKwU1V44WyeaxDKpv4QyQQRMZ/OIE1PjLYLuCsN2B5kwVZBkJh4VTQ2SqaIk4MbG1a0oCXhxZP8e7Np2O3Zu345XXt+L0xcuoK1tBZRAEIcudeH8jVGothuW7YIg09k6BaNRTwolkpJmQmBMiClQ8uj8JsxmR4LzogwVAc7Aba0tMNJZSGoa929qw6a2BkyOD2JwdBRV9Y1I5S1855lnMRObRkvbKgSjlTh95hLyiQxWNTfh/l2b0bikBlf7hvDKvsM42dmPlEm2Yx+zI0seF0yoMDkS/Dp5IIDktPiygDFtHoRIjKSh5loK/yTQR2wGAZGbNt2b2hA215kHLAQy2XwFgkVZIwJ77RRkxsQkBSBCYIT9nw1kGOCjPhoWQacZoCx9auulpZG9bmgwYFgaBJcCkxJ26SE5cs7w4PJZyNkEInY+3xiRT37pM0/du3FjNUWx36Jeee9/gruffbbt6PEjX9R19T7qpBlPZTCt2fBFKxBP5dHbdQXWzDhWNlZi28YVCPplpNMEzEWmyRkYGTEPHD40ve2eXa//n5//0h9GIpHkg4/efcWN5NKVy5cJgVBpTHYFvvA7T33iuxz3bmQ8CVXHh3qbn/vhs2dXr6oR773v7lRJpPqYyLn/MlLVdOK9v4KFW/6irsACEPlFfWcWnte/eQX+5q/+6/ZTp089OTk1tWnx4oaSluYmd7gohNLSUsZc7H79NZw7d565TViq6TxgIIAwMzODVCrFtBvUcksARFN1ZsktKy2/2SWjkeiUXC4sd2O+lXa+x6UAPuiFFJJLHZeMkyNSGM0UgAgv8uzMnjQarAyezWo4uBQZlqFjoL8PWpZsqxYrjaPm3qKiEKP56abk4qEOGDbe4GwW2c3KV2kaIs5T/3Q2z8kQQfcpQNN45G0RKZvDlKYhKfAQQiVQOS8TpaoWz8YbLJ7LyEMxMqjyi3hoWzvu27Qa3VcuIacDm7dtxsXLvfjhCy9jZHIWhqBgTtORIlGlqwgavMjpBjjJsSNblATLSTBZoJcJWyDNw/zYg1gIWwRvcFD0PEoVE3/01G8jMzOLV1/8MSQzj/vv2oKtt69BsMiLvuEJ/OT1gzjd1Y8YnUeTO8nWsSgawf1bt2LD6hZk8lkcPX8Jh891oHeCgslcyAuUC+Jmrh/LUNnYxCZ2go1gHHaDJXhQAq1FQIRSUF0MqAgcdfCwVA8GIhgYIbaI9D03bbqFw6sTbsaMMmTHNR1bLgEO6qGx5oHHfJauc1ud8mgcEMSagyl517YQkkTURCLMMt41Og54fbAlETlyYpFrhoAoAR0SIBsahFQcXj1thezs5J1rm/40IUz/6MWnn37PY5nCH+HBs2eLjx84+B/NfOY/qJlkXSw2g9GpaYzMxlkibjqVhpFJQTJyaFtaj7t3boYgcpiJJRFLZJBTdUzPzuD8pcuWBm7uvgfuPf65z/zBX37xS3/++rLaaNTnkbhURsv4i0r+9uO//uQ/lpbW39SvdHZ2ytc6Otqeee7bJ1avqhUefuS+ydLi6hPgXF8uq25Z0Ij8m4+UH/wdLACRD/49WHgG7/MKvPrCC3UvvPTiR2Jzsw9FiouXNzTUBcvLy5gbhlJLKaCsqqoKc4k49uzZixMnTzFxKWUoULYGBY7RgZW5HzjeyQVxu1hHDF0pmVQn7Qb1rpCIkYkanXELAQy6FErlChqRW0EJAR0Sq9JtWZ8Mu8wDBdrGSCNCqaosLpwCz2SYuob+3j7YpBOg0YwgojhazILV6DkwtwkbxTiWXAIiIm2ZFI3O4sM5Zhum3haed8G2FeTzQDpnIQcRmuJGVpbYlXNTo6/CUjxJvEqUPzXtyuSMgQa3FkdDRME9t7dh07p22HIRrg+O4OSZi7jSeQ2eQASLGhYjp6no6u3FyEwWGfiY9sTg8o77hGgQAiG0IXMUzpUHuLwjyCSBpiVCMAW4DRVhO43ff/ITWFJdjT2vvIJTJ45BkQRsuG0V7tq5Ha5AEM+9vAdvHjmDnOSF2+vFlvYV2HVHK0q8YfRc68PRs+dwoW8Y0zkDuuhD1pZhkR6EWmuZJsNhIZx3g2gMJwOEFfHRetN7YXPQSPhL2hZKNiVGhPpeGGNC7xXhRpZ8Mh9gxj4JTj/MfHQIywthuSEkzrVhEQPD9CWObqTQzEtNNQRAaErHEQhSs0xku6ahBg9v3wJBEvGjNw/i8uAokuSUkd0wRAW2QEDEAVEEWCU1CzmXhNfIGHw21reiofIfbm9r212yoX7kM+8xRv1vvv3ChoOHDj1ZGglsryoJVYlmXp4aG0Jf/wCFmjFQpNMYSBKYbqixvgbNLUvAiTw0k8PMXArT07PMiTYxPYVEOmXX1NZm//j/+ONr3VcurairikrR4iB4Qd7vCRb/uKSyYn9d3aqBmyDo4EFXfGZm/XPPfmf/6tX1wgMP3DscCZcd5wT5bysWtZ59nw8fC3f3AazAAhD5ABZ94SH//Vbg83/w2Y9c6ep8xKW41tfW1VQ1Ni6Rw6GQ4zQxTeaG8Xq9DIiQ3mNqchZvHdiPkydPsgI6ulDmR0F56Pb4GHChkQd9VVWdzecJLJAVl4CGaZCGQ70JKgqdLrcyIQUtCGM/LOsmI1JgRQhcsJjwQpooyxhxRjZ0ZkyR7lSsR/oO6n6hMC1iRELhEESyvdI5MAEQBmLo3zSGcVpPCJSQ1UI3OagmDx0uZC0RiTyQMjjolFrq88F2u1kNPEcaEi3Pxg+sEwcCcjRKEBW4KHTNzIHTUigLebFp/Tq4vUGcOnMBY5OzyOc1NNYtwub1a1FbWYrevl68fvA0rk3mYXn90EWdtljYPPXq0OiDxhQGeDsLCuakSQiNFkhXIBoi3JYOJTeNTSuX4hMP3QtbVXHh3AVcu3adbfiL6uoRCIdx4fIldPV0Y1lLM7Zs3oTVbXWYnY3jxMkOnO/sxXAshZhmQ6UEUeqvoXY8GqeQO4mNT8g+Lc2DiXmtBoEMAiGsF4ZGKTx0shEzwaijuykMOYjpYOBqXufjiFfpjukQO2+MZg5cctM4Yxq6P7LqOgFnjlJZYHkiND4j9GeAM3MocnNYsbgSrYtKUeKW0FK3CNWLFqFrbAIv7j2MM103MKdzTNNjii6Anx/PWQZEy2AsBdJJWOk5Oxr0XFcErqO0KLB/eX312fYlTf2Bj25IPH5LydwLti3k9x2P9F8bWnzmyuUdI1OzWxRJXLl08aJQTVmY1xPTGL/Rg9HhYUyMTyCTSkCWAImzYGg6FlVXoaS8FIrHA9nlxWwswRhG+nzH5mYwG5vFksVL8Jd//pf22RPHubLiIGprK1FWXfWK4vO/kcprh5cuXUv+eHYZPn7cfWF0cut3vvdPuzdtahXuu3/XUFEgetDS7K9XNq688O93NFm455/XCiwAkZ/XSi88zr/bCpDNcM3yJUue/uJ/u8+luB+prq5ua21t9dXV1YGK4YgFIaAwPT2Fy5cvoaysDFu3boUvEIDicmN2NoZjx4/jxIkTGB4eYWwF6S0oFyQYCsHtciOXV9n/6eyPhJsSsSeSDEmUWN5HPpe7qf8oNNsWmJFb49OdFFSHPSlcmW7EoIZbGxLFh988s3Y2LBrZ6IaO/ht9MFQCSTRy4UDJr2QZZhQ+a96lM3UnJpxcMSRIddLE6Z5laLaEHIWSGSISpoAMJ0OX3bBdLthk/2Sx4zbclopav4SmmgqUlJQgkdVwbXACg9MJ5GlvJWbDJI2LgSK/j7k+CIBkNWd/LnbzaF5Ugrs23YbaRZU4cv4a3jjTjZ6pGAyJRhjELsgAr5DvAwIFhBlpCDSakXlWnGdZ1J4rQLEtKEYKfkHH5rWtWNO6HF7Fi1xWxdjELK509WFoeAB+r4jlLfW4c+tq+H0l6Oq9hkOnOtHRP4qZnAVddMMgNoPZZC2IEg9DI+Es6VVE2CSMJacM64Rh2evOV0pYoTGRTVohDhqnwxIcqzQTi5CWhFmRHFGmk9E+Lz5lEewOICE777vXed6FF2HR3MwJjWEtxxLpkgiUGhpkzoRfslBXFsBdG1fhjtVNcNka1HQGAfpcFkdxbWAQLx26goNnuzCeNqFLbtjkvWbpusx4DJ4cNWSH1lWmG1E4W/UIQp9oazcEKzum8Pq01+NJSZKPsIKoZdJe27TLPC6xIq+qy7N5rdTn94ltzY2ojvqRnR7BwLUOjNzoRyKRYI4dnjcZ+6bpBsrKy1BaXoGicASy7MLY+ASmJqdYEmwmlWSW9NUrV+OpT30ab+zejeJQEDV11aisqbweCBftExXlubrGNSffBSLD7vODJ7b//Te/8cq2bWuEhx66/3ooWL6fM/l/LGto6vh3O7As3PHPbQUWgMjPbakXHuj9XoGDBw+Ko729ZafPH9957sKlLalkaodt22Uty5eLGzZsQEVFBXvIXDaLkZFRXDh/HpcuX0QwWISPfOQxbNq0Bd5AgLEa1Iy7Z88enD9/gR1MKSzM4/FCIoGlzTEAwqyStLnTlWVtiFCITSBTp+rYdlmE+nyHy62AhEY+5HRh2yBLVnWMCwVQQrHudKCms+FC8JVBmhPbZgmohmVgYPAG8tkU27eIKykpKUa0pBQ84+8JfIhsgyQLLZM60CbKkWZEgWpKTjAZpyBuyciJXpgK5YLIDOhYpgZTzUG2TTSUBPCRO9qxvK6SnZnndAs3JmI4cr4TF/pGkIYLoERZm5w/FLSmwu3xw6RxCvXOqkn4ORXtTfXYvKEduuzDW+eu49CFy7BFh00yNAuyoMAFEX5RQMBFo6gsZrNpZOmMXnTD1MkmbMIjk2YiB48E1FdXora8CsX+APLpDAb7b8AyMrh94xosb10Km1PxzokOHDp1GaNzWai8xEYWpu2Mz2jUIosmPC4BRj6DiD+AIq8f8VgcbjdZdznEUwloNGoRZaTzJgyLEksVcBLZoClwzNGEUEfLu0CEqBwn9p8eg+lHRBOGSboXAm8UzOYIdig9lacCHSq6oxWj71FPkKlD4SxIehpRN4fmmhI015SxkLbykA/VJRFEgl6maZqOJ2G7fFCCRXj95HW8uPcoBmbSrHiQFfHRYzCCxmaVAUzEbNkwsnmWWyKSfkTPQbGyhsIbWV6Sc5yg0KdGtHXNZalZr1fkeJGBKIuxHWuXL8GyRaWYGe7FpbMnMDk+CvqMUg+SYajzfxMSiktLUVW9CORKI2QzNDCA8bExeBQFoWAAPpcb0Ugxa0Du7u5BTfUiFIWDqKqtMCqqy44FQ8Gv1NSv2V04XuzevduTiSW2f+Pv/8dPd+xoFx7/6GMXw5GKA7Dl75TXNF59v48rC/f381+BBSDy81/zhUd8H1bgn//5y8HRwdjagcEbO3RN/ejFCxfr6RSVGBB/wI/KqiosXrwYoVAIo6OjOHXqFHp7ex2woOksKfWJX/t1LFm2lM2vOzs7cbWrC1NT0+yA6nK52dktCUaZaJRSSEWZaUgYg0FBVKLIRhe8bbNWXAIhdKWfF1iQQscLgRC6EvCg2xSabwmsMFDC8rAclwyVu9EmRUmp1B1D2hXa8AcHbyCbSbJAMMvUUVpWirLycjaSKYyLqB2Xnq9NOMegu1XAiV6miYhzCtKCG1nJC9Plh0VsDukIQK22Gsg3wqsZtDfV4PO//QSM5DQ6Ll1ERVUNShbV4q2TF/HsG0cxrkqwXR52xk0sCllGaQhEDiPaigVDhaBn4RcNVJQUoai0EmNpG90DI+T9ZRuSllPhAg8vOLTU12DNinpoegYnL3Xh+sQUVLonS4bIdBxMMQFDU2Hrebg5IOKSURUOoHVxBdasWIJwSRm6B4fwzunLON89iOm0DkrjoudHa+UWBPjdLngUDkVFMpY0LEJ8egYVxcVYWl+FM8fOo66+DoIsoG9oBIYgQoOMnoEJpHImdItDIpNlJXG8QkyGE0dPuSqkaXEYEWaIBpmhOegABbjNm3/IUkveF6c/RgVv5djnhormaBTFsksoeh8aFD2Ou9YswcN3rEKZV4Sg5VmjLwEQQhe+UBgp1cLRc1eRtGR0Ds+gY2AcU2nd0YgQSTPv5qF1Y2pl552ZJ2tM8DSysTSIpgqYGijkltJwiYMjJsZFBYIuHqKWQmZmArKRx/oVS9FUV4HxwevouXoFeUNjDFkylWLvj6obCARDqK6txeLFSxAJhxCfm0VvzzWkk0mURaMMiOh5FZlUGplkCqUVlWhcsgySS0FdfRUW1VQOy27XM5lY5jtrN915g4LNzp496+k8f+nuf/jHr714966Nwscff/x0pLjyoGny36+oXdL1PhxOFu7iA16BBSDyAb8BCw//r1uBvXuf8b728rGa2dj0Bq/H/Xgmm97u9XpFSim91t3DdB50xk2bPvXFkONlcHAIPT09DASQO4bcL6QNWNbUhNVr1mJychJDw8MMQAQCQUYnZ/N51pzLMj3mEz+ZJoRt+k4GCDEQssSMlQyIFMSqBSBya6kcS09lxWj2TeakIFRlGSOMnncYEnK/sGp4BkwsKBQLb+oYGhpAOhVnYxkSR5aVl6K0tIwBJ9qkSHNASaUUxkXZIHndRp60DbIfmuxHVvAgTYVlipdttLSZEoOhQEOpW8aaZQ2QcylIWhKffPRuZGITbMNZ0tSCkrpGvHHiMp7bcwITmgBL8TKXCGu3oedPWx05blhaKF1N8EYWhpqByQngfSG22Vr5PNwE9HgeimVA1lW0ty7FQ/fdjrKyIE5f7Ma+IyfQPziGsuJK1C1tQd9kHNeHRhy7s5FHQDDQVFOOdStb0LKkBpxg4p1TXTh46jwGplMQvSHoBAxIcsuT5TiPmtIStDUvhdcrQTVUrF6zCn29/TA1g4Gg/XtPss+DIEuMbQhGitnm3NN3Ax63gpnpOM5duIQ8sWMWB5UX2CZMglemc5nPMyO9CwERXqD3OQ/FSwF5xIqIkEUXbGIhuAzcggZQN5BFTic30+/Qe83bebiRw+9+4kE8tn0tBq92YKSvH7U1dQiXVaBnaAQTySz80Wq88NMDuHJjDHGD1jeILIEJ03Qi/kkIS/oXJsAl1oXYOFoTZwxELcaCrUNkYzKOheLRcJD+77ZVBIU8iqwUkqO9SI0NojSgYH1bM8rCPqTmZpBMJlmU/+jsHGbnkuA5+rxpCIaLsXxFG9asXgO/z4O+nqvouHSeub5I0xSPxTAxNs4SjOl5tK/fiIpF9SyLZ0ljHaoryzE7M9t94eLln8xNx1744t987cqLL77oScdiD/zfX//qsw8/ukP4yEcePRoOVR+2bPnZirq6m1qSf92RZOHWv0grsABEfpHejYXn8v+5AqQDicfHSg3Vbk/GE4+mM5n7/T5PpLm5iY1gyNny9jsHcfbsWaTTWcZIkH6DdBzEQMSTCWbZJacK6T9IsFoIHaPxi9frh8tNLAgVw1GpHIEVm3W0kJDRiWonRwqNEJyOmEJkOz1pg4LR5nUfhdyQn3XM3ApECjHthZwRR11KIIfZX9iGQRsJbSOKJLKz5dHhQSQTMSeUjAGRcpSUEBARGBChLhaKHid9RcYA4oYFVVLAB4phuYPQaEQDCQa5bMgizAStjpixPlKE3370QbRWlOPY/tdQUVGEFc2L4VME5DQTx64MYPexDnQMTTNtiaF4kGPODw68QBsoCSsNJ8CLE1mpHp3xk/CVwIpqmVBkNwTdhpvjsHJJPYpcIpJTw7DVOJqX1uOOzWtRVhZFZ/cALpy5gNZly9HY2o4fv3WERbBTWmh1WRjtLYtwe3srQsXFuNxzA3sOncHFnjEmwDV5kX0WSLciGlmsrK9AXbQIi8qibKPLm3kcO3MFgtuLydkERkbH4fMEkUikWOiWaphw+wMop8+UyCMSEHD7msUY7htDz7UeCEoQ+0+cx0TeRl72MJsy649h27gBziJXEzEXhE8o9ozmdgYUSrK1DLisDEr8JsqLXTB1ExPjCZgGCZ5tmLoBlyIw1ufeHdvw4N2boaeS6O7sQigcRn3zclzuH8QPX9+HHLwYm1AxndJgSC7wbhcMttKk1aAQNI25bngCf5SsywzATngaDW4EOw+eGC0arRAbQxFtBmmUTIR4FWGkYU71YLa/E5KWQkvjImzbRgNtAAAgAElEQVRsX8WaeVOpJOKJNLNp9w5PIK/Sawf7W/EVFWF56wq0t7czBupqxwWcP3sCyVQcssuF+FwC8bk5yLJIQyBs3nonSqsaICteNNbWYtnixTh18jT27Nk353Ipu5sbm7+8or19ZGJg+NGvfPWvvv2bv/mY8MhDD+2ORKqOq4b4UnVDw/WFw+aHfwUWgMiH/z38pX8Fu//5nz1vnDpVplvaJ2Ox2H/gOK6ubeUK1NfWMgYkFoth7dq1jLbes+cNHDp0GKlUmjEWBDJoPk46hkwmi1Qqw+ywJFglUEGjFRKe0lfCAFREV7Bc0miEQsVo9FGw4xZCyuj/kig6jAllg8zbcW+NbXei2p3LrUCGwBABkYJ9l8AIG8dIEtN30PNgGwTTjFArr8Q2VgpaSyfizGlKrAyxIdGSMuaSoD4XOqvWdR55g0OSUlJFEVygCFIoygSgxJLQpkO9NCwmniehpsUK5EISh9UN9XjsrjtRU1qMRDoGRZGgpRO4cP4COvtGkTQkzKnA0GwCCYtDTnQxLQWd/YMEi0xL4MSaM5LH5pn4VpQIXGnQs1l4IGH9ilb89sceQEnAg7HBa7h4/gT6+3sRCkexadNmtC5fDpNNNgx0dg/j2z95CRNzMTTW1WL7HbdjxfIaTMemsefgcbxz9jImMxx0vgi87GO5KVY+jbKgjBKvhJ3r27F6eTNuDAziXMdVTMfT6BsaRSKTAcfYLg429fQwbohGJC6nV4YDXBKPsrAHteUhlIe82LFlE3ySG99/4afons5gNGMiYVJTLse6ezhbg0zps6KAdCbt6EFsC27ehNvIoEQy0Fjmw5LaIkQjLmj5PEaHpjA2Mo1UPEt9LOBlhfUXyS4f1q3fiG1bN6A4Wo68xWF4ehp7jpzEa4eOIpUnjVIxRCUIjeegkeaExLH01VLZq6EofgqNIx2KxcZCDmACdPAg0bXF2BCHLRHBmTZrNQ6aKQS0GaQHL0PMzcAjGGhtWYKVbcsZcTc1PYNszkBGtTA0NsNqEIgFikYjcAX8WLJkKVqaWuBWRPRfv4rLl84imU7B5fVibi7J/l5tYmNEC/c99DAaW1YjnTFQFomivroGp06ewjPP/gC5TCa56faNb+zcteNPEpNzW772ta987zd/66PCPbt2fau0tOaUrptvVdQ3D/7SHwB/BV7gAhD5FXiTP6wvkViQvr4+920rl9/51sEDf6jmcxuamprlVatWwef1IhGPo7+/n9HEpPloX7ee5YHsfv117N9/APF4gpXQEQig0Y3DjlA2gyMcJUcIfSWmhL5PFAEJUgm4ECCgEQ5jO+bzPghYMBsuJWvOj1roe7dmiBREqAX2hEBGYXRBj1XQmBSAyM34d0pelWW2TTiWUtokHGcnbWy0oU1NTiKTSbM2X9KBFJeUIVRcBmq600wgZ9hIa0AGEkzSuLg94Pw+WC4PcqTjoLhwgXQAdL8EQshOqtNcCS4OMLIZRAN+rFzRBl+wCMlUGoN9/ZibHMOWNW146J67oXECfrL3IPadPA9N8SJvCxDdHmdcZVpQWAw8OU3ovqkYz4bA5xH06ShyS5BUoK44gs8++WuI+qktdg68aGF4Ko4LV24gntJRt7gZ4XAZ3j5wDHv37oHPx+H+e7bj7ju3QnK58dbJM3j1nePoHhmHxtPmTQm3bibKNNUMfJyKz/3GI9jc3oauq73o7B3B1cFJXBmYQCKjwSXKkCQOsqhD4S0EAxSbbiCTNlkCbFq1odJIzE1MgY5cJo6SUBAbW5cgaudx3333IisG8U8/ehWnrl5HhoSm1H5LbxYTIdsABeQZJmQjB092Eo1FPO5aWYutqxsAO4XxySEEfV5URMvR192PzitkR3YjRZINyYeByTgmkyoilfWoXbYclsuLK7196Oi5xnqDZFcA+QwlrBILZDEtCgEL5pThSAzrROSTpZgAFulQLNa0TKBLZzoVEhERO2ipGiyNRoAuRCSghM/Dp85irOMo7PwsRN5AWWUZKmsWsUyZyclpcJyMkpJKpNIqerqvwqcAlVUlEL0eLF3WgvrqWvCWiZHhfvT0dCKdz0F0eTA6NoGZqWmYhoqSUi/+5E//BPVNq9DdMwhTtxHyh3D+/Hns27sXUxOTkCRh8Okv/Pk/qNnM1J8//YVvfe73nxS2bbvjC9VVi8/oWelC2eLFUx/W49vC8353BRaAyMKn4Rd2Ba5ePVv+ta/+3Rc7r3Q+sHhxQ2Tjxg1cZWUlAwaaqrFemK6uLhw/fhx33nkntu/YyTZ9Gq0cPUab2D5MsIOZxDplCIxQIBmxIRTtTgDEtp0xC+kyiEGhHhJJVtj30qkMAzYFtwsBGuaEISJ7XofijGrezQUpxLYXCu8Koxf6PQIhPwtECp0zRO/Tc2Bl8vOx8MyPQG4ayt2wTBY7T4yOblIQloBwaTmCkTLYogu6zSNHYMQSYLp8EPwBQFFgki2XdC2GBVPTwJEAVs2xDheix2VFBkesAAEm0gnoJqu9p42ZNn2JExGUBJTIFjatWoZ7dt2JnG3jWz/ag46hMUxnNHAuH9ugiD0i0ETn17JlQ9AMCLqKmgov7tq5Cts3bcBbbxzG3p++gs984iNYv6YJ+fwsfCE/POFKpHUFlzv78Npre3Gtpx/xRAZtba14/NFdWL68Dt3d17F77zs4eqUXMxoPuLwsP4VGGpxGglQeO7duwoZVLXBZNJ7j8OY7J3H8YjeSGgeQngMCQj4fmpfUYe3KJaipKkG4yA1qrB0bncHljh509dzA+PQcMrrORh6Sz49EKgU7E8PKEjeefOJjULxhdA+N48jFK7g2PI6kYTPdDQ3T2Jso8OBJI5KdRnNEwFOPbsUdzWWIug3k1STmkjGkk3Fm11VkF8bHZ3C56wbcgQokDQU3ZjI4f30MfbMZZAQSF/tgyy7wogSD6CLwkCUPY+9YoiuNwEyddd9QfoylU5Q+fa6pd4Z6cKgvaN5azNgbg+S/zKlDn2VqHjKzKkpdIjYvq0GRlcDx159HPjEJEzoCoSLwpK+iLqK8ytguDz0nE8jnUohGvKioKmHJrg2Ll6C6tIoBsfGRG+jt70aKOpg4BeMT08hns4CZRUmpB3/7t/8dluDBqbOXEQqVwuv2s7/nt99+G3PxGIoC/v7/8dWvfH2g/4b3y1/8i//2uc8+ybfftu53a2pXHOVdgYGSkpL0L+wBbOGJvecVWAAi73mpFm7481qBp59+WvZ4hE8d2P/2UwM3euuqq6rc27ffydfW1rKxCl3zuTy6rl4DdcYMj47gsccew8c//gRzyeimiXQ6g5MnT+HV3a/h+vVeZscNhyOsJI6i22msQsK+gpOl4HJxcjgcHUg+5whQC2FkIvNDksbOccVIlCRJug6T8hN0ZzOfF27Szwux7jd/n0Y5ZF29ZTRzM+ad7ptmMvPxVyxnlcXBm8wRQx0007OziCdTTI1giTKKSqvgDZXAkhRYggs6RPCyF+5AGBp4ZPS8E85mmZApIpz0D7aNoMeF4uIQBI8Ls5kMxuMpZJhrgjQ1XubW4QWTnbVSCqhC0WNqBhGFw9b17bjnnh2YzeTx3ZffwJWBMWRMnukhmNKA+nR0E5KhozboxpblDdi5bQWWNZdhMhbDt77zBo4eOoNVy5bhk594BMuWVaOnrxvHTl9BImcjl8uj8/IFKIqA7Tu2Yueue5A3eOw5eBR7j53ByGwaWZNsyjJkekxLg4/T0FpXiqb6SixvWoaKRXX4n8+9jPPdN5A0RTY+EvUcQqKJpvpq3LNjM9auaoCm8piYmJjvArJRWRqF1ytiYnQWx09ewTunLqFrdBopAnqeAERZgD03gTKfjJ3rVuOxBzai40ofXnr9HXSPzyGvBGEoPhaMZqXjCHF5uFOjePyONvzOR3ciJKuw8jGYuopcLoNcPsX0JLJEglURPX2DmJhMoan9DiRsH3YfuYB9565hLGPCcgXBKz7wgosFsNEnhUS3jPpgCbzzHxyyjxPgpM8TiaNZcAr9dD49lgWlOawNsWKk73GqDYjJ4qEYeVR7BdQWibBiA5gZ6YdmaEz7QfqZeCIBkefgdysM2OqaBrdLQlHQD38oCFuSUF+/BLUVNbBUHd1XOzA42M+KEwkwT03HoGfzrDG5JCziT//sj2FzLgyOzTigmhdx9OhRHD58GMnkHKLRUP/fffVr3z5x/PiDzz7zrdt+76nf4NraWj/e1th8zJ3zTHONjUTtLFw+5CuwAEQ+5G/gL9PTf+WVV/wDA923v7V3/38cHhxcbdpWiSwJIm3epLhfunQpVq1cCV7gceidQzh75iwmJifZ2Tv9/JFHHsHdd93NNu3BoWGcv3CRtehmMjnmhmFnjzczPCi51AEiBf0GPQ6L6LZpWqGzTbzggKGfUdGcU8dOsd5UlEdjHCdencStLIhsvmn3VjGrM6bhnDI8jnQcOvKqI25lwIXCruZHPCxHhMV7O0wNBYexVhNOwFQ8gXg2D51m/4ICf0kZFF+Y/VuQvYDogkmFZ9RoS0JXS4Nb4BDyyCgPBVFfUoaa8gpUlJYhFC2CKoo42tGNV95+BxOpHNORgPIyRNJ5qDApa4ITIJNriLJCOANRn4LSSBD+SBg3JmPoGZ4AJ3sgKxKQz7BwMkVUUBoK4c7VrbhrfStCAQu2nIPg9uCtty9i9ysHkJiJ4f577sFDj25DZ3cv/uWVt9DXN4CgV0H7imW4a9d2lFSX4fTlPrx56Cy6hiYwlSM9hgJBlCGYFty2iWK3gGXVUdx/Zzvamkrx3AsHcHVoAjemNUxkKcjMBd7WUSJmsHNVPR67dxvCIR9Onu3B+UsdGBgahmFRroiCknAQy5c1Yv3qFYiEi3ClexCvvn0ax67dwAzvgyHKoOGZkZrBsuIg7t7YhmU15egfHMa+s1fROZGFKngYI+IyMgjmJ2FPXMNffPbX8NCd7eDNHHQ1jXwuC8PQISnkjrKQV4l1ExCLpTA0NIs7H34Co3EDX/yHZ3DwUi8yUgC2KwgdpGOiRluJsVialQcvcgxXkJ6GJfNSsB0LzXMs5k6wK33G6EYkpnWAB7sym5YTTMfACIFVGAhyKjxGEhVeIOTikUoR+BDg9nrYZ58YF8pJoXAy+px53C7GHNI6Kj4fVq1cjaX1y5CIxXHsyDuYmBhHMBIFL3kQm00gn85Czc1hUUUAj3/0YchuP7NIB4vLkcyqOH3mLMbGhhEOB+H1urTamqpYT1d3Ucelc65Pf+oJe+nSZQ+vXrHh5NCsGm9paflX9+b8Mh0zf1leywIQ+WV5Jz/Er4O0INC05qGxwad6rl3b0ri0sYG3Oc+FixduajpIg1BeVoHGxkYmfDtz+gzi8TnGahDAoM2d3DOryTYYCGBsbAKpdJppPlgXi2UzNw2xEeSm4QQKuJovu5sPGWMpmiydlIOhO4JSdjCfL60jQEGpqnSQLzhjKGqdXCsEcPKqyiKuHa2JCJFm8hTZToyCJDAmRxB4FtdOSaQW+Wfp/iweGu0JIo2QVJbDIdPBnrIjdAMqxyMvKIgbQNIWkKMxjuKF7AlAkFyQROdKWRVUUkejG69goT6k4P4tt6GhPAjBMhH0h0D1abMpDVPpHIbmkrg8OIIrA4OIqypznBCNT8On+aoVJ3ac2B3SHrCgLietUxQJPInI5rJspOUVACE9i0WhILas34TF9Y1QczmMjw1jMjYOd1DCzh13oCYawKkzV/HmG/uQ1yxUL12GkYlZjAwMoro4iB0bV6O9rQVJVcfeMx04cvE6xmPEgtgwWS+MAM7QWQR9y6IK3Ld1ParKQ+jpG8ZYbAZne0cxOJUAJ/ugGjwsm4eX17FzRQWe2NWOYCCI3Qcu4K2TnZjNZJExdaYXIW2Hi1fgVxQ015bhzk2rsLK5FrNz03j10Hm8drwbc7oASVFYqFyRLGF5TRmeuGcDYGXx4/3HcejaBEzRC4k0N2oMJdY0mkt47FrXiNtXLUHQ52OgN0+gldZUFqDpKguGo8/o+NgMOi4PwR2qwtBMGgfOdqJnJous5IflCkAnUaktQZE97H2hvwna/E3SgZgWYyqoD4hGefR3QSMbYvcIaHCUFGtqEKCzviKmFWImGhOmmmfAl9xYMnRqBYKYi8NtplEZ9qKsyMd8N4osMgBlmgZjAJOZDHst9D7rOUcEXl5VyfRai6oXYXR4BJcuXWR/Sx5fAMlMHqlkhrl5OFuH3yPijm0bsXRZEzI5HRw1IWs2BoeHMT4+ClXLQM1nkMulYesGdC2He3ftQHNT0wPLGpr71bxtz6iJyY0bd8U+xIe/had+s1BjYSkWVuADWoHvfvcfaw+/c+SuwRsD95WWlmysrKworqmpQVlpKS5duoT9+99mYlQ6gaPmW7fHw8rb5ubmkEzE2cHYKZ4jSYQL5eUVDLCQC4ZYBzogE3ggDQBpRAiQ0IWAiJPtIdxMN6XvF7I/CuOTguajMF4p6ETotgX7LrEdumEgp6oMvJDdl4lemaaEhKFOhwy5UEhDQUyIqlFpHj0R2iwFmBwPlW3xFgQtB96gECuLZVlkbAFZ0QvVHUSCU5CjXA6XFzwxA6QVEOgsmUSoEjSIUA0DXiuHVeV+/N7H78PmVYvRe70Hh0+eQ+/YHEYTOqbzNuteiesmMsS8EHNPgllWysZqZFkmSWGt6DSfnDYkdaS1IzWLIgCipSOfiCHqlrChqR5b167EurZlyGU0vHHgBA4eP8M2fE7hsWrFUjzx8F0oLyvGT17ejTf3H0bakBGMlGBNazPuaG9GNCCj7/oNHDp3BSeuz2BWJY+xxDJKSNdgqinUV5Rh46pm1JeXQOF4pLM57D91EV0jk4hbIos5p/eRNArQTdSEPPite9dic2s1Dp+6jO++fh5jOZGJeDUSdhp5pg2yDCras+HnNTSWe7FjwzLccdsy5PIGnn3lFN4+0wnDHUBaIzGogLCk4/EtS9G2tBKnro/h1dM9rOBNVjMQk6Oo96n4o995FEVCEmZ2DkWBIMrKylkHi8qYLrK8KlA1E5cvX8XVrj50dQ5hLqWjuKoOmuhDz2QCYykdquSFQTH1NhUb0qCNwDXragZH+g8ekAQOhKkMncL1NKfTh51q0piP/g7IP2PC43Wzzx+NVVixXuEzaumQKeRMy8InmEB2DmG3wDqFaI0IyBgUYqZqyORUpheRmeXdYkLnkkgIi2qqUVISRTgSQiKZwPT0DNKZHGMlU6ksA9b0N6IoItyygNVr27Dp9g3IZFSW/ptMa+jq7kbXtU7E5qaha1n2VxEOBRD0+9C+ahXWr1//NRiC/fzzL1SLitK19c6dL338k7996QM6hC087PuwAguMyPuwiAt38a9fgQsXLhR979vf3NI/eONe2zA3lZeXNC5uWCyXlpSwcQWJUmnTP3rsOA4fPsIi2hlwoMh1xjGA5Rnkcjl2Owoqc7m9iEajiBaXsGTUbC7Hfs7srqw9lTQcpLsg1oJabUn9UPi+E8pV0HUwsMCAi/P9ws8K2o+CnZexK5RArmnQdA2aobM0VFaKJzi5IzS7oWdM4IS+x+y+NMIhlwcdxJk9hgKh6DY8BIuYlSzrl9FsHlnOjZxcBM0dRkbwIM9L4GSX03lDmw8vOr1pNhXaURy8BZeZR6WkYXNrHR7auRGRSAj7j5zEW8fP4sZ0Gmko/w977wEc2X2fCX7vvX6hMxqNHAfABMwMgMmDyYGcITnMpBhEWZYsp/XWan327Z3v1r51ae/Kez7ryuFc3rVsrW3JChRFSdQwczg5ZwwwSIOZQRiEQWp07n757vd7AMXburoqV8kSaQ2KKIJgo8Pr1+///b/fF3hsYVMEOvXbcPAVJ6Ys5qZQjgnlrnKVsOdopgA0cgx5RlcIhoGAYCHqs1AbC+O5Jx7DisZaVJXIsIoFnL10A0fPXEaqaEILhlnjsnzlSqxevQKXr1zGvbF7qK1twLbtm7ByRSuKBQtd3Tdw9moP7swsIC0GIShBCIYLoZhFfXkAzbVxrFpWh3Vtq5HLF3H89CUMT8xivmBgoWgymIOq8CLMMEo30LGsCr/17C40xhR84wdH8INLw7BClZD9QdZZKLD4PbBEynoVIJpFaFYWy8uDeGrvRjy6axO7Pf7Lt97ClYkcCjKJNF0EjASeWl+JZ/dvwtiChW+/fwlDd+5As9MI20l01Ebw1f/wuwjJBu4MdCORmEdpaQlqaio4Vj+VKyKZsXH77hSuXO/HyNgkJibuIZ3Lo7auCSvbNnJTMAW6jSaKyLoaj88KpPtQCIx4WTYscqbiQDrPCCwaRR5HqeSuWeybcSyL49hNV0BpeTXShSLy+YLnoKJQMyo5tHVEZAdByYafjkk2yaFnKtUGmEVmJgiM8mixWICqqaitqWKAkE8n4VdkxEpL0NLSjIqqcr5NKpPF/ekZTN+fQ7HgMYG0OYhGwoiE/GhoqMWaNauYoVH8pZidS+PqtesYHOpDJrMAo5hDgEaLFWWIRkJY0dyM9rZ1w5l0Rn7rzXfj88nM3IqVre+2r1v/zd/7/T88+0+/Ej34i0/CEXgARD4J78Iv0HNw3a+If/RH2Nh19erDEMUnAgH/hvKyeKiluQklJSUwdc/dQj8TM0Isw+nTZzgbZGJ8gntVFFXjEctSQBktyNSMG4mWcJIqWRKXbLRelocX1e5pMgiIWCxAJX0Iz9AXO18+rgdZSkCl2y4JVpdcLx/ZeIle5wp52oVSAJrF3SKk62DWgLUhlHTqgQRJJJbE65vxauOpi8SEYelMrbs0FuFZjg3DNpE3LRRdH0w1AkONo+ij9toQCrTEUmy3KEDzK5wzQrN7ErZ6mREiZEeH30ghKOjoWNmIp548hKLjwxvvH8XNu/eQo3wJigOnJFaqtac8CXJX8H0TUUPx8mRpXsxCISGjzwdNcKGYtGjZCMoK1q1owoZVNSikk+wYyZHVNapg3ZoWBENhjE3Oo6DTK/Xh8LvH0D96H/5wCCXRIDZ2rMWmjlaUxsIYGpnG6Su3cOPOPU+vIissprVzeZRqYZQHZLQtr8LOLWtgFvO4NzmDW/dm0XVnAgtZHYrmpwBcqLKIvJ6HxcdRgK3rWNtYjd96bi9WVcXw3bfO4NWz3cj7wvDJKgfBKT4RluvAJo0QAUta0MlhpeextiaGX35iD/ZvacEP3j+LP33jIrJyCYOAQHEOB1uCeOXgdmRMDd986wyu37iOUr+B9c3leGrnBjx1YCf8kotcNonx8TEkk3MIBjw79vDYffQMTGB0IolMARifmEAiRSOJPBRJw/IVq9HS2oYiVAyOpzCyYHAybpHs5arKll1m6EgPwuwGjfMciLbBo7lSRUAQNOozOUwumSlivujCFyhF3nRYfCpQOaLkgDqWNVdHWdDHupe58VFM3Rvm99xiF5WBZDrNYxkSuRI7EosE0LKsHrFICIVcFsUijekE7N69GzW1VZi6P4XJ+zNIp7NIp3JIJjMsRibHWiQSRijgh6bJKCuPobqmDuWVDZhLZNDV1YXBW33IZpPM4gQDMqrL4wgHA6irpfHsSsxOz+P48ZMYHhtHtDQ+29i8/PC69ev/6g//8H970Mb7KVxPHgCRT+Gb9ml9yu+880753/6XP+90Jd9LtmU/UllZWUkC1JrqKp5PEwDRi0Wmc8vLyrBu3Tqofj+Hk125chXHT5zgdlxyBNCiSwJRVdPY/kjBZcRw8PJOAVWUvyHL0PwaMxF0e84LsYgQ97R6LFKVyPlCug/P8bLEdHwciCwd7/8vJwwzHtwfQ3ZIhwWeno3SG/PwbpVssS49DmlEqK3Xs+NSqDYFOxl6gel0xSezpqHguMjbIoqCCksh62YEthpmat5wZBQsuj8yQkgIRoJQNQW6aUA3yI7ssRoiJWxaOY5El10TbWtWo7q2CX13hjE8PY28SVX3pP2QuAGXBJDEIZhM3hOQos4cHT5Rhk+k9lkRPgfwkwDWzCOmyejcuA6PH9gORRRw7doVdPV0Y36ewq0M7N+9AwcPPoxgqAQT99PoGRjCG2+9h5n5JOoa6vHQ3h1oXdWGVDqNK939bLG9O5tCXlBgy8R6WVAkExHbQMeKldi/vQOmSbZlG3dGR3G5ZwD35nMw5DCnh2qii9WNVVjbWIHBgT6MTCeQNhx2zFSWRvC5g9vx2NZ29A6N4R/eOoHee7OwVVJDUOuw4ImOKVOFCwS9EY1QLCLiFnFwXTP++y8+g3uJFP7N//V9TBvUHCxByc1iZ5WMzx3cCWgxvPreOVy8dBFVERHP7N+I3/78MygLScjOzUJWFZiWgcGhW7g3NswCzqE7Y5ieyyFcUgldd9HXfxOJ5AQXEBKooHNnecty1DY0QReDGE+bmMzbSPkCMJUAdAJaXgofQDk4opdoS8WFEZ+NEkGHnEtAtg3U1jZiNlXAvQVijkRYosKpuJoCtLbUorW5DihmYKYTWN1Uh2sXz3K8fzQS4c8OtU8nkkmuMiCxKpXhxaIhLG+qZ0BB531RL0A3CtiyZStKSqIYun0bY/fGWVwswIf5+RR/ZjU1gNLSGGtOcrkMSmJRrG1r5/NzLpFG140u9PZ2I52aRzCoIhLS0FBbjYqyOEpjJaisrMT8XAKnTp/D6MQk8rqJeGXVyN79+//mT//kz//3T+v18Rf5eT8AIr/I7/7P6LV/7Wtfk4f6ulaPj40/fH925osLqVRre0eH2t7ezgwGtcsG/RqnpJLVlkAHRbe/+OILKCmJ8c6a7Ljnzp/H+++/j+HhEciKxjoQvz/AZWs8xiB9Bi0qkueEoZ+VRYBCIKNQLEBfLKUjZoREmZx7QYvP4teSjXdpNMPi1sWyuqU23aXbLI1xaHxB90uzcpcZFNOL0ebnQGoKgcOkfIrGu3C6T52zPCjh0oFjGlz7TiyKBR+SpoisG4AbiEMKl8FR/LDJikni0LwOk3JLXJkXHjXoh09VoNs6Cx+5aZXYF1YcNmkAACAASURBVJl0MQVIPlKOCNDzBR5dUQ5FEQ5MelYUU++SzoM6YiiQywedni8lrmoOHD0H0QFUsvU6IjQXiEouwtBRVxrCr/7yS1jX0YBvfOsw+vp7sK5jDYIBDTd6bqKquhZ7d+1grcLxczdw9WY/Lzp7t2/Ati1b2blyc2AK7566jht3qS8FsBSVhA5ec62VQ0Ophr2b1qK2JIq1rfU4c30UH17sxv1MDgVIyJO2BgpE20K5KuDZvVvw+UO7MNB9GW8evYybozNY4EIdEdtbG/HKIzvRVFeJUxe78Oo7JzGadTim3aSsDcGFSO8Ht8ku6ofI9mzmsLGhFL/3pRdhyX785lf/HlNFH/fnyPkk9i2L4ZVH9qDgKHj1vTO4cbMXEdnCzvZGfPmVg1i3qg7FuXlkUhlmXG70DeB6Vw+Ghu4yCGtubsGmDRswfGcI/Te7MT4+ivn5WT6HCCDX11agrCyOQLQUcqQMCVtG/1QWc4aEnOjnFN1FeTGfD3TOqXAQpvGKmYYxdw+qazOLkCraGJvXMV+kouAAM17lER+ePLADj+zdjvzCHAZ6riOsiDj54QeYGr/Hn0s63ylIL5lK8kaBNg00oiuJhrBqZQsi4RCzITSSLBTzCIWCDPQnJsaRWEhBUQPQtCAskxTZAiKREs7yoXNjemaKW6Q71q1Hde0yTN6f5UAzCkmj0YwsAaGgiuVNjVi5vAWi4HITNlnrewcGMT2XQKZQRLyyen73vr3/+Bd/8he/+zO6rD14mJ/iEXgARH6KB/PBXf2/jwABkNnZsYquC1dX+IP+f3v9+vXHRUnS/IEgaurrUFZejnA4jHgsxqLRgf5+nD13HvfuTaGyshQvv/wyHj/0BErLyhikDAwM4tjx4+jr6+cLGzV90iiDhHD5QtZrx6VxC0eqezHddGEmtoQsjTSbJg0HMS/EmtBjkmVxien4+L8J1BCDQoCEhY8f0498FGxG7hUSuwoCjMWxD9XWsyuAF3rv40X/n0AGCfsoLI1obsoyMXVaEWjZ83IeqEQtawFFsoD645CCcYjkjFH9bEkmTQSV8bHG1eeHQ9oQmb6J/7A8QSK9Ipv+cSEpCrt+CEzQDpseg56bKwtwyfVCWhabmliJ0qfeGB9sxQ/4RLhWFhrpROm1FHVEfD6sJEfEsjoIeh7F5Bw+98LTaGmqxte+/g0MDw/h8599EatWt+JS9yD6b49x1sv9iXEMj46ipLIS+/fvZiZkYnIWb79/HGcu92AyZXFGhinJsBwLfsVFaVBCTYmGzvYVePzgXly43IOzF69jZCaF+5kicsTaKH64MmlBBEi2jbCjo7Uiii+/9Di2rqnB1a5beOfUZVwYGsd8toB4QMbDm9vwmcf2IhZR8P7JK/ju++cwVXC4OwfUyUMgjjJkXNLHUBhbATHZwv4NK/FbrzyF0ftJ/M5f/CMS8LNlO2DreHbTKjyzZyvuTibx6nsXMUrtzU4BkjGHh9c34ovPPspOokwqh7G5FI6dvYj+gTtILyxA8wG7Ojfg6cf2Y2FughkI0lKcPn0ShXwSa1Yvx9rVK5DNZjA6MQ41EkNpTRP6R+dw/fYM0mIMRcEPNRhl0SuRXFQmR4Aq6HPZLSTpaQiWjtJYDDnDwlQiD9MX4GZh2zQR9QPbNqzEhtUtMHNp6JkFLKsqw7uHf4SpiTEE/TQ+8bPwlETjpIWiZGGyA0dCAaxuXYHyslJm9WyufAYDrFQqhYXEAjN3NIohV1cgEEKspJQFuxQCODNDY5skC1s3bd6M8so6TE3P4Nq1qxi61c+OGerDoXFbJBDA8pZmzmCZnpllFiuRTCFbNGA4LpatXDn91LPPfuN3fuPL/16gec6Dr0/VEXgARD5Vb9en48m+9tprElV3F9L3l/t82ktDtwZ/NZNOVfBFKpthjUc6m2Wb7cqVK5lxGBoawsjwCAoFnRf+dDrDxXS/9Eufw6ZNm3F3eBhXr13l0ixKR1UUaix1ucyOQEUg4F8UpXrAgZiQnzAY5Czw0kM/znTw6ISWZ26t9ay7nm5EYHaFvpeK7D6uD+FxDIv8PIBBZXU08KHodSoOo6uvF6NOIyIa93DeOXfa+GQfB4Zl83kWZ5qm13Niiypygh8ZR4ASjvIOWPB5dlWish3LwexcApYjoEiWYn9wMTWVZBy0Q/USWKkFlWzBRKcLgSDHZhMtzs+JWRkfbMeE7Zrc0EogiDpi6Itq7Um8SqMvSTcQoAh4U0dZSMaW1ctwaN82rGxejq7uARz+wetoW9GIX/mlZ+DoAvr7ehAOBVHfVIeLfeP4xmtv41Z/L5prK7Bz21Zs37UN5XXlONs1gW//6G3cnZgClABEsqJyJ4sLySqgOiLj4PZ12Ne5AcN3h3A/VcSl0SQudfXCotwXlUCDn8PXTNcreePXbzmQc1msKo3gV597Age2N2J8msDBWZzvHkRyIY2SgIr9W9vw8lP7UBaP4NSlQfzgvdMYmkohbYqwJIWZDoJssmAjIhpoa4jj5Sd2o31VLf7+e+/jh+duIguZ37fKkIKX9mxE+7IGXOubxHuXhjCZL6CIAix9AX49g+2tzdi7dgV37vSOzeJa/x0k5hd4XFaqudi7YRV++cUnMD8ziqMfvo/VKzvQ39eNnq6zWN5Ui2AgwIt5zjBxf24WBd1CabwaiYKCwTkgoSsQQ6WQNK+wj0Z0lJZKVmvVJ0CV6XzQ4VhFBil5XYcajKBoe1oiOnMDIo3x8lDsIja3rcCLTzyGrktncPSD95ht8VOdQibL4JnOK2IlqNxPU3yorSpDRXkcDfXVzAp69l6be50o/Zhs7aQLoeRWAiDl5RXIZrMYGR7ln8knTgBn585dqKptwN3hER7zjYwMo5DPQhJdxEsiUMj2TuJoVUVJPM6gnPQnBdtGeXUN2jZsLLS2tb1jFYzfW3Xw4MTjD4LOPh2LxeKzfABEPlVv1yf/yRIIMYxU9ZXzl58aGOj777LZ3KoDD+1DfX09U66Xrl5h+x+5X0hIQYmnNJqZnp7mOHYCFbTAEwhJpdKclEp/Sw4YIs3j8TIEgxGOcc9ldWYK6GvJdrsEPj5ut+VF1qHgJq+yfkmAyumo5GzhAKiftOnS78kZsNQxQwzKR8mrBD4Wvxm4UDsvCfpYJ+J1wJBCg+kY0oEQSyGSbkXnXSQ35VLDr03fVFAHUPRIUQzACZQB/jC0UJDj16kLhGrZA5RJ4rjM/Oi2gFTBhEGLsU+BSe23XPtOoIdeI1k2FfgUvwdIcjrkYBSuI3hiXRoZEa9OzasupcESe0PPi0CVwMWBPkdAyAEK83OoKAnh2cf348mHN6KxKozkQh7nznfhjR+9gcTMFPZu34HPPP00u5WSGR3nLl/Du8dO4/7sPFavasLBh/Zg/Yb1nKr67TeO4/Dpy3D8EQgUty6Bm2bJpRILqNi4egU2rV2J8lAAiizgxOkzeOvYOWSClYiUV8HOpSBaOkRZZTeRRUBK84694EoIkvsnlUaV5sOLBzvx/BNboQsBHD5yDsdOXsTU/RlmXDa3t+DFZw6hfU0jhkcNHD11Eedv9GJsPskdM3QulZeEsXn1SjyyZz3qa0N4/1QPvvG917Fg+OBTA7AKGXS2rcKvv/wIEtMJfPOHp3FjLAmUxFB0TVh2AU42jZqIhgoUkJiYgOko8GkhPjeKuSRqS/344mcew9OP7MQ7b76Od998A3t370EsHMDgzSvo677C70tpWSWiZeWs6ZgkTURWx9qNu5ATynD99n2MzOeQpkBVl/qKVB6/ccYInYuU5ktjumKanTSKj0ruBJgFCw6FvbE412IQqDpF1MfDOLR3B7ZvbMfxD9/FhTOnGZBnsjlkqShQJHAje+V+IiXpughoMjMj1VWkdSnyJoDs9YRvCbgQm0laLcpwSSQWWPPl92tc2phOp/ic3bhpI3cn9Q8Morv7BpLJBMjpQ5knxIoQa0r9UqXREs4kISdOIp1FWXUNSquqIfn9kGSlqDvOhR179vxBIhi8/K82b/bKoh58feKPwAMg8ol/iz49T9B1XeH73//uthNHj/zu4ED/c9VV1dLu3bsF06JI6wLWtbXj5JnTeO+9DzgqmpgRKqKjRZ7GFZRkSiFkBArookPaD8IZZM2Nx+OIRCJ8MGhGTIus5PNcD0uuFgII3GS7CBTotktggbM+TPMjgLEESkggSkBkKV2VLqK0ENH90GiGQAj9Hd1+KcRsqbxuyT0jiV7UOzEdecOE6XiJrT5Z4lGIoRe9ErjFODACIcmijQKNBNQQDEpG9cfgC8QAYkHI8eGaEOw8FBTQWBnFvs5NWNfegZnZNE6cu453Tl1HXtQgBMMwJRe2SCmbxIpQPD2t8D4et9BOlJ0wSz05FHLFx4ibbLgAjUAJTZ/olnThl4oFVPoURBUfGqriWN+xCgG/DxSeumZVC+dFXL18GT03+7B6zXrc7LuD8ZkUEgXg3r0xlGnAUwd247FDe2H6RBw+eh2Hj13ByHweRTXsjUEkEXYxiRIhjzV1pWhtrMWOrR0or6nFa29dw3tHT7HV2XBs6JTYKQuoj0QR8IkomDqShRyShTxbWUUtwGMqzR9g3aZQyKNUsPDYzo146eldqIiX4sTZbvzw3ZMYuDfOo6lltZU41LkNB3ZsR0OFiMnJHMbnpjE9P4Vw0I/mhkbEy+IYn03jRye68fb5S5hOZaDICvyWgbWVITxz8CGUlJbhbNdNnLjRh/tFG66koUg6HgKhkoOIJiFmZyCl5lAbDKDU72fGZT6VRCgcwIEDe7BiWR0+eOsNXD53Av/jb/8a6irKcPfWABbmZjA42IvhsVEEQlEsa1mFomHjzPmLkNUQ9j98CNM5AyevDmAm56AgyJBDJZCDERbhFimEhkGxw428cAwooucYo6Zmh5oSyXpDOS2kJbKLkIwsKsMaHt65FY/s3YbhoX4c/tHrGLl7hwME6W/p8+jQSA9g/YokOhBsAw21taiurubPC33evcbr7GLHk4pgwM+bDtKQ0G1ofBqLlfD5uHJlK/zBCPr6B9DbexPJ1AKHrBETIosCggHPml8SifFGRlb9iJdXwecPIqPryOkm0sUigUlHKS2bevTRQ//Dmcz973//pZe8edGDr0/0EXgARD7Rb8+n58l94xtf33D0/fd/NZ1JHyovi9e0tLT4m5Y1cejSwGA/X2w2b97MIrXzFy7iRz96A8OjYxxCRou2Z6kVoQX8nDdAFth4aZxtuZ4mw0tCpdmyRO25ispjCrIWLjEXH2ctlgAJ3TeX1gnEWHiC1iUQQrdRaDyzOJrx+mNkBhV0G7otARH6+niD7tJohn7PAGbRKkr3RwsQhVV5JXa06Dv8HMm+SyMY0yEWRELOkbiXBMES6JIKJRCFj3aoNCwh542RgasvoCIi4cn92/H8oQMY6O1DKq2jqXUTfnz0Cl4/cgYZShoNUM+MDluiBE0JrkmWTvLCkE5GZKHskhKFS/gWs1HoaVNEuCDYcKwCRKOAUlVGU1kJnti5DZvWrETAR6LDMZw6dxZDt4fQurwRzz35CFpXr0HWsDCbMvHXX/82zl6+AUf0Y8e2Trzw6DY015Sh7/YI3jp1Dhf6R5F0KP/ED0EOwKGiNbuAkFBE27Jy/NJzexGPxnD2fC/Od9/GvaSDhRwJeg1EIkEUc3PYsKoZn310PxorYsikUpiYmcbUwjzG5xIYuT+NyfkEFnIF2DYtXDLEYh5hwcKOjma88PRjWL6iCV2Dw/jOm6dx4WYvJ5BWBQOoCoWxd9tmtCxrQCimwR+QWEQ8P7uA/lsTuNo3hpvj85glTZGqQDYLKBVs/NZLT2PPztV449hV/ODYVUzQKILcV7bLRYG5TJ7Bn6hJCNlZtJYF0KRJSIzcZXYuEIvB9slcrEd5OMmZKezZ0o4//N1fx7ULp3D53HksX7YMicQ0Llw8h7lEEpo/ggRpTaZmoFEkfVkJ1qzbjIyrYTiRx9hCAbqPRnZBmKLKoJZABi3oYEbOgEyFeMwMsooIcEhTtMgG0rlAAWJGFmUhFXu2dOChXVuQnZvC0Q/eRX9PN4tS6YsySURJRjAU5H4hI5eCLIrwaxqPY0j/RKMgYkPo9dbX12DtmlZOXyX2kz4bxHRGo1F2u5WWlnFIW2//APoH+pFJZ1gUGwho0GQVmqIgFAhzim9DfRNkNcBpxOl8ETkaAQkSspaDyWwBSclvByMlMw9vXvenIcP92v/0a89kPj1X0l/MZ/oAiPxivu8/tVc909sb+o//+c/+9eDAreeioXBr6+rWSEtLi0T2PGIhEokE7ty5w3Ttxg0bUFlVxTuhy5cv48eH38Sdu3c5MZVElXrR8BJJJRnhSBiBYIB3xVzpRRbYxW4WWVa8LBEKaDK8pEb6f15SKkVXk9jQG/GwtkOmMYcHRCinhC7CfJc00qFAqI/YAk8nwp0zXDjnhTfxaId2gAQ6Fu9/qayOAs3YdUNZDo4Nk9wrBsV2OwwKaG7iCD4UHQkcnSVqMAQNRVGFo4Rgy37oLu0yg9CoQC+f5V3rstoSrFtZj9XLKrGqvhKlfg0njp/AbCKHz//6l3Fx8B6++jf/gNuzSbjBCByFxJ5ejwiJZAnQkHuGjwU1BBMTQowHiQc5AI0SXb0wK1AtvFlAmd+Hg5s34uXHtqJUFjF2uxeRUBi19bUYvXcf7733IRzLwEsvPIP6luU43TWIH75zBD19/WhqaMRjD+3H1o2rMD+fxakLN3CmqxcjiTRMNQhTojRPbksBMgmsbyjHK08/Bk324f78LEZmkui+M4XhyXl2dJhUpMc9vg5EJ4v2pir861eexvbWCrj5IpLzaRiCC1tVkNQNJAtFDN8bx9T4FCampjE3l8b83Dxs3URTXQ0eP7Ab27asxfRCAt9//zxOnL8Cg9xCKtmfQ5w2GgjKCGo+2EYRhWwe2ZyJbN4LAmP9jZXH5lVN+JWXHoNeEHClZwAnekdweyGPPBXryQSCHFjFLARJQ8FSAYtC37JoLQ/Bn5nB9O1+PleqG5sghkswOrvAzpKySABf/tJn8cKBbfju3/0VLpw6hQ3tbWhprkdyYQ79fX2cvnp3bJKbdH0EcgsJBCNRtG7cAbWiEddHZjE2V4Au+OH6oxx6x6ygj8CGzeF5wkf2ce/zIVCnUbHAFmDqO6LbBhQJmmAi4BpY2VCBx/d1QoOBXHIOll6AYdF57mIumUFP3wCmJiYRVn1wzOJHhY6FXN6LgtcLJKFiILJieTP8moJMOsnPa8XKFR8xKCWlcWY5r3fdQF9/H/Sizq4h+iwG/QGUxuLwqwFUlFfSCAYLC1nolsMBbTxcpIRdw8F4wUZSjcHxyW5ENKa3rGn+h5hf+Yuv/psv3f+pXfQe3NFP/Qg8ACI/9UP6i3OHf/u3f7nv63/z918wTWNv07LGuvb2dqW5uRl+v39R5GkyCLl06RJKS0vxyiuvoLq6lkECLfC9/f04fvw4enpuIpPLg0YcZMelGHcSshKToHNkOsWjq4vulcUxCjsmqIJcZ9aCgMNSgd3SiGZJ90EZEZx+SrqPxbK5pXeJkylp5/qx76WRyxIQWQJAH88YWQo/I6qe9BzEfJAd0aAwLd3wwBNliIgqj16ohj7nKrDUMGw5CCghSP4Qi0MpKNOvqhw85RQzCMkWHt/fiYM7NkDUUygk59BUW4+FVAbpgo2S2iZ8cIksqB9iMmPwouMqAW7lXconIXwhObR8AjbHt5M2wBOlkkSRNBWUOUIHhgSLPrOIyqCC53fvwG++tBeKkcU7P34NA7fuYFPndp7h9/YO4dLlblRWV8EQJHx49hKX8HVu24JHHu5EiT+CgcFBnLjQg5ujs5g3AN2nwBYlGMUiB201V5TiwKYOxCUTa5e3YHx2AR+cu4zB+0nkaBBlWlwoSwDP51O5TM0nOvBLJjrXLMMz+7Zg68plMFJJ3Ozvw0QigVBFBcrrGuEPRaApAgp6EZm8ibmEgfGxGcxMTiAgFtGxqgbt7auQM0W8e+Y63j53HffSOmx/DK5EziqyPhN7QM+BfqagsCI02FjTUIMd69tYv1LfUIMrPXfx4eWbuJPWkZMUdvyIZhZhxUFFSRCOoODOVJ6oA/iQQ3VIQlyyYaXmOaRLDYWhCwrmchYKRYOZp71bO9AQlXHl5LvwWXl86XMvIezXMD42gmwmjdGREZw6cx4zc/NwieEwcqioqMTBZ19EoHIZ3r3Qi5470yiKQWbaBAqFkwTOmXFsF0XKGmGrMjEhnn6JMkEkx4JtEuDyBM9kOA+oEvyCiRJNxKbWJgjFNPfQqBSA5pOwrKkZ/mAY77z3AW4NDiBAPlvHYgZELxQZ8HMtgGUgHPKjsbEGFRVxrjqgm2ZzWVCb9urWNRgdHYOum4jFyzA+MYnbt+9w6itBZ9rAkC6svq4B4XAE2UweqXQGukHpxTJXIBRJrB6OIFxWxZbsyxMpaCVxaEIBIcWerIrIP26qLv/aF3ds7tv8QDfyiVygHgCRT+Tb8sl9UleuXJHv9vc3f/vVb37h7vDwTsty1rtww42NjeLq1atRV1fH4xRa9CcnJ3Dx4kXcunWL58qPP/4EnnzySd4FERNBYUdHjx3jGHcqpCPhKmtGaGdGgtHFNFSuKCfR3eKIhgAHXaCIXOYLH++epEXmg72FPMrhjhcK7aLtI7tavH6NJTZjSdC6JHRdAiVeGqvHghDbssSK0O94tLGoQ2H2hEPLaFGnEYzJwWSOaTPbYEGELsgoCCoyrsJ9Ia4/AqhB3omTxoVGTUSdywyIAMEqwG/n8ej2jXhibydHtReyC1jW3ILeoWEcv9yFBUdC9/Ak7i3kYEt+1iWQ5ZTGLyw4FTzmgzpjWAlCbAjrZynEjNYHOjbkDqHHlFgQq1g6/HYR7bVVOLBlBR7ftR6ZBEWP30BV/TKsWr0GN3oH8YM3j2JqPs1UeUUsjF07OrF+UxtmkymcvdSDS939GJ3PIEsZH7LKYyHRsRBybayqrcTy6go8+cgBTExM4tyVLty9n8B4IoMsuXso/wU2astLsX/nVrh6DsdOHsdUivQvMusF1iyrxuPbO7BtTT2yyQROn7+Om3dGYSohlFXVoaq6HPHSGFP+UX8YIUmEaObhGin4UER5aYgD9MYXdLxxqR/fP3kFwwsGM1XMkNH5Qm4nowDV1VFbEsCa+kq0NdZiy8ZNuHlrDGeudGN4JoPpvIU0iWYlAZrPRNjNokwFNrSuQGPjchy70IMbA7dhuFQ16CIWVKFxWaAIw3Ggk19bII2UBLNYYCGtmE/ATI7h80/vxctPHsRgdz+uXrqOSJSaaFX0dF3G7YEutv+2rl6Hte2bUdnYjFuT8zh6dQB3Z3Ns6XXUEAtXqWxRJqDsuNDJWk5pusSSuBa7X+hEJfBqG+R2Id0GVQYICPhVKKLLfUIUFmfk0l4nD3XRwML2LZvQsWY1jh55D709XYiXULu1yyLVfDbrCbZdG6ZRRGlJBC0tDYiXRngsR4+bz2f5mhAORTA8PIpcruhtUiBgIbnABZK0oamtr+cAM0VWOUuI3HSmSc44jQGV6VBqr4DyqmosW7kWE3kBr53shq74EYrKEN08Ioo7GxBxurmq/Nv7N20++cUDnfOf3CvsL+YzewBEfjHf93/yqyYh6p//+X+qmhyffOpmT+9DqqI8dOfunbhp2iJbZSWJY9kbGhqY/Ugmk+jr68PIyMhHeotYrAyHDj2KfXv28PjiZm8vBgaH2B3D1e4+H9t3CSBw7AV3wnn0LK+sjjfLJqCjqAqLQwmIEFhYstcuaTmY1eDd/2KjLuWILI5aljQlSwzH0t9+nBWhx/64pmRJF/JxdoR/R6MPFoCSM8f1+mNswKA8ENKDCDIMSYPJepAooAXh0K6U6GTLZnEoJZPya6QdLJXJGTk0lASxfe0qrG1pRCQSQMFx8P6Zc/jg4lWYWgSJIkWSq5AkDaKsLTa7u1x+RkQHl7qzPsQDZrQ7pdI4AiZejDyNvGhkJfCMn0KvhHwaJHNsiGk4tHMd9u3YBFWjZmAfRkYn8eHJM7jScxtqKI717atxsHMNyqJxDA7fwckrvegavo/JbBG26ue+F9IKwDQQdAysqyvDF54/BJ/tQ9/QMPqnFnCpfwRJyoHzERtBHTYOl+i11Jbh1z77FJbXaDh3/hp+fOwK7iVyKFgiZ0q0VIbw6PY27NjQCiOv4/SFmzhxqRvTqSx8gSBK43FEgwFUhPyoi6qoiwcRiwYQCimIh/2oKAlDjsRxt+Dgz7/9Ho513eZxEGuFCBRSIJgioqpEw+bVDdi9aTUyM2ncHh5Hz70UbtyeQM71wSJ3Co2OBAN1MRmbV1RjVXUZQhCxYvkqTGdy+ODcDZzqvoWFAp2jIt83KYNJXEtWb9kWWAtRNHRYxRxUwUJIyOBLz+9Fe2MFus5dxq3eIXSs68DmLeswfrcXA90XoCgalq3shKBG0H9nBF2DdzG2UETSklBwZdhyABLF3vM56nIAGYEMAh2WnmdAIZOmRaAGYJsrApZuQ59nEoaTHZ3dN6StoswbvcCMXYDajHd3onPdahx77010XfMYT9KtZNMZTkamPBYarpl6AeGghhXLG1FbW8WpsTSuIeBOlvRUMo25+QTb8aPRGIMMGiHF4qWoqatFvKyM/zubyWE+kfBSg0UJFtnkuSNJZEYpXFKC9Vt3QIzV469e+xDTuoNAaQg+Ane2jqDoFMICrtfGSl7rWNl0+D984enhf/JF8MEf/LMdgQdA5J/t0P7LuePvfOc7Zd3dlzfevT30sF/1P21aZmtLSwu7Si5cuIj5+XmmdUm7QWCELmIERAZv3eLFX1UUHrFQsmJjYx3Wd3QwMzE7n2CLIQUmUVIqWf3yhaInFqVFlOtpPTDCoIKSUsm1QGmPkgTd9MYyFK9O82S66LKzhXa1JOIkwehiPgilqNLMmgSQ9Jx4V0hgK5jHTwAAIABJREFUZREEeL0wnqZiCXQsZYl8/HcEdJZ6bOg+SNviKQgEGI7AM2vd9XFOw9KCQOBDDoQhUjAZMTOsdSE6XPfsuZSMShkklKshSNAcb1QSD2pobqjn3ISJ+QR6bt/FZCoNyBqndBI1bZP4Q5IhLIIbL8rM4SZdl3ttiAqhrBAbEkWYU/YGgSefzAFmZOuli7vCmSEFjoUPiTYqKABsRyfa17ZgIZHE5QuXMTo6iuqaBmzdvh3LWxpgFsmuewPnrvVgdC6DghxAUdKoJtl7WFNHiSygva4c+9qb0bGqEX2Dk/jHH72LWSGMnBCARRogWisdk5+f7FooC6rYta4FT+xahZa6Bpy52IO3T15G//gc8lRe6BioLYviQGc7Ht2+HkE1iLMXuvD+yXPom5yHKWvMrigSFscLEqLhAMpKS1BdGkVEUxEuLYPuD+DtU918vzYkqKSh0HOIB2VsXteK1SuboPmp2dhC7427OHn+GhZsDWIgCsPVIbgG6iqiqI8HOYBtXUsDVjfUIT+/gGy2gPqWlbg1ncNffv8IblO8OeV5mAV6CyDJJMKW4Op0PxT17/B7FPVrUJ0CmspVRCUTC/fuokTz4bmnDqFzy3rcvdWHu3cGIQdjmEyJ6BuZQt+t28gZDhzZj5wFFEj/IwcgaEEexdB4RJZcaGTxzifh5BNQqcyOZiSSCtMhLZOnjbIob8YnIxCOscWc4tOZmSQbrWXw+CkkGNi3pQ27N63F4I1LOH3yGAqmyZouAlf3p+4zMldII+VYbMWuKI95BXlRErd6GTxGkdw1Oo+NSKxKn3+yCWuBAGrq6hCORpDN57CQWmBQTamu5KQjizABFr8/xF1UY+Pj7Jh6+NBTqFq1AX/89R9wHL5WEoXs1+AuRtIrto4Sv6+vOh79QW1Z/Ad//W9f7hY8kdSDr5/zEXgARH7Ob8An+eGHhobUP/7j/3VFNps5IPmkJyVB3BGLRv1NTU3sfqF49vPnz+PUqVM8tyahqedSod2wjdm5OV60LdPi3THRqwE/0bEhaKqKUDjColMaT9Aow2tbo92OJxD8b90wdKEkUKPInoCVdpG0yC6xFPT3LCglELL4M49PlorpPsaI0G1pZMMLADflEnDxwAyPcgR4oWa0UDCr4OktmJhxCEiQMNQDR7SrNKkl1xaQd2UUfdSS6ofp80NQQqzwV8i5Q82oZhF+RUQ8FkVJSRihIL1+C3fHpzCTMkD7cWJIRMo7MU2vaVjRkLdcZHUDAgVUkeuEHbmeI4Z6bEiTwICEmQ+Dd4q062ZOyBHgc234FjNDDMFZjIyXvZkNiVsJsAmkjdAhE2gp6qgMBXnhtnOkD7DRtqoJWzevR7y0DIOjwzhyfgBXBu8gbQswBRWgtFNRhkMLLFmYjTxWlkfx/EPbsKW1Dkc+PI5TV3txL2lCD1dClyisy+GwN1DBHo0waExkmwijiK0ravDyob1Y07Ic17p78cbxi+gZu48F3WsvrglreGj9cjy+exOq42W40t2DH53txY3R+0gTvyKxNNazJJOYlDQHAJf1Ee1vui6SuTzrQ8xCASWSizWNlWiuiWPVygaE42W4cWsMZy9fRyJVQDpvMTukqMRmJLGiPo4961egOuiDXwRioQgi/hB8gg+3744glTVRUGN469pd3FlIowidiw5dnegz6rRxOWiMy/qIlSI3GOk0yMqeXoBopOG3F3BgRztefvoRhP0Krl65honpBGbzNq7fmcZ0xuAgM8UfgCD6OLCsSFpsAmNqEKCGZeoxoixVMwMhNYmIUERFUEZAUzgYTg2XQtFCSCTTmE6k4fo0Pm8tQUGq6H0W6RwloKjCgGxm0Fwexv7OdWgoj+Jm9zVc6bqOTDbDTEgqkfKYSCqWpHZomTqdgFBIQ31dNWqqKhHU/DyOpVJITfUjGIp4uhAXCIZDLPROZdNYyKTY2k+hajReYn2ZZTFQCfiD6O3tQ3dPL+oaGvH8Zz8HX2kd/tPfvob7WQeSRjqsIERV44JIQaARmYG4JkxURfxvxmTfN7/0hUevPQg/+/mvQg+AyM//PfhEPoM/+7M/qr5y4fL6VC7/AuA+URKNVra3taGyooJZB0pHpHZcimgnIPL+kaOYm5tftL9yXik7Ryhe3bZcTk8k1oHACy0C4VCYF34CKB4A8BwvtPDSfdPYxcvtoJ3/IlPB7AYVe3m7fIqU5jGOTRcn2u0vumRozEH2Qi61W2rI9XJEKOKdxic0UiEAAnp8kajrRSBCt1eox4VGOYYnuuNCPIEvyDzuYAss9cmCL7YGJGRtGWlHhq6EYVESquKHoNLioEIm7YOus/WzujSA9tZlaFu9AmUVlcxeFPU8RmdnceLiIEamkrzbo+NA4ylmWcj2SzoCZojocaljlxxARe6voahzWlAceg20t+cRjHdLkqJSYZ2XoErBZYBFJgrJC7aiXxBooxRYTjeVXAimCdkwoJo6YrKLNU012N25CWtal3Ei7OmLN/Hhxeu4u2DADZRwJT1pVDjVlcZNkgLBdlDhs7BrdT0e2rmeF8Nvvfpj3J2a5STQnKhxs7BDPT48SnI5eItEoqQNURwdAdfCquo4J6WuW12PgaERvH3iCq4MTXAOCyWIRnwWNq9qxPOP7sWK5bW4MTSO1z84j0t3JpC0fHACMbguMT8s+oFIozAaVbgGRJcC47zjWR4Oor40hKce2Y/SWBR9t4ZYe3J7ah7Dk7O8qNF54BddlARkmPkEHtm9Gbs6luNefzfS8/NoWd4KNRDF1FwGyZyOtz84jrTrQ9YfQ4rOHy5NlgDTB0d3vDA3yYRP9bFjSnYFFDM5FuvSPt02sgjLOnZtasWGNS1YmJ1G940edqvQ6583JWiROI/ZKPqfjj2Fg3HIHwX1yTL/7JoFqHYeYm4OcSGP5RUhxCnfJBqCLxiBv6QMyVwRN3r6MTmTRCBSibztg6MEkbNE2LKMQr4AxzLhp4+GmYNs5rCqvgoHd3WipqIE3dcv4/q1y5iemOTjTJonygWi95XGqCTopqySYEBFQ101GuvrWdtFIYAU/06lerRpqCivYNYzMZ9AOp+GoFAzMp8d/NoIlMQrytG2rh3JVBpnTp7DwnwWe/buR+eevbh6dxJff/MEMq4Kiyzz5DBS/fBppFdyFpuGdWJ1UpVB7URtPPZXjz2878Kv7Wp9YPH9Oa5ED4DIz/HgfxIf+sqVNwNf/erf1VWUxZ65fXv4i66LtW1tbehob2cAUSzk+CIxv5DA+vXrUVVVwy/jyNGjOHHiJGcEEFig5lBiKqi0jkYvs7OzkGQfYiVxzrHw2m8XgQWFf1Hz7MeyO5ayPmj9oPHJf5ts6ll1KbyLBKXEuHhBZjyiIWBDaywtrAI5MMjSK6KoF2GYVEgn8QWaHt8n0TJMNIfHyFB3jEipphLllph88XVNAh4SCjQ+oR0/2R7hQFssuUtZIlJiBGlfEGK0Ajp3wJBbIQDHcKE6AlSziOayEA7u6MD+7W0oiQYwnzLQN9APBxbWbt2EUzcm8OrhY5ieS/JogVgWi56r5ONQL3JmUKkeOTsksiCzM0eCQyMadugQoCAgQvI9AY5LUIlyUjiqjI85vS6XQQhBHQKBi0QU2TfJrSLJcAo5hF0TDaUhbF3biEd2b2XB4bXuQbx14hKu3Z1AgQFXFLZPoRWTXRg0CCLrsEtNw6aOzY1xfO6xTsRKo/jr736A7oHbUFUfyivLOGp+Jp3BgilBd2U4xEgR4CQzpq0zOCTxjZtPY01ZGK88+jAObluBudkU3jx2FWdu3MJMwYDOro8iWqvjePmpA9i3ZTmGRubwzTdP4eKdaSTcEAwSb9L4gV6+Y0Jxi5CdPDTJc7qUBWQ8//ijKI+VcFPyvdkFXOjuR8/QCDMgMkXlOzaCko2O2hgO7tyMnus9CMg+bG1fhZl7dzE4OIAVa9pR3dKG1z84i5HpJBK5PIqCC4u6gCicjULESFBkiRAtOv8cSCqNG0U4poliOssuGwrZI2cKWWnp/7kkgLZMZheo5s+2ixBkGTpJYEWViDZe1C2DBKjEQEicoErMmFlMQdDT8LsFxMipVBdHc2UJclQ2Vx5DvL4Od6dmcOrsRYyPT6OmtgWNLWsxMpnAfNaGEI4hDxHpAoEGA6IkQCGWg8aHloHaeAke3rEFG1c34k7fDXzwzluQWZbisvYjUyhw8nCQyi1VH4r5DEJ+BeXlpawR8QoGNUxOTXEGyZrW1SiLlkLnFOEiDNGEzToXFZlsgT97FdUVcEQHIyOjkIUgdm17CO0btuDO1DS+e+Qkuu+nYdBGgDYxBLRp7MQJszILdymADWYBmqPrNSF/d2tDzf+xvL7iyFc+/ziBkQejmp/DwvQAiPwcDvon8SFd1xV///e/HAuosS1Xrlz6d8nUwvaVK1YF29raOWZdUzUWoyUXEtwLc39mGk888QRqa+s9utS2cfHiJRw7dhxjY/d4wSd7KIEDEpfSKId0IKQd8UYBIjMdPBahrI/FNNOPC0TZocIL5U9i1ZeyPFgPQjoLZkO8OOuPXDDEmvhod016EQotkxkY6QZlfFD/BXjuTRd6H38CKHuDLlgegBLol4IN0yzApnh3h4ALsRIKdAIHHBBGOe0GHMuFKYegh8phBEu5K4Z0D6qfhKcCx6X7dBPVAQVP79uCh7euQXp2jEvilq1sRSKVwXe/9z20bd4Bw1+K01duYmY+wywL5UW4ssphTbplMUtE4VDe+GWx14t22JRVQseDjhONYEj0ScBEIDBImhRigOh2pFjkw+m1zdLCT3kqxNZQdDfljRQKCIo2Oppr8dj+ndjcUY/JiTm88/5pXLjRjzldQF6JwlBCrDHhuYLtxdeL1FZLF34HCAgWdq8ox1M72pGzJfznH5/G/TRZeAt4+dlHsWFFLS5evorj1wYxXZRgykEv58IxIAkmbMoIkTRPHzQ3heawhs8d3I0n97fDsCW8feo63jp3HaOpAlwCjYUklsXD+Pxj+/DkgY24O2Pi2++cxbGeEcyZdByDfMx8VgGalYFm5xDzA1s7VqE8GkLn1k2YSxXx+ltHcH1wFI4SgKL5mckhRwuxB5Tn8psvHMLK2iDefOsMThw/jZUtjdi8cQMC4RALUntGpvHuuW7czxqwSKfip84jiztgbJ08IdRlJEGVJCgKiS0dFIs5FnASi0QjS01RmckjvUaxYLO1lcYSlFOiqi5UmaLbRegEQAzSA1s82qSRJAlQfa4Jyc5D0FOU0w+/m0dlSMb+reuAQhpmZgGloSA7Y3rvDOLs1S7kCwY2rFuPxx59Gh0btqN3cBT/9buvI2kKyMHHYWFkk6XPOo0xw4EAVw9YuSzCmoBdm9pwYNdm3Lt7B5nELArZDGZmppHJ5zl3JJPLIpNL82eNotvpvUgtJNmiT6V4xJ6Ul8fRStkiZZWQqAna0ZG1chADISSzDu5PL/BnOJtdIOM+Nm3cgEcOPItYvAkXugbwzulzGEqkYIZKPEE4nfIEyQl0ExghMTiBPNac2ZBsA37HckOCMb1jU+vvRKPB90tGb6S/8pWvPCjN+xkvUg+AyM/4gH8CH0547bXX5Gx2trK/p/f3jx47+komk43W1tais7OTrXO05gVoBi0Ao/dG8c4772BiYgq/8iu/gueff55teLTbIFBA4tUf//gwN+Wqmp+tusSkEHDI5gpe0BgDFFr4qYzOCwlbssyyPmRxLMNiUI66+El0+1KhHek+aJGgbhoCInSxI9CylI5KLAhd8OibYqV9tNNf6pmhBFTqtCGBJo996JEofVVmfQit7YKrw9KzMEkj4ojQHZEXJ0pELbAglUY9lHMQQiBaAVstgaEoSFsFCKrqMRKWCz9d8tJp1JeE8BuvHERnRzOOvv8hbvZ24bO//Dm0rFiOf/8HX8Wla90cVU5jFn+41It+h8x9NCYxG5KMHEXOU2cOW3FJW+GNVuiK60lO6YBR34zJGhGR+nyIMWHtDd3chWtTzLfAlmE6dpIgQ6FdqakDxTSa4hEut3vi4B6OqH/vxAXue7k9uYCCoAHUE6OFUCSEw8CG/cD8b8myeOwBvYi47OCV/R04sLEFxy7dwN+f6EPCkhGQRTz/UCd+54VOGFkL3zp8Cseu38W9NNhd5BNtwEzBVXwwAiXcw8PHMHkfVVIej+/owEtP7UY4EsPhk9149cMLGE/l4ZAOwTYQMwp46dABfOaZTlzru4+/fv1D3JpNw1X8PJ7SXB0BK4Om0hDWLavHb//Wy5hNufjLb7yKnvEFzOkSMjQ2sW1oyKNUNtBSU47mmloIxQJUWCiPl2JFaxv6Bvsxt7DAYVo508LYbAJ3ppPIQkOWWA+FgJQEi9J5dRodEvjQ4KfgM4EYLhsFTu8tQBAd+PwygqqPmaVitgjBlmCaEkyDxi0OfIoALShC0WwUuUpAgVHwck9ArKIqc/+LqGcg5Oag6km2FMf9Dra0rcDOTetxZ2gIkXAYs7PzOPLhEdwZuY3y8hgef+wRvPzCK2hvWwfNH8ZCWsfX//FV/NXffZMFyEIgDN0lQOzVCETDEcTCYbKWoVjIwBUslJdHsK9zKwI+ASFFgl3IIV4a5ZHoufPncfnaNc6GCYTC/NmYuX+fGSDH0OETBVRUlqG1dSUiYfobC44iIGvpDGAnFmwUdBH51AJWLavCs4/uQOeWDRiZSHPK8Nm+YcxDgS8Sg8m6Ixr3eldbZgOJVZV8DHBU2ihw4aXtaaIoatDO6rvb1/wvqmj+w9f+3W/OPxCx/mxXqgdA5Gd7vD9xj/baa1+LTk+ln//Od777R5MTY2WhUNjn9/sFcqNQFgO5Y6isqpAvsjum++YNru+mXR0V0z333HP4whe+wJqGrhs3cONGN4aHR7h9k2LYl5wsxG5ksnlPQ0LMwyIQ4UCtxTTTpUTUpcAz5ip4ofPyO5bYEI2itkWRNRwEWmg0Q8CCL5F0sWFg44V70dycLnLEELDodNFZU6BdJoMcLxeExgmC4DEiFAIlCCZASZEm7dB9yBtAQdKQckQskDOBWnLVEOJl5ASoQNEUkDWKcDWHmYl8lpQdAoIk4KVxgKOjY1UTHtm3A6tWNEJRBZiOgSvXevCNf3gd6zo2oDweQffNbkzMLcBSAjBFDbojczMv7X4Lps35EwxEiF5mQEIjB2I2aHmgyYunnzFsk/UIFEtukhDUpk4Z0ka4UOiY0yiLwrYoCM6xERBcrFvVjJeffASbNtTg8tVb+OGb7+LawChSlgxbicCi+niXRj4uRJVCvMj+wQIPfizXJCuyCFcvoDoo4ZktLdjcUoYLvcP43uUxpOCH65gI2Wm80LkS/+qzTyMSK8XhYzfw3bcv4M7UAhSKDFeAjGUiz4yLCmoJDCoilPwMwvYCHu5swwvPPAw1Wo7XjlznqPusoMC1HfiLRcRkAY0VUdbY3KMALJsWcguCVURQcrB+xTL82ssvQczncer0WdxP67g0MIz7lg+uFvFAcTGL2qiCQzvX45EdmzE3dg9f/9rfYGxsAiXxMnzm5c/ioUc6MDFr4LXDxz1WwRUhR0pgSLInGHUlWEWTGw5FWYGqqDzW8LGFtsBFjhYFp2kKlKBKsg44pg7XNCDoLpysDsJlAU2DRsyKIsAQbGR0L9acxhVeV4yPgQixJKKjQygsQMjMImJn0FKqYW1jBZorouhYs5LZlTffehtHT59BXi9g57bNeOWl57F7+3bESkpYaEsjkFOnz+N7PzqMyzduIlRWjWhlLQpUuJjTUdBJw0T6K5m/aZRpwkI6l4Hi2IgGFPiMAqx8Co89vAfLlzXg7LmzuHL1GiIlcchqEOl0Fsn5JFSfBJV0XmYB0WgI9Y11iJdXciliuljARGIeU6k85tN0PBUc3LcPr7z4NMKKjSMffoAPz17FVF5AMVCGrKTB9XYRXqs2s4R0XSBm1RPC03CLqg80ej9IdOwS90hAMQVVzxu71q75VljT/uPf/M9fHPvEXaz/BT+hB0DkX/Cb+//30s6dO+d/4/VXt13vuv4HszMz6/c/tC82NzcvXr16hXfzAWIxJInZDgIiZHu9fecOEgsJXtAp6ZRqwcsrq7Bz505+KEpRNQyT670DwSBf9Ai80EJP4xnb9lTvfPEiZwvv6H9SOLfEfNBtPup4WWRE6P6XgAg5Z2iUYC2OWnRKhaRVhyhXvu+fiFvpIWhxJsqahLHcTkuFdrrJbAur6SmgjBZm+gU5PsiSQs4SEraaJmyKkYeEtOhHxudHRlThqkFEoyXslKDdXSqV5TAzy85z5XswEGOtDC28pAUgQEM78tqaGrSuWIFgUMHk5Ai3jRZzLp459CgO7d2G+flZvPrjw+xGoWh0kVgBVwaFYuo65Tp4Bl0OKFv6XhSdssZFIMDluYEEkRrg6G9odOJCkFXIogLHsEDh34qehVJIYWVtBR5/eDd279mCnC7jraMn8PapC8gUPeumxeVpAlS/n5msXKEAUSVdhyebpc4POm50bGWfyuCvJurHFw9uwr62Rrxz4ir+9sg1ZOUI/NEorPQ8woVpbFtZh994+Rk01VXjWu8IfvD+eZzpvY2cGoIUjaLo0mIrQBVUmPkcx46T6LJEtnBg92Y88dhuJDIZ/NfXjqNraIbD3TQqQizkIFk2NE2GKToo6Gkobg6dbc3Yv2MbNEmFawuYTaTx+ptHkDbJ5UQOGweWkUPAZ6I8omLTmtXYuXEjSjUZPkvHuYuX8MO3T6DguHj2M8+gvLoK56/1ondojBdpGsWYtPCJJouneTmk0ZzP7zGK1MqrF2DqFgu4aUCgqT4oARWOT2B2xCiSDshByBXhK2RRGxZRXapQxAyyloXprIOJlAsDZLu14NMUdlVZ7N6id8mCaOQgZRNQ8yROLaKjsQJfeuFJ7Nu+mceqFy5ewA/ffBPrN67Hi88/i9XLmz0HjWmhv68fh398GEePHef3PkiaLlHlUDtRCyNjOJhN5jGXzCFPlmGB3Ek+CIqCQDiMbDKJYjYF2SpAMvN48uGdaP5/zq9LF85g8NYg4hXV/De5gsHZIEa+gJJQAHouxedp3bIG1C9bjqLjw9C9KUzOLUALRFERr8JLL76C7VvX4fL1Phw7fQ63Jqag+zTWg2RsBzqxdJyRQ9qQn4xz6bhw1s/iB4bC8ejY0+iWUmcFk5xiRQQEGwHYuZpY8OSKhtr/88D2PRde2lFPEa8Pvv6Zj8ADIPLPfIA/iXf/J3/0lfU9vX1fujV067H6urr69va1fiqgKisrw+nTp3HyxEkU8nneGZI+hIAFJRr2DwwgX8h/1ETLCaeahkAgyO4ZYlDoZ08YShkftAh7oICYCwIftFjR3t0L1fpJYNlSqimBhKVEU/qZwQVb7zzAQrcjKyzJOBiIcJGdSQwvsxnkFKBdz1KIF7EhBFy4HVc3vNK7xR4Zpm9Jp7I46aAdNcWkkziOFnvSvRg0G8/TfCCCnBSAGYjACoQ4EySg+CAYOuyizp0sjTVVqK8q5Vn9IAVMTUzxBZocL2RppfQS0mvQ/J/EhLCKMAo6AoESiHoRD2/rwGeefRiDo/fx7plLGBibQlJ3eTQjSCqoLJVeq9eb6wVVeddWD9Dxf5DWhdwCLPykcYDluVHoNdEu3XagugKkYg5VAQm716/GI3s2o6YqymDgjQ/PYmB8FlnRzzttyjOhqO+ykB/ta1pR39iI2yP3cPZaF9uVbbKH8txHZncDAUHOhdBkPL6+BbuW1+DG4Ai+d64XSV+Q3UTkFgk4OcTcAtbXx/HcQ7uwoX05hqcSePVIFz7sGkSahMYBjRkgkdgqUYDGAmEDbmYGm9ua8MsvPopQ2I+vfe8YPrxwC1KoHK5EYEmAQuMpPQvRKWBZbRzL66JY19qIjrYOjE8l8a3XDuN+IoOc5YMphtmpFJAdNFdHsH/ravgFHd3XujE+No2wpmJP50bs3tOJw0cu450Pjvzf7L15lFznfSV23157Ve8LuhuNfSU2YiMJkABJkKIoaqcseazIHiuxx7Ez9pzkJH/kOD6ZJGecSRwvM/LEkS0vMiWRlkRxXwASIIiNAAFi3xroRgO9r7W/emtyf68KhGQ59ujoWJKNtiEQQHd116t633e/+7sLYkmCBwOFmobZaoga2Qna1hWCP1sAqBFLwNDj0diPph27JEmjQUi7uImYaUhyKd1ltu/UNRimvHWtWg3dCQUr2lSYziTy8xMIrCTCdA9u5GOYrkQAU49bkmArpQJ13ZVGjUi1ALU4DaM4hY54iM/s2Ynf/K9+EW61iHIpjxOnTggbuH7NGvT3LMD01DT2vb0PL770Iq4PXJONvKm5SZKOOfqLp7KIpZqhxrOYLbsYm63ApsjYSKDieijVXGimJUDZsatIsJHXKWDPA5uwYXkfLp1+D4cPHRDmLJ1tFb3T9PS8AFceKor5GaxaswJPfeoTKNkeXn7jAK7fnEAy04oHH3wEex59DIlkFq++/iZOXriC6VINjhmDY7CfGnA5bqS13aFwmrdEtO5EErNoNEnQLNZy3jYczRjsAvIQUyABdorHOoka9MApp7Xg/JLujv/41BM7X/ry/WtmfxrX8X9KP9NdIPJP6dX8e57Lt7/+9Z7vvvi9p8bGRz+dSCTWLVq8qH3NmjXIZFLCbvT19grTsW/vPuzbt0+cLk1NzXLyZ+cH2Q1WcJerFdF1kPWg/oOW3EwmC5MLke+LZkM8/2IHJf1JcMHAM0PmxWL4IFSosx18rEZPTEPHQUZEwAd7YurD3kaJHRtzCTB8N4pfrzn1YjKyLDrFgPW3Ne3DmirUNgV2dq0qxXriF5HTE9mS6GQahmRMolZRbvU0wFIHIo4OI4sg1owqT9JWDCopXVaqhw7SmoLejg5s2bgeq5b0I6VF5XezxSoOHD2J4xcGUfQN+FZSmlZthobpzLTwoPn8XYeqJ+GUS+jKGnjy8YewaOlyXBlsH5e7AAAgAElEQVS8hQNHj2NobEr0Db6qw1P4HCJ2IxICR06hiFni9eT/kBExRJvAFEuSFVacLIUHr0KNg4usGmDNwi488sA63LN6KWYLHt49cRzHzl7BtYkZyUDxYUFXFHRaLnZtWIatq5dgcV83Mi1NOHP9Fr76rTdxbmgSIUOzpNyPWhT+nyoMEeHJR9Yvxud3bsTUXB7/6YW3cC1vwzYYb29AoXtCD5BwK1je2YLHH9iMrZtWolhx8OqBs3jr+AcYLbsyDgt0HWYyAbNShFGeQUfMwRO7tuCjTzyM8dl5/Ie/ehlnRwpAqhVVVxcLcMwvoMX00JuJ46EtG7D+nqUYnZrAwVOXcWPWwcDwZGQXIjHvsDEX6EgbePyBDXj8vnvglefxyuv7cfC9M/K+aM2lsGvHVrQ1N+PgO2+j6lVgQ8dYIcCca6GixEXMDI2ZKLYoE1imBxYc2hy5+ALANCWAYmpQDWpBQgGyLvUeBJe6iUCNSVGe5VSxMKOhzyqhMHIO05MjaOpaiKZFm3CjlMDgZJ7YD3qMjikD9ILx2tOhIu4xrwbVLkIrz8GozKE3Y+ITjzyAreuXIZfQ0d6cxvTUGJxSBfNzeRw/8b40LI9NjEl9AkdBzPyJGwYyiRTKlSpUPYZcey88PY2pSoCip6MS6igy9CwIUbZdGPGMMI9etQwjrGFFTzMe37ERHWkdx9/di7OnTwoopqNsbGIKLKbm2Le1vR2/+F9+Gevv3Yw39r6Nl19+DR1tnXhsz0ewfM29GJ6pYt+R93FleAwu3/O6Ck9V4OgWbL6G1IOxwI8LS6NNW0AI7285asiYl71Hwu9xnMW4e9eDpWrIxeg+qklQnamFsHzfiSvBtZ6m1De3rVv8zL/74kcG/hltFf/oT/UuEPlHv+T/+N9wcHAw9of/x+8+MTB4/UnXdR5ob29f3N/fb9LJwiRUaiLYkksBGiPamZh6+PBh7N//DsbHxz+0zpJVcD0JLiIAaW9vl9ENQQQ3RhGa+sHtTJAooZSWxVCYiIbOg1oynkoiRj8Sq94JRPi5UnZGrYcZjVoaHS+3Q80kA4TWXVeYF4dppXIyb5yEJApM0iPpRGDQEhMZG8wM8wg4ejE5V2cwGF0xAdNRSXsDLj9fNeBqSVjN/bLRVAMuXgxp8uS01xIDNq9cige3bRY2xM7PYnbsJlLpFJavW48TFwfxNYolx4qoagmpiXcl1KoqmR5mqEMLLYRqEgG1KH4RHa1p9HR2S4T12MQ0ZksVhGRVNA1FOn4aF65hV64LUaO1lpsRx0pGZNllCJVC9kWHUyogAQ99bRk8sH4ltm1YhnQmhkuDo3jnxAWcHbqFmaoNjyyRmQA4vKmW0Z8K8KmHNuIjD9yLlmwKN8amcODUFbx+7BKuT1ejU7rwT1H4BV8Dboh64GDLghyevv8esIn5u+8cx9tnLqIWz4nl13fdqOPGdxHzHCxuSWP3ljXYtW0N4oaFd45fxcvvvo+BqTyKBFgakA0c9KYMPLx1DXbt2CStqy/tP47Xj55BUU3AhgWFYMCtIqWU8NlHd2BDfze8YhHT8/M4PzSCo5dvYpqtuEYCOovqPBfd7S1Y0tOO1rgGy6sgrfpYuKALWiKLoekiJmbzOPn+CWh+FTvWLxab6tTcDHLdC1Exchgvq5hxKGLWRZPAYDjafTXVguep8JyoSZggxNBDYkWQe1OYfUOGjpk3PJ1bZDZ0ue5arYiOeIBu04ZSGofD+Pd0M4J0N26WTUyTpdMgGiDqT+jkYup5NH6IcmEkqdatQinPQylNozOt455FHejMmNi+cTXWr1wGv+bg2JGjePHlV3D20kUYFllO5n5o0jWTskzRcDg1F6lUE7oXrYCV68SsDYzma5gqu5J2SyaxUHVRFU0uWTFfQvCSqoM1i9rw4Mbl6EhrGDh/EsePHkIhn0e+WEUAA1XHx9KVa7B950PIl6sYGR1FX08ftm3ZhmymCScvDmLfqasYzlfhWwn68aEpvqwdjqLLWEw0YjKZiZqmo74pcoRRG3UE1PlvBCQEzlGQH9lZAm6LacxcUpijw/clFMRDjz//UHtGe21Je/abf/ZbXzyosLHw7seP/QrcBSI/9kv60/WAf/ZnX1n8N9/69lNhGHy6paVl44LuBemu7i6JYW+0zJbLRQwMDGD1qlVYtmy5sCBzc7N4993DOHz4iLR+SrohdR7MmjAMYUGo+yBAiFgMRp9Tl8AcA1NyQeQUwk4JsgzUWvi+fE9pfeXuVR/N3AlEGmMZgiHRhUieAvMwog85TZkmLM55ZYGsSZgT59m0MArtqjWSQgGTQIRdOPXPlXh3GRVx7OJFRXoCdDQZ75SDELaqC4PhcOxgpmEm2+FpcRSdqFJd8avQavO4f+VC/NxjD2LVoh7MTU/g1tB1VIt5dC7oxuYdO/D+xSH88V+9hPPDcygrFhxdg8dcBMWWqYoOMhXMjEhLiqqq2PTSCpFvMotE8j8Yx85eExUFuyKnc46f+MMyj0XC70UfwDK1OjMhwlXmJWhyMjbsMjKaj22rFuO+e1eit2ch5itlnLg4gCNnr2FoalZOmQHzRfya2BxDJYWgWkUGZazta8XmVUuQilu4OjSKM9fGMVUNUSZYMRPwmBhLdMk1mj8LT+Weg07NwZ71y7Bn1wMYHLuFP/76dzGvxODoiQiMUEjMzcKNCvf6mhJ44J4leGz7enS0dGDg2lW8f/Yark9NS4ZK/4J2LF/cg/7+xShWHbxz/AwOnLyMyaItvTuOYyOhh9ixZQP62zPo7+yQ6PqzZ87i9IVrmGRTbqCjxiRVCls1FfdtWI1NK/oQVObQkU0iT0H2B2fQ1NKBnXsegplJ4cDRS9i7/x3U8jPY1J/DtXOnMDkzg/6V62G19WGk6GOMCafQIncGA+WYMUMRpscnaEEz48K60ObMiH+G8dGOJlWFfA/yftEo+lRFsxBWi0gENTTpvrBsjeC8gq9Knwx7brhzkgGRYL464BeQX4/CELsyR3OejbA0B7VWQLMZIKN6WLOkF4/tvA+rl/SjViri6LEj2H/wgLjifL8m2hU6exTPQyYWQ3fXAixatByLlq2GnmrG1VtTOHvtFqbLDuZqHmqqiZIXYnq2KEJTWsqpwdADG2nNxcreZuzYsAyL2rO4OXABJ44cwo2bo9D0BAItjmSmSdqTs03NWLtuA9as3whirSMnz+C9s5cx7QQI4wmEtFTzfiXYYsifG0hXTiDoIwoidClAF+whR5PbwSACmEU7EoUXRn/WBKxEZdkqDDKwdFcZBmLMbQkqMFGZboqrBxa2ZZ/5l5/4+N6PLmuhD/nux4/xCtwFIj/Gi/nT8lAsqDty5EjsT//vrzw8Njby2Mjo6FOJRKJ3y5YtOsPJyGKIViIIZCRz8uQJXLp0CQ899BCeeOIJdHR0yoaen8/j1KkPsHfvXly+fBnxRFKilumWIRi5s4uFi0JEdUdApcGSEIA0wIpoPiI4IYJYyQepd700GJE7G28JGri5GnewImLPJVXPPAAyNI4raZ9R/DrZl0BKxHjg4fiGcfD8xQ9u9jXRkxAciRlDtA3UYlJI6/ohKhRfxlIIU1npLAn1BDX2UixHTQRBE7UdanUeT269B7/8yT1oTWk4+8H7mJ2dRteCPvQuWiK8x8t7D2L/kXNItfXBamrD9bER3JwcgU/6nid3JFBzVGgKw5cYLR8lpzYiybn5yLFOZ6iZgipZnEDq66L8j3oIG4PAIpHeh+9ACSejwNSzsTQXw4MbV+OB9csRi+k4MzCC/acuSxT6rMvENwvkaugqMYKqLMaqkUEynhR6PaH6aE7F5brnS1XMVzyJdC/WQtR8/vLrLcRRyZ5sFL4Ly61iTU87nth9H7rb0zh64iwOnbmEW3NV2GZagthEMcR0U9qKvQraYio2L+3Do1vWYm1/OyhzmZqdg2KEiDc1oeT7uDg0jSOnr+PctRHMlskSKbB0FQs7W9HZpOOh+7ait7sH+985jMuDgxifmcNcsQbPi+L+Y4YquSAEqMy+eOCexTi49yX4Tg0rVt+DK8NTuDI8ie7+TiTTcbx95BIuD42I9bgv5aM8PY5azUOmpQuumcZkNUC+5sPlpkYgLtlpoWShEBwHfP9SRM1xpcNAsmgDZFOyonEHjPQ9ZDPk7/ludqpigzbILDCYi6O5ABJsx3R4xKxovCC6INTTWCMkLvebhPSJ4gk6w+GciohHk0wXdatojhtY2t2Be1cuxtZ1K5FJx3D+/Gm8/dYbuHjuA1RK87DUEC25HNasWIlVK9egf9Ey9C9diUC18Na7R/HGgUMCPvIcz6hx1DQLMzMFyb3xAuqvdCTjMcQUH1ZQQW9LHPevW457FvegPDeNsdFxYSIVI4VKLUpjXbZ8GVq7enBtZFLSe09duwVPNxHPxuGFnohyA8MEw+bdgGFvHkLXF4s9oT31Sh6ZjXqgIW8Uhvfdvjd4uZk0XC+EFPwi/04vP8D0H4Jj3ucWR4gKxcNl3qmljph6ckE68fUvPvzw9z79wFLO9u5+/JiuwF0g8mO6kD8tD/O1r30tdvPm9TVHDx7c7Pn+l8bHxzfath0jy7F4yWL09TGWPSUjClZ2Dw0N4sSJ42K3ZTjZJz/1CezcsROpVFqcMleuXMH+/ftx9eoAkumMgBjSzhR+RrHqUXlc41QWARFSu1HDrASISclbxGhGrbj1mW1dIxKlpEZZIvy5qA/h7/w6ztL5WI3xTEMnIpZf0tGeJ0V5jT4Y6jNkA6c0jbZdMioSYMSI9kCq0Jk5QpcNNReKEUfFDVF1Q9ieItSvlm0CksmokI0R6T6/D+fKZHo0SbdU7BLW9nTg07u3Y93STsxODMP2XAEddqjh8NETOPDuYZT/v3bYRx57HPeysGx4GPsOHcL10TFUQhOBkYPtGULfk11SySiwlI52W6GWo6EHNywCEgpzJdyd1b71zUkGUA1Wx/ekPI6x5axsb40bWNO3QMrh1q9cjanJMRx87zSOnR/A0GwJpUCHYsVER2P5NppiCnpyceSScWRzFCm3IpdOSUlZQ9gjm6EboGx7mJwtSO/JfMVGwXZRsB3YjKSva0Z49ShaXNbVgo/v3o41yxfiue+8iPfOXcVIzUBFS8hrQAeOEthQ3Qos0Erso5chY6uXYt3ypWgi84Yabs2VcObaEE5fHcbIdAGer8AiO2dq6Mgm8Pgju9DX146zF66jWFNw6P3TuDU5KeBIVQ0ObtCRsnBPfxcW9nRiYnpGQOWOjSsxOTKEkdERrN28DRO2gr1HP8DY5IycnsdmSyi7KoyYhoQ/j46mNHRqP2oh5isOym6k75DALAJlqS7wxNLqKwHcenk0hcLwueHFpIyOehJFpY2crzvRCz+R8JEvNzUlLiud6/aoSGTJoD1FD0n1iQ5LNtAgAqbRLz4WYQjTi7ktB9JLxMwd1bGFBdI5tvFcJJUQnUkVm1b04sFtG7G4rxNjw1fx5ivfxekTRxHTVezc8QDWrd2Ajs4F4njp6umD6ytS6fDN557D2PQcgkwr8kYTvFgWdpVAP5RxC90x6VyTCNhDt4LQLqAtaWDb2mXYuHolmjJpAQ8ENvyd75dSqYgrQ8M4dvYyzg2NoAgdiaac2N3ZscRkYIe9TmS2fFr0CSzELybXR+Lgad2v44sIhNSnKdRU0XoeUM6uSBIxX44oNDESuDOAUBIDCEqYy2JE97vm2jDdipu1lIHutuyfbVm/+hv/y8fuG72bN/Lj2fnuApEfz3X8iT/KiRMnjGeffbZj6NrFzfF48gtzMzMf933fGh8fVTg24UbGcUlLSzOaW5pFB8I21Vu3bglYMC0LpbKNrq4OfOYznxGtCBNSL168hHw+j3icxW38nJI06fLro0h1TdiPD0PHVBGtUvQq4xAnEpQSVDRARORqaegKPnwMPpaIT2s1+XxpuaXDpA5EGkBG2BOeaOrFePxZGu4cUuIEIkKNk/6ut/fyRMlBBk/wzOPwfO4JBjzVkD4NxoB7WgJaKgMrm5YYdC9wZOFKW0nUqi7K5aqMhVjgJemlXoAlne3YuXEZlvXloMYsnB/J4/D75zB4dQh+rYqWbAyPPLQdH93zAFKpOA6dOIdX3j6CMzcmMK8k4ekp+J4qaZosuiP44OYVqDzJRc9BovDJWVCUSxpHNnrGezPTo0E9R10ypjAYNhZkY9ixfgV2b9uCpmwcJ8/cwPf2HcbV0WlU+Wi8pgq7U4D2TBxL2puwYkE71i5cgAWtGeQyJhIxDXGyIoYu2h+J0aeepg5GKraP4fEZjM0XcGFwFGevj2B4poA524cnG60hzqZmC3hs8xrcf88SuMUShiemse/MEK7P2ZK6Sv1LGFLIGQFPjmwCx0VC19CSTKHNSqFSKmGuQkBQEwaeJJAVeFjYnMWWNUvQ1RxDU2sXvFgCX/vOO7h4axKwkgJGGRlPPUhWB+5f1Y/PPfKACEc/uHQVJ06dRGdLM3Y+tBNmIo6JUgkHz13GsfPXUChRsWGhwvcHLdvUD6AkIypdwsQYvhd1u9BdQjDJzqJalTZuCjgJRBhRzvuPGyLHbRagxeuvnysJoVL4x3sikKFcVDUgt4gYtSOmUfzaEcAWgKpyJNoAIhErUpfpCJglYOHnSoy8Gop9PJTeJAhQYg204TvIKlW0Wi5W9bbjkfs3YsvaJShP38TR/W9KtseOHTvQ2t6NWCKDprZOJGhXD4ALFy7ghe99F8eOn0BRzWA21oFimJCgsEQyJcFns0UGzSVgpLIClimeZuorXVgt6QS621uRSWXgeKGsLW6lipFbtzBXLMt9WXA95J0aYskEMsmYsD2ZTA5zJVuYsLJHUXnUU0WwLokh/OEk5C+65NEqE6E06cims6vBzNYtzwJE6i3VoiehnFUPZVSToKuHbcZcv3jRfDtMmt7c0p6O/2tRV8s3e3usod/ZvTuq87778SNfgbtA5Ee+dD8dX/jss89qF44da5ouz68oFkuPzc7N/HLghwt2PfQQli5diu9852+koZKhX4T63LAppqQFdmxsDLNzc1ICx/uPYKNSKWPhwn4ZvxDAkN3gf/NGLZfLohVp9MA0gEhDa0JKmLNXfg2BCL9XIymVv8vYRJpuCVyi8jiurQ2NyA9jRLjZNtiSO79fg1mhPsGu2rLYROOeUEYyXLSEVYlEI9IRw94W21ek3pyFWBwN1KCLDVGN5aRa3UilxQZYq5Xh2wVkYgYe2rZdgpfeOXgYxXINOpNkdRMum0mrEZPQ0WSi6rsYK1OzUoNp21je04ktG1Zh+70bopZdAg0zgQtDo/jLF9/EhckC9EQOlqrDqTIzgzkotBhGB2QBIrxmNCRzHs5TpsdpRVTVTrGeNAF7rgSTxZUAOdPDir4m7Nm5BRvWrBXb9XPPv4kjH1zCjKNCTWSkATahB+hMGVjV04IH1q3EphXL0JnNIBNLwFRcGGEZ1cocPLJe0vURjV0kFEqNmCLTTEIRoaSGyXwNl0emcez8Fbx37goGJ2dR9CJ2hM2/Mc/GgnQc//rLv4jm5hT2HzmDoYlpDIxNY3SaGhUafgzYZKs4udIt+K4HxWWLryubp0G3iRSX+WjOxrGwrQlrF/dh+4ZVsIwa/uir38aVGRt5JYmCG0iAGIv7cibQ2ZRERy6BVT1t2Lx8kSTAlio1nL54SZw3dP+kO7pw6eYIzt4YlrwMRYmBT7/m0Q6dkMAwPQaJYw9rCkLbk/RZ3TTkdwJg9r3UyJDIJse0X953LBvkGIZiWkuEq5JhI/bqWr1wkO4yTf5NxnHydWRMZBAXjR4EjEQAhZocEV02QEoDqMgmy1/8Onq/GoAk6gES9w4vcMiSPR/xsIycZiOr1NCbM7F7y2rs2b4OidDB8NBVxGMWlq1ag3RTG/RYXMAUAdDczAwGLl/ChYuXcfL6JM7NAAMTJSRMQw4xyUxWmnwnSw4qoQabjIWMSgmpeQPa8GnzjcdQrdZgs5MmCJGMJ9DW3CJrx+T8nDAWmVQS2ZiB9qYWNLV24PrIJAan5jHPMRevDbVNvF84gpLLcxudR3+uXxMBIlG8WQRU6vZeuaryJWRJ67Z4uuIsjtPYhM3wwriMwvzQhWWE0J2it25R13+wFOVrVhBcfe63nubJ7G5PzY+4Ld4FIj/ihftp+LLf+73fi5dnZzvHJseenpgc/5XZ2dnFa1evwX333Seuk9WrV8tm/Mwzz4g9j7cgT7QNfQhdJPxvjmC4sZMpYcU2gQLpVNp2yW6wB4JaDKaVsg5c7nXfvx3FHmWAfCgobcSwN1gSsfTWWZFIbBpFvtfPKrdZlQYQafx8EvVe15DIolFnYG7nibD11feFnSHI4ToUgSEuw1HSKjdOWvacQENFElFZJGcgYPAWu1ysuLhEdCMpdHmN2hHO1pnEWcujM2XiN7/8JWy6ZwWef2Ufnn/9bUwUbbG4anpMmm1daRGtRdZNM0BbSsHGzhQ+sftB3LthPUqVAK+/dQhnLl1Fa9cC6Jks9p34ANfnytBNC1kGg3HcQQsxLYWy79dvTToqeEJWdUhwG3UGGpt5I6bE4gy8whk2sKgth91bVuLxB9cjljTx2sHzeOHto7g6WoBvJKFT7Md+jbCCTYvb8eS2Ndi1bjH623LQfI7EAriIIV8oIm64sNRIXxClyBOIqKKn4fyfdmeyUgRJvN6mxNPHMFfzcWZgGK8deg+HLw5gguyIakKho8QNsWHlSrQldey4Zyk2ru7FG/sOSrstm3IHJwuYK5Tl/VClfVs1xNkUt6Loc9WpYVF3G9KxGJYuXoR7N65CpZzHwUMfYKpYxvELV1CNJ2EzT4MsRbWK1U1Z7Fq3AvduWIFcSxrjE2MYGxnF4p5eZGOWNNmqLd34T9/6Dk4NjaPMDTrGuDf2uLgIGCxmJGFoMcTMhDivuGly1EPNEUcopkUwokopHEExzDjA6nmKRUSQynM7gUDEJt3OgAkDYcE0ujeY/aJoIhqW1FyFwJSfSf0DT+L8+ug+o+CSwwbZVuVtwnuvPk+ob6of0iN8wWpSKMh0Yf48ElAnU0BXws8oJs0oNcScAjpjAXasXYwvfeZjKMyM4Mb1q9iyfTu6+nphWAl4oYLZ+Xmx/DIvh8Dp8NkhfOOt07hya046dPoXL0JrR6c4vsbmiphzfAENtPnyZ7dSCVimjuL8nPTdcJxUq9qSPxPTDbSn47B8FzP5OXGMtWVSWNScw+qlS6GZSRy7cA2nx2Yxx+fBa6T48MkQSciwyhu4LqCqMyNCSEVXjKMaGdc0zNuMGOB4h+uCEsLVCZhCKOI4qzvRJIRRRzKZFlaZ93oipsMrTWF5Z+7llnTmd5fl4if//Rcfq9wd1fxoO+NdIPKjXbef6FdRjPq5z33OuO/ee584cPDAv5mannxw6dIl2L59Ozra2oW5YOYHTyYUp9KC++xzz+HQkSMolcsy6uCmzk1cEjipIGf0t2UhnohLQy5p5vn5AgqFgjAS7MjgBze/CIQwPZIGyojRID3aYDwbJXYNXQe/juBCHCu01JqxKF+kfja5s8iuAVr4d/I14sm7I8yMqaoczdRturJh1Ec5oVcf54AlfEEUbsawp5DNueytYFyRhdBIIDST4kYxElxcQxiqhWQsJcLHcqUMhcI+2FjclsUXP/WE2EVdVcf33jqOZ988KDkOIU+4TARxFRG6agbZm5o0wP7rTz2EzoSFY++dx7GTlzE4No/RqVnM52dlqO0m0iiaGQSqjv72FlSKFUxV7Mi+yecrmSAMu6ozPWRNPIa30bqjim5DY96rXUZWV7F19Qp87JEduGfFIgwOXsM3v/cyDp+/gYqRgcccFD4mXRhWiCfvX4enH96CTQtbEavNoTw3GWloVBNVNY14MifgwqBqL+D4wREQSyDCX9RCkIInG+SVClCcEuJx6h40qLyGsSRu5qv43jvH8dy+Q7iVd6AlmlGqeAK4kqhhz8ZlWNyWQSoew8YtK5F3dJy/NgemXlbKJZw7dw4rV6/GzVs3kc4ksaivByND17F75z1IxnO4ePEGJqdnMT41i8Pvn8VcxUcsl0PRq8JQHRFjLoiZ+OQD2/HUzntQq8xj8NY44k3NqPoqDrxzWGzS6ZYOPP/Oezh/awazvo4qwYLDyG8bqmlIZLvOsV7VkfdIpezCs23ofL7c0IIa09Wl1ZWjmCojcAlCYgkRGUs1Lt1ZxMSUiEiD8+1JgJy2dYK6qAwIDgWugik4VmEkP9uIvSgZVxAqi/IiRkpyM0SY2hAqN4Lt6suTdDnRCVX3ywd+1EhN55ccJlwEtSh8LEGxcnEaVnkWGxZ24Dd/+fPoypo4fuhttLfnsHHzJmE5an6kD+Ivz1MwX6hh75GzeO29q5goepItxHWnua0dRbuGqUJR7L1518dcpQYlFhdnUI2aFQJpQ4dbrch1IjxImabogyzPwdjkBHxdR19HKzb2dmD5wj5UnBAHTl/Eqcki5gN6w8gYUigcwK0DZqHUIktMnRGJXqpIC3IHY0S9CB1m1LkRr/EeEBsXxPLu27YA/ihCgKxUNEISMOLVgMBGS1xFT1w5vSDX9Nu7Nq1569d2rS7fBSP/+dvjXSDyn3/NfuJfcfbs0Y4/+P2v/E9Xr1z5VFOuuW3z5nu1/v6FUeNqnamgyI1pp+0dHbLAFUslvP7mm3jt9dcFXDAxtaHvYDMmN/cF3b0CUBheJO25PCkwrZQzWAEDBCFcgKINX/6uDhJuU52iRYnadBvBYlwsyYjwl7AatPZJxHu0gDYYDv48ZDYaj02AwXRTGbvUH5f5JaIZ4anQix6voUMh0BGXjox9SNXSbaLDDlg1b8KhONJIw2dzrBFtFOw14fw8k0yjKZlDpVDEzPgttKYtPH7/vfj4IztlxLJv31vQszksWLUSz7z6Nl58+zAKtgcrloTKE7/C5FZ+bw+7tqzEf/vzj6ItlcCf/G06JSoAACAASURBVOULePWtE/ACAzvv346Htq5FKT+GF946jEODs6gacaljr1ZtGRmFBFgSKBtZFMkyc4MPae2UDS1EyPI1dsmU59HflsXnnnoMj+5cJ2m4L+87gZfeeR9jBUfK6Tg24cYTVgvoTin41O6tAkK6UyrCSl42OoIMaYrNZBEYcdnUB27kMTqVx/j4GObmZ1GlpVRTpM69vbkFve0tWNXbgRU9TTDsEuanxqMTJ9NFjTiQzGC8EuKlgx/gmZf2Y8IG1EQWthvCKReRiZtQXRsdzTmsWb5UNpTO1hZsvXcj7HIRw8MD2PPYRhw7OoRauYxHH16JF/adwnixJj0uF68O4crACLwwBiOelRwLJooa7hzc+Zt4fOtafP5je6C5LpLCqKiYnByVjpz2RUvwx9/YiwMnzkBNt2C6QtYmhlpd78FrTyaQ2R7S7sw0VLcm3TxhEJPXmgRg4JahBg4yqZic8EvVqsSwI5kSJ5JQSdT0kGGrC7NlHFkPoCPiEDZE/o3zKGoeqPtp2D4iJ0dD7xHRGBzR8JtHDKFQLNSDyBgoOvVHH2xBjrLN+Twi23zEFCgssJHm6sjKHvoeLN9DBj7MyjySThGPbl6F3/ilp9GWVHD53DHoRohUJiVCUS2WhRFvxsDNKbz21hGcuTaGyaou1mjHD5DKNKG9sxOxRBLVahlF+VVFoeZAjSWhJzOSIsvRL/ug2E3EWH5qMHKJGJZ2diFlmBgeHUWewW7drdi6qBvNcYutMDh84QouzNsohKZcPyNUwExUm7sZEV9dGH8biNRBfd1aV2epCN+idUUuU4NR4sIh0fyhNHhTo+X7ETsl7EsYSgs5ARTL8zy7gpjiBc0xdWRxZ/MfPLR2wzO/9ZHVYz/xTeJn7Ae4C0R+xl6wP/qj3/ulZ77+9V8JA6zeuHFDctPGTSoDo6iVEOZCNzA4OIjXXn0Vm7dswcee+KgsfOwH4aZ++sxpvP7669ILw8WWQCMWT2DZsmWyMIyMjUr6KP+tMVrhwnz7V9290QALciKjqJTMCAvteCqugwZhiet2QklUFTFmxG4QiES/8890zbD5tpHCGo19GqOZKBgtmuk29Cj8HiY9/4oiTaQEAQQUXFyZrcCTO9kFiiGpsPf0qLdFiaXhaCY8Mg9ShsdKcmom4lC9ADE1xKr+Bdi9fSPuXb1Iki9fe+U1HHj3KFzDRGtvHwocM2k6Kq4vYVdV24dupsQlINmOTh6bF6Xx4H1bcezMTVy4Og7b9tHb1oI929fiwS2rMDQ5i//9z7+LMUZ1c8TEk6sELEUOiKgUMGIgSKtLKqRTQ+hU4ORn0WKqeHzHNnzqiW1ozbXi1KnTeHP/QZwdnMZ8mIYfS4vWhEADlTxazQC/8NGd+Oxjm9EVV6DaBYSioVEQWHEgncNUqYr9x0/ixNnruHJjHvNlMktRrw2fFxtgmdHCfIWUASxpy+Le5T14cscW9He2wKuW4DDynuyYEYcSj2N4rorn9rKY7ojExlf4bxwR+FHpHoOjOF7S/QrSFtCSikMJuB2H6O3vweT4JGrFEpKZJEYKJcy6voxeXJgMfAfCGBRPQVizEQ8qeHTTcuxctxjNZg1b1q+AaSUwcG1IHF4dC9qRr3l44/B5vPDOcbn2jpEQ3RC7ZySXhQCa9mX+nJyIUFvF4DMtgG970LRERNuDG1ANKRNIxi2pApitOKjwvcVEVYp1mQXD9zY1WL5HZYeMJoTtqgdcRK95HRwQFDCZVhw0FK6ywI3ggkCjntMix3ojAiT8K9lCoyzg6PPqTlVxjhF88J6KTvOiEauLYBFGVQEy6hEMFCDJ1ly6rgozyHglfHTrKnz+yYeg2JO4ceOK2LJTze1wlQSGJwuS/jsxNQfFSsNWYjAzrRgam8XwyCQ0K4EFfQthmRoKhXnMl/IS128k0wKQZ/MlEbTSEk4XT7Wchxq4aE4lsWxBLxK6iYGhQcyW8xI2t2vNcjQlTIwV5nHs8nUMlH3k6bPxFBhsxubokoCC9xGFVHUwFv1+xzYnvVLRSCyS10TumYh+5ANE1Anvv9tBfeSfNGbeuNCDKqzAQcowkDDj8rozwI1nHkvx8p3Z5Le2r1j0lf/t87vP/YxtLT/RH/cuEPmJXv5/+Df/nd/ZpQ9f7/rdw0cPfwxB2N/Z2WUuXbYMS5csRUtriySdUnR67tx5HDp0CANXr6KpuRn/4gtfwLb7tsnIhSJVsiH79u7F3r37xPbKSu50ugmlUhmlUgXaHVZZ5nTwpuapgG6RaHEWvy5cjk1or6VegSf1+uIttloJ4/rwrSULOhdiCVAI5IRO0MHHFzaEwVt1IMJ1gIxLQ9wqhVW323cj0CI0tRIiGbNkkWXBKQVvPLWKkI/ZpSH9DTFQPeGYGRiZVuixlFh3mcxYoRZG16Q2nUJIkyOWUgl97Vk8/eQOPLZjPcZujeEbz34bR08PQIvnUGWCpFtDW9rCJ57cg/7FC3H4+Em8eeA4Zm0VejIHmwFSKsWjJbAlGHoWFZs7uQrNsdHbZOGp3Vtx/wP349zgCL79+js4MzwlUdUauzI4UqrHHogGQzYKClJt6D5HITNY09+NT39kNzatW4KR8RkcOHwKJy4MYjRfRdXXZcTC56iaCtRqEenKLJ5+dCd+/uMPoisXh2rPQ/MqIr5TLEaWmThx7RZefOcYTly5hVnqOmDCdpjcmRCmW0SBYhOOQrLY5RLzbaTgYOPSPnx8z4PYdk8/dDJlHG1w8Y6ZcIw4Tl+bxl+8cBAHWGiXTMGhn7QWQldM6IEWbQpBDariwGAyKVkwojEW6xFgiyYlhKdqqKmM3aceIAKzdC5lQmBJLoclzSn05WJ4dMcm9PdFVfLcKOngma6EOHtjHGcHbuDidT5HV0K4GLsv7hPDlLEQBcC0xXLMx3wKvt853hBFk0dXkgHNLWJRs4KOZICEyucKzNSAmyUF034MVT0L6Al5LDIdakh3DB00EcslRYv8onr4WMSIREyGnNOj2Uz9153jhDsdNPUtVgTfkSA1Uo1EuoY6cpcRTmRljUYOH35jaiuUSNhZT66lu4a9Os3MQpmdQFNpEovTKjas6MCC3nbEmjswXfZx7uotjE3NI500EdNrKMzPQlFjyLX1oejHcXO2imvjc8i1d6Ozs0MYhdHxEeRLeTS1tsFMpnH95oiIx1PprIwZ52en4NsVNKdTWLpgIcxQxc2RQSlfXtzZinVtrWjKZDBSqeLw1eu4Uqwhz5GWKiUJMl6NoFVDqFp/stEFqatRCTZ4LaK8FcK+aFzzIY8kL4MUW9fZEo7AQhWmRthbkQbopU0aOtNRuSOF7uO2ikJgQNFphddmcnHjrWW9rV/961/56Bv/8BX+n/dn3gUiPwOvP50x2Sz6nvvmd98+e+ZMT7lU0QzTFJqcuSD9/f3CFAwNDeHUyQ9EE8I/c7TR3taBT376E7j//u1yMrlw4TyuXx/E3FxeNB3lKq2yHMfUYHK2zcWSidqcI0spDKOqGQ4WLfzSGiqCOUQC1MCTUcltvYdWT/QkuKgzGewekc+l+JRzWV0RIMLgLH4Of4nOREYzgMukTs5suRnUQ89uE87iiIlOgoxvp1iO0es2Z9ZOVWa6FJtWqQsxc3DiLUCiGVosHYVnCc3qwXb4fE2YPM3wFMoNx3XRHNexeW0/dt2/XsDT1/76mxiYrCKebUMxX4LqVNGTVvG5px7Bo7vvR6Faw6sHT+HVQ2dwa7YMhzkpdFBobPi1YbJBl60iARMzHViBLZXs2zatQ66lGYdPncfR8zfkFM0AKOpAuE3xehu8LtyOXGZslNGaNrHz3rV45MENSCUyOH7iBN59/wIuj8xi2tbg6HSxcCTAlFnqCmwkvRK2tKfxb770Baxe0g0wz8EtQtdC6LE0ZqsK3j1zGS8efA/nR+Yw69LSrEseibBd3Ak0vi+YRkvGiVqJUFxEBqnpahlxBFi9sAP/4qM7sXPdIiQCR2LWZeMz48i7Fl4/fAVf+e5rGOTjGHEBIXCoj6CAkqQ8cydcsSDroqUMJX+D4Id/ln1WMwRmBkZdUOjZaDZU3LekD5+5bzN6k8DJd48gk45jw9ZNiGWbcODQEQxNzGO8quHyRBFjs0WUbLI2ivSjOBxPEEQTaOsE2n7kLKFImGMtMlINWMBRpe+jxfSxpk0F8jcwOzoAK5GE1bEY40EG1+ZClMI0QEcR3+eKLyMjOmjIFDFi/PaiW7eXCmhvyBkCMmONRam+S/4da5QEn8lHJNCO/ksC3m9vrtI/dOffyR+jr+MzYwYHn6vP/9D5/ypyZhwrsin0eAX4Y1dhhXPo7euSLp+JYoCpvAMrFkd7Tsf8+HkcP/gW2prasGPXRxCmujBZBi4OT0n8f3tnl0yoxsZHUbUraO3sEB3NyMS0FNC1tXcI2JydnkBQraApmcLCrh4ZuYxP3kIiraOvNYdlmZzEvQ9VHRweuIHrpSoKEp8aHXrEyde4Ho3Lcsdh6MNLVY9frsOTxjWMXoqGiJWsCTlAuqVi4mZiOm0SVfTEbNzTqiKcH8fg4HW09y9HJdmNsZqBgm/KJC6m+/mWpH68J2s+8xtf/MKzj3cq5Z+BbeYn+iPeBSI/0cv/D/vmzz77rNmU0jbt2/fWm3Pzc6mLFy5LNwznzQye6u7ulo188PogbgwPy4YvoEHEbMCy5UuxYuVymdcSpPDUbdC3z96YclVikhnWxTEN8xAIKshwcLbNLYIJ0lGmVmQh5NcRtNRIw5Om5un7TrGqYcAyKCo1o5MsLY21moxwJPqAoEN0JFTyK9K+KZsudRGyOfiyYLMRVYK76qdUWlWFTqblVzZpUvQ68oEhoVI1bpRcS3RDWmHdGIPJWmAks9AMAz6bg0szWNLDkroNOHPmHK7cGAX0uNhQKepj9wgDsrq7W5DKxnHp+jVMlzj28ZGoC0vvW78UO7asRi4Tg+OHmHVUvH3yMp5/812UPFMWL9EZMH/DqcppVxY1Ecdxo2VstoFMKi5jpcl8RSLKQ9WEU9e20AqqBzVoTglNho91i7vx4NZNWL1sCUYnJnD4g6t47+wV3JqrwFZMCdQigJBKdtEDuFCcPDo1G7/6+A586and4pJw7SqU0INuxVEJYzh09jqeffVtnB8eESDjwQLcGu5dFoV+sQF4cGRSmKCO1hzamrPIF/IYGp9G1cpKNbxTsWHVCvjIpqX40sfuw6ruLMzQlrh4FqVpVjMuDRfx7595Ga8MjiJMNUFj7ivzqcSWSqFsIM6HhnCQL6MvDgaOl8IoGoPWUY45TI7VGCpH3YuGp3dswK9+bAfCfAmDly9LxPx0zYeSasG775/HifPXMF0OUIGOKkEx00klgh1ivVXMyE7LYkARgPJELKNDLRI5SoZEtElznNVmhVjRDFRGL2Pk+gWkcjm0LVuPOa0ZA1M1lP0YYCUiQErRKRkRhdZQKmHqQOQOQBABhWj8GB3Wf9AF2limv3+5jrwzdfDRADjfx4Y0jKp1luQHVnsBvHxO1JURiBgc4QBWqGN5cwYb29Jo1yuozg/DdaqoIQkl3opQjYsuSw/yqBVu4MLJI8gmkrh/58PwY83I28DEXBU11iaoKsq2LW4jWnPTTc2Yr1QxXywhm86iq6sLE2NjCL0aspaJFAXzsSRK5QpGCUSSOha0NWFRSyviqRwuzpfw3vVbGKl4ctigHixyK0ctO7zOfG3rISL1BfYHnvidgOMHrnV07etDGZ6G9IRkvjAMLulX0Rv3sCQVYOLaWVwfuIpFazdCa1uCKd9CUaEQ3oAaOjCCSiVnhhf6m5uf+7lH7/+rL27uv6sb+f/Z7u4CkX8YFviJftYrr7xiteb07c8//+JL6XQ6NTR4AwMD1zA9MyvZFBSlMreDThmGj4md1Q9FgMq/NywTzS1MOEzISIUWQ7INknaq6JIxQvslFfkECHJaIq0cclF2kUzEJE9genpaQEhzcysq5YqcighGePNGdeHRyYSgKCrD4+gkhCP2XycCInxwzZQcDJbtEe+YmgJLGIAo/4NARMYBohurp6JSJCviOh5g6ydVJiz6KqZ9HSWW1vH0asRgUhBH94aRFJ0In1PS0kScaU/dxKYVi/HlX/gFTM/M46X9R6UMzWYkNTsyAoaqkVWh2DPKguCp1gg8bF21Gju3rsHihb0ol+Zx+tRxTM9MI9fVg4kq8Nax85irWvACOoxUCb6CX+bZXoq4XOoxqAPgRSA7ooSIsQeefTwU2KqMrY6SUrnxG34VizoyEpi2bfUipBMZXLg0gP1Hz+GDoWkUQ/bXxGXj5ctGFoSx11TgcoQSd+axvj2Bf/vlp7FuYQuKxby8XzSKa600Tg9O4xuvH8Y7py+gQmBnWkiqFh7asBqf2NaHvq5WvH/5JvYfPYHAtbF5/SosWdSHwVuTeOXIabw/VoYTb5YGVTa8LopX8Qt7tuDjD65DW4Ku0bIIeTUji3zVxB+/eAh/uP84gkyHWCy5CVI3Ke3M/Pk5buF7sK7XiOK3qduARKOrPJ1KPHqUs6G6JbRZPh5cuQBPbV6G1kQK/T2d0BIm/uKF/TgzOIWReRejs1VUahTl0t0knEr0viIjZxmSNcPSwUhIGtH94iQjKOHns0OJ/0Qy3/cRUxwsTAMxNw+3OAtDNDatMpYZp66GYE7su3w+fJ7RWd2nbTx6lDvSxxp8RQRUGx8/CEaiUWcjR6TOgtxOxIi+qmFxl0e5Y9zQ+PMPLmJiC68/LwboeaIdV2EECij/Xd6awLpF7UgbjgjDbYfaqyQqVQ9jo7dgFyfQlmUfS016dLIZji8VsdiyeTjUTMwUS5gvlxGE1HdxVEnAHLVIdza1Ip2IYeTmMFozKXQ25STqsFrzMT47h7HpMSRTBjramtDT0ioBdR+Mz+KD4QlMuzyEGGJ5lvWKrjXJMgvhMpa9kaZ6+5rWmSERrkYx+NEV/ZBVanyq/A3xjYhemeuii7095teQRRWdpo/yzCjKpQJSLZ1y4CkqJjwrAdViToyDwCFT6LvNVvxGa8L49tO7t351atfq679ztzTvh+6ld4HITxRi/MO++fnz5027OLnpG9/81pstLS0pLhYjIyO4fOUKJiYmZNGkUJSbfbVaFfsuF3QCj1g8jngyIf/NWXelXBYQ4dFmyKRoMybZFGQeDDMutyXHJpRikDLlib67qwPLly1FucRUVRdLliwVwauM9hsR73VGhIu5CGBjMRGgChBhZLuMcaIFmUsz9QkCRHjy1xiCRqqfM/V6RolLpwHHRNw8IqswT8cywmGEtnTDqCgFGuYRQ82II7SSommwzISAoEDR5HrwRNrdkkJn1kJWddCRTmLHlu1YueYeXLgxjBf2HcKJCzdQcnXASIoro+zVJOFUVxxk1Sr23LcRH9m5FQs6mnD6whDePfIeBq6eZ4g9Us2tKPoGhmdsVJCFSyBCNT9FnXHqbFxUmdMRRhEHFIjyuSZNOj08hL4t14x/LyFenoNcXMOqxb3YsXkdli9egNnpaRw5cR5HTl3ARNGlVFKery8C2ShplB+RloOFZR5ybh6f2r4G//0vPIm4X0DZLvICImZlUbA1PPf2Sfz13mMYdwPUaD0OA/SmM/jvvvQFPL66CQnFw1TBxsXBIUlhXdjXJaVk4/kaXjp0EV979RgmXWpSVCQUG8nyTTy1ZRl++eO7sLwjA79Wltl9oMTg60145q0z+LfPvw070SZvHIoG6eyQbAeNrbQUHzPuXRPmAT69ED5Ck0wEgUg8EmByZMdtXXHFYt2iOliUi0uw2SO7d+Lm1Cj+/Lt7cW5wEtUwDl+Ji/uF72eRaMj7mwkd7IIJovc/+3Jo9yYyFqMLdTkRE0LBKX/n+1c+nCqyio2cBaRNBnwB87aPOV9DjSVuKv28fCx+O/p5ohFLEN4JRBqn9h8QKdSXhDuBSKO+4MPVojFuuT2MqIegff9Y5rY04s5V/vZ/R8wM+284fuJ9xvZe0WzxKnsVZA0ffa1ZdDUn0NrUhNBVUSq6mJ8tYXJ8DHZ5Gp0tMSxc0I5MMoXyfF6s122tbWhqykG3LEkxLrk+5ss2JucKkmzM5FWGDiZNA36lLA0xnS1NyMTjkh6crzgYn81jJj+DZMpCZ1szOpuapWn35Ogszo7MYN7X4ZIJlJ4ljlw5NovcR55K0BkJ6OsUUwOpfXgJ60DkQ64pAicRxIsYJAGjfH/6tAhLDJ309WQMjl/4iYEcHMoep4xq1NnEXivJNglg0gIPBDlDmWvLxL61bnn/n7SozRd/53NrWPB99+OOK3AXiPwMvB3efvttXVXLy1578Y1jmqals9ms3DTDw8PifpmanoZNa5y0yIYCSAhWaNG14jHRXpDJKBSLsO1qJA7l6IabnpStmXJi0WnzY+cLS9bY68A8DqeKBV2deGzPo1i/fp3oLNi8+/u//wc4e/YcElTBS4V2lLjIpZAggPqLhh2XAUCNvhl+jtDT9fk7QQV/Pnr1dYMuAwk4APizcawT+Ki5DhyKXC0T1MZQFF92IqFYVbVgGykoyRy0eAa6EZNsBj4Gy+NMxcPCjhw2r1mK5X1taEroqBYLqFV99C5egkxbE06cHcDzrx7GleFZ1PQ4bJ3siiYLMw2DKWcK//KzH8Xju+7F/HwFX3/uTcmusMwAa1YvlCTaqbkyTl4YxFjBhxLPCkvADSQZI1MUoOK4IrIUl0o9y8GsR8WbovR3peo9rvrobUpj67pl2LphPRKJNE5fuIJ9R87gwtA4KoohAIQpn1GZYJQpy2wJoQ54oqefxKmgW3Xwa5/eg59/dCNCexJVryI6i1SiBRcHp/HVFw/hlTODIiCtagEMv4Yew8Ant23A0/etwcLmpGhdohYwejNUFJ0QQ1Nl7D0xjOfeOo1ZV0VNDRHXazDLt/Dwmh78q48/io19HQjcEuzABWjntZrxrf3n8T9/ay8KVpM4Z/j6ROlt3AE5hqNd1QRCEwrTYt2qBHrVJOCN2znfH7psDAQinNAYgYOwlEdS8bG8vxer16zCuatXcenGTXiaJUJmVrZETghFwAbfZ6TvXY4LyeaZ0T3CzYcAhONGMh+ywQlo4fflVeX1ViQeXqkWhSWL69Q1hbDdAJ5uQUmmEFAnxEI7pqKKZbZ+9q4DkXoUWd3h0hjJfP84Jgrm+2HL84e6kWjkV/+Qv/5bs5cP/73xeY2gvLoGViSdUgJJNtSMHFpBDUzcMShMDlzkEpZoN0yOWqoe7KIDhcyQBcTNAFmJa++CVynDL89L6q1l6bDiZGOTKNZ8XJ+cwc2ZeRmlpONxpEwDphp1uPS2NUlIHdcR5pMUqi4m5gqYmp1GLG6gr7MTPc1tYjE/OTKLs6PTmPc1VAlhODOWjI8oC0SiDNUozvB2HXd9hCWX4LaY5vuvL11DH4I/3o+RFo6vHQEsLxvXV59t1ooiQnQvoNA5yvqR9um6wDUq5uThSpcDhxbQo+cEfS2ZP+9Kxb7WFDdO/smvPFX5Gdh6/tF+xLtA5B/tUv/o3ygMQ/XY/v3dL77yvfMhwgzZhijNVMXU1BQGrl3DzVu3JAGVY5oIGGiwrGiBnZ2bl34YseNSmEa3C0nHul2WdLHFCGM1AiF0w7Arg2p2ApJEzMQjD+/C57/webieLw6bF154EQcOHIBhWqjZroAPWcwF0LD0jg6EKBdEArFkseOpVLh1+Rl50pTcUAIjdrhQa8JOCG4EgQ/PZWJplCbKxMmQgEljDLgiCZi+lYbLE6iREOElFz1VM+XEHNRsBHYRvS1pPPXwNnxk570ozc3gzJlTmMuXMV8LUfZDpJtapEdlaGAI+UIFBTfEeKmGmkYNhYKEqSLuzKIrbeHRXQ8gncrh4LFzuHjtBqUoWL92KfY8eB86clkcOPQe/uaNd+DSzsiFnawMaX0RRpKy56ZOe6hcWGkOjXNsZFpwS3lkzBpWLe7Gzm2bsWJpLyYm57DvnQ9w5PQlzNiAZ6aEnnZFSMDrWE/slA2cOgdBcVD9GhJOBatzKfzXn/so9tzbL0DEZVqnqsMyMjhw9CL+/PXjODpaQiGWgB9TYYUOmqsl9Js+fu2zj+HBDcth0pFBsSXdomYCw7M2vrf/A7x0+AJu2XGEiVZUXReW5sAsjWD3mh78+qcfwbreZrh2Xs6lHJO5WgrP7T+H337mDZQSLbI1cHOnqyP6qFsuySbQ1MtsC68KXQlRIUahxVm0T1FWBMdQPHVynEcbsC4MSyjvczmVsl6AWhC6pHg/6KYACtmq5D1JxsWHYrKOICYghSNNfg/Zr8jO8PPFUstNiaMcFhRy5+E19qDyvUxQJPibwkY1YnUMvh6RK4OfS2cXM8hDqXUj5x8VsUUa1R8ORP6u1eJOdkQE4vUV/AdBy9/3942jv0SaSCS6Bs2ILPsugQhBgkGnEMG8As0PobshFMeHpajobm9DT3cHPM/G/NwcmnPNIqqmhZoW15ilorm1WfRSNyfncH1iFiWWFMZjsFgngRALmpLoac0hRacUR5ds8nF8FKo+xqZpAx6BbqlYRkF+aydUK4EPRmdxbmwKszyMhExJltlSNGKqo7LI2VxvIhYW68Pxy51AJMIldXZJgMidRl8ymfV+mjrIk3ZvCYeL9HK0/hKhMNuHuqvINhwFRJJxoyvPMg24DpNYLWjVAvrbM9/JJmN/2tfV8t6jX9g19zlG8979uNNgffdq/LReASapPv/889mTxw7e8H0/Q90HWQ+CDTpWGOd+/fp1DA4OQaebJpmUeT/bdfP5gtDSvH8IDMSyJ44A0vlRLgeBCIWlZEWEnaDmwOCYgIV1FJm6WLZkCT721JNyYmLnyenTZ3D8+PEoO4hfx9NDnc6MumY4mtGlqdetAxFhRXxS6pEtlbkE7HagCNHQDDk98AQcMGwpcFCpVUUcyw3dCXQ5jZcCVVgLN55FkGqSAjGVynnQraOLLoZCT8V3EFTmtUN1vQAAIABJREFU0duSwueeuF86NI4dPYvnX34VwzN55FWyAKZoKmJwsG1pK3ZvXotSxcUbh85gYLqEMk/KfB6+i+LcHNoybTIHt+0KHN8VxoSZFxsXd+KLH3sILc3N+IsXXsPxy8OYY/CiQT8JQ8l4fueIglqQqBmVm6bFE77jQ6mF6GlO4fH7l+CBrRugxmI4dPISXj94ApeHJxEYKejJrLTeSggcLzk3wXq7MBkF6Zypl53poYNs4GFdexv+m5//JLauaIZTnkCoOgIc4cfwyt738Vf7PsD5koJynFoaB0k1wNqmND55/2rsWL8QC3IW0oyscFhIx6ZSE5dGZ/HSsQt4/cwwrs5r8GOt0rhqwUXOmcFndq7FLz25Ff3NGmqVvOiOdD2FihfDX75xDP/uxXfhZMiWONBMC0wS4fuunmEu83iwFThgdbwNXVFRC6hNoJvEgUr+XeN5t55LI6JSWik5S4yodI76/EoRYeBEHTAEfjzNBgzki06+slnU3VpSsFitRo4TAgmCFo5WmN3C6ypaKt4wZE00SUrllsX3m7CAgi/rY0UyQFEeuyyu0glD3Y4kokZAPRIJRSfyO0P//m4W5MOV6fbnN4JDv2/s8rcZEQ5gGqDkh65vZOcoxqRGiUGFXBuYXhzjukAtmQuNwWuc5FZdJJl02tmCnq5W6IqGmel5zMzMCgOq+FWkVQcJ1UV3exOyTU0Yny/j6si0AH8jnhGHXIxjC9fG8vYcVi/sQVCak/WoEoaYr3mouArGp/O4fmsYekzH6iVLsCDTJF09ZyfncGGcWTkKKpyoSYR+VIPAZy8YXdir6ENYjoY49Y4qmL8tCI4+n2CGdyjjBMi8kQ2Jrmr0GkbztjpDJocqvmvIQEcFg6KdlZj+qMVXhPgEtK4PjXF1qoOFbemTvbn0nyztbHlt+UJr9Fc2b+ab5p/1x11G5Gfk5f/DP/wNqziXGa/Zdo7vczIFXMyow5B2VM/H+MQEhm4MCzgZGRsXIML21CgGOqKQyTQIAJFq91CCyygIEbZEUSWPhHoMLpZ0tJD+nZ+blXTJzVs2Y/v996G7q0daeV944QVhQho3qsGY0npOAoWsjEPmyZUprY1cEC76JpkXjnKo9YjOn9JbQSDCUz431ZpryzhDZwlbsgmVwMBEoYY829Houki3wCUTopswuLmQf2fIGZkVjnn4ULWSuE5W9nbiyd07JXPl2s1x/D/PfgdXp8vQ0lnZuNy5ETy0NItfffoxLF+6HPvfu4C/fu0dnB6ZBpIcs5AxSsGrRPmLMYOLjwdfZby7h1RYwfYVC/DURx+DnsnhP/75t3D++jCUBJNKCaJ4duUG6EFXA5jcF2kf9gIkNAMr+hbjM089gfWrUjhzfgDfff1dnLg4JNkEiGWlE0fcq0wPZVgnHQsEjLRos1VVqt6ZVMtNswZLDdCsaViSTeO3f/2XsKyTjqFpuL4tSbCea+H514/i62+fwaWKgUosiUD1kPBsPLnlHvwPv7QLrakYDN/F9K1bgGMjnUjAjCcQxBIYKrj46uvv41v7T8P2EzDNOGK1EhYnfPzKZ3Zh14Y+5Ewb8KtiDVfUFGYqGv7PZ17CN08Pws20Svolr73CyH1GlvNgqPIaRS20FErrgVOPPo9JUJpicIOIQIgUyvHV4BiOuhI1gYDeSSpcGdHPOb2lwdTJnkQao0ZbbeTYMqIUX8eNQB1ZQp5aBYBwE67Xo/HhCf4awX0NMCFla2Q4oiRPjmAiHSJTS5k6TLaCDCTvKz5PApGGgjQSq0p4Xf1E3gj+uy04/UHnzB22X/lquenqJ/07nDLRchaltcpn/H0rPEEZwRxfA7FNR6F1pCiYEsyDi09xU9UVlqqVtt6OJhmrzM/kUSywsM5GIsH0WgUJpYZFXW3o71uAQrmCK6PTGC+7cDjkrIVwqhU0x03kjBCdWoilHS3ozCRllFEKfczaDkqOgrHpPAZuDcNMWVi/YiXa4yl4gYJTN8dwdWYeBWbKSIIyY+sl5D56vpSfSl7L94t/o6tSFwnXC+5+2NLPcXBDKUL3WUO0TOW8yrJO1RQHnXySROjze0WsoeS5RNad6PWV90TkOExKHo8HxaQd3cYCU5nqb03/6Yqezr9Ko2Xgn7tu5O97m/6MbNP/9H9MAhGv1nEtn8938Yglc+y6+psldWQh5ubnceL9kwJA5JxAu6gaRYOzpKwerig3iISUcV7O7AQJO4qSRsko8JckpwolDRTy8ygVC2CA2qc+/Wk0t7Zi6Pogvv3tbwuYYXcMc0LY3ktgw+9HZsWMxaPNko4ZLvrUkzv8N0OK9SiUY68Hxz+GpSPOCGe3JmCCWKhU86Ut1jXTqBopTNsh7MCAkcghVOh24L3vQbVLCBwblkUrpo7AMMWSydMI5/lBpYTmRAKrVq4WRf8Hl65hquajym/ilNGdDPHY2gX47EObseGe1bA1C29/cBVf+ZtXcXZ4GraSgGGl5ITEeXpcJ3PDnwXweUomg1MtIx0z0ZRJSoNxhVHzsQSK3NAEkDGnpIYEm2/dGrTyPDqTOj775OP41MceR77k4GvfeRVvvXcG4/NFtshxpiEhWBKoJYJKD5pYqiN6OOJWohIv2eNof2VAmwokAh+rO9vxP/76L2NJp4FacVKiqd1QR7mm4Xtvn8Iz71zA5bKBmhETEGPKAhniI1vX4b/4zDZhar797PO4OTSEh3fch10PboOnaTh4dgh//cYhvH8rLxHrcZ78CpN4avNS/KufewQLO5Jw7TmEng1DswCjGWeGCvhf/+JvcHS6ADuegsXN3lURurRnExjwPenAYXNtGBdGz/GqkYaJ5XeuI/ZS2pJFJEQwTecVi+JqPkLK/yQNj4wJ33sWDINCZweuXY7ABpOErSjunFZdr1YTLRKdHGQSGwm+Iqiur4z8/U71huiPeC8JM9VYPiNPjJyKG2HhpPFF4hjl8sjj1SPW/9Zqdae24w4Nw9/SfERH/DsCyxpjrR94xB9c1e98zMbXSz4PHy5id6DwQBG5rVSdY1wWVfqQuRj4bwqScSCT0ORkXy0VYZeqMBQTrbkc+ns7UJqbRDquYUFXR9TuPZvH4FQBU9UQZYejL2olArTGNLSZChbEVXSnE+hva4VhqijUbMzbNVRDAyPTBQzcHEYim5KyuwWZDPJlG0cGbmCkXBEgwvdilArH9FveA2THjP+XvfeOkuO+rz1vVXVVdZycZzDIgxwGicgEGMQgSpTEJ0qkla1gr732rvfI+3b3nbM8Ps/7/NZ+x2/tPZZlybKVLIuiJIqZBEmQyDkTmEEeYDA5da7cu/db3YMhJXtlm5KfvBxp/iCmp6e7uqp+39/3e+/nSlenTEEMdUeV4yaHrsJYqfRM3n7sZhaGt3/Cz/y2rDUcAYXPyw5nWPuV5zqVLBtph5HgyhEX3XxhpAW7SxwjMkE6Dhvz6hI/2bZ07p/oZ7YeeOKJypP921/P3vkO3ytEfkU+c7JEpiYGzvXf7J/neY5WwaqHZNKwwzAxOSmFyMTEpFyAUogQOkX1v/A4IlKd21ZBckl0jW3zEKteU1Mn1gvO0isiU6nmVUWKkGwmjc65c/DQQx9AY2MzLl/qxa5du+SGzk4IuxgsgAoFCzU1Nairr5cdYCyeKMOwwgwZWnNDmyxb/qSA0E5KpgPDwBjnrSOWqkEu76EQqJhyVLhmEvGmDjiaiYIV3nDoY2BXgSr2dcu6sHrVErmfHjh2DOev34TFkY6E62mCRi/m8tA5ujFiAh3SzBicfAaLZjfj8Q/eg23L52PyVh+OHD6EIBrF3NUb8erxHvzNj15AJNUoYwmhfMruJnQEWUGAItv6ItkIRWlRWDB1FS6x1awdzJiMFSIMFXQd6Pk0GnVg+5oVeOQD92LunBrs338Wf/29H+LqlAdbTUIzotK5YvJsGG/mAa6FqK6iqb4GibiJZKIKZpQLBx1EocCSYwQWclNTkyhOTmJeYwP+xy98EivmNSKfHhLXR7SK7oMEfvT6UXzz1ZPoyUbgRVPiUNFLNhLlsL/uxfORT09JsFw2nUZrQw1WLV0sRc/Rs+cxUvBR1JJh2PzEELavnIf/6VMfxNL2avhWGkHgCrBONxIYLUTwdy+fwN+8tBeDho5SPI6SzZxfDWZJh+L5cK0pKERoE5sdmCgZMSGzZi2Gz7EjxA+trK+oUM957/dovXVFq8FznLN4jgmocypYRfgclWiKFCAcKwpUz+Hjy6N5jitJtaV2p7wblulJuRiZKQYV4q14ijkFComl0yFq5RGBBMDKE7AkYRckXMMCAZJUyGyVXfM7C4ifvh1XYhZ+5m2qbF396cJmxr+U7arhYhnu4GVd5riJozx5U/y71NAwFZvukRx8uwAJP/J530ggWZVCMknwXx65zLgE1SXNJFob29BYVYViZkzErbVVoVMvXSiif3QSgxkbWZ9nMGH+GqJ8TCTA7GoTbVEVtVqA2fV1EtcwXshhrGAhX9IxmrMxMDaOaCKK2R3taEvVYDJXxJnBEQwVHeSZqC0hjOxG+IyELlNiueCzuxMWCCJyls5UOQgvfPdSwv9jX0JfZVerklA4o+aUYlM+S362YQzDdFE6HaoXFqdgJpTc18LIBqPEETI1JBD9VZVvux0J/fTqzra/fOS++7+7c65i/YosSe/qy3yvEHlXD+cv7smefPIJI5duONjb27tCITaHDhMW/mwLC25Dw/hkGsdOnBDeB3HVlUIkbEmHN1cubl0LFmDF8mW4eeMG0pNTaG9vx4GDh6T1zm4Ed5r8HRnhRDQUclnpirTNmoUHHnhIOiLDgwN45eWX4FoWorEo1q9dK5C1kZERtLW3C7/k8pVrglSnLoE6gDDQjoVEOFun9oQ7MooOaTdmEcIsGFuNYcwuwdaTyHsaSpGY0CtZSMnMnQFs+SwSgYNN3Yvxpc88Bj3CBqmKjBPg2V17sPf4OUwWXImmL/FYCLrDhu9aklIyr60Z29aswPbuJaiJx3C+9zrePHgC56/0ITBMmHX1GMzkkHU5syZhNMR8021EdwEXIlcCsciaCBcodpBMzYOqq7BoMWWQXCzO6GFE8lNIOnksa2/GB+/agvXrV2FgwsFTL7+E14+dAST5V4NddMQxYsJHtaGho6EaCztbMb+zBW3NdUINjbENnqhCNMrwv5B3ITAu6nF8H/mChfRkGmS0z+1oRmtDVIojdqZKEcK2EnjhwCn87cuHcW7Mg0+XD7tYgYekGZH2OXs+IqXUyUUh8dSFKc5EH4HDgkyDZ9mojqnYsqITjzy4WVglmlMAHH6e1Bkk4OoxHOgZxH/57kvoGSvASSVC4qyuQOO5Y1toTcbRNasZbc21yDsuevoG0Dc6gawTQEtVoagw2ZY2ypLoNzTFQMkJENhOaLstyzcEkBcJCzPHcUUPolAAbdLKHQY2ii2Y31x82VEh0EwWkttkzVDdEeLCZo42BLYmcJsw0yT8eTkDhr0PSXKlgyPEs08XIjMfJ5teuWLLN4u3u2V+aqc4Y3RTfpHlmiIcP/yji6ns/svcjLLgcnrHLwszhWOy2wijE8Qa7aFk8TMskhqIeDSBuFklRZ7tFmBRgBzkEWMRkaxFyqiB6nnIjg2hJhlDVSoFy/cxmslhvOCgGJAma4hug7sPUwnQbJQwry6KOsVGR00M8xopbLaRswOM2QFGrAC30nlMZPNIxhNoa25CU3UNxvMFKURGLAd2oIu+LKBVhicAPyiJ2gmzmlh4hB3hsBAJP97bFt3pYynFxts/A/4+IXphwRIWGiGhNiwuKJGVolXuqfwZtT88fuHf4c/EHK54tzsmJAhL4KcCQ1NhcBTNRjTJ1Irn1EXVvrlNqad/8yPv/9P75yT+fwc/e68Q+cXVDu/qM3/1q1/V4yZ+eOrUqXt0XYvFouwqlKZV/rzg6I45evyUaEV0gnVk/hs6BXSDnBEb8VgMH3v03+Gxxx7DwM2buHixB4l4Cn/7rW+j/2a/tMRp4+Ulx5s6Owpkj2QyaTQ0NGHz1u3o6OhAvpDFrpdfgm0VkYhF8bnPfgZtrS0YHRuV8UwmncXu3W/iRn8/ImZUtAKC8qZwkwuEKMtDMSB36gyMK0XiiKQaMOFqGLEV6YQEpJRGTFHukzdAamE8UsKs2gRWzW3HtnUrsH7NUjz99I9xtucSPv7JzyFfiuJ7P3oJR073gAbQQI/CZUaJYwmenCOIrpZafPlLn8Ha+U3Y8+YR/N2ze3H2xqQAwnxNh82OhjAsWPyEQaoGnRAU2JIuy4VKNuh0axD+xsLQR0T1xfJMoJVBeBOTjZ0iFtSlcNcaBt6tRCpu4MT5K3jl8BmcvTmESWpQojGodgGGZ6OjoRYrF83D6q65WNDehJa6JGoTBuImZ/nUgbiCspcbnoSmzUBdsRMmO0KyN0riPFJgQYuU4LJA0AyYiRSO9lzGd17Zj729t5APmB7McRgjz42QfBGh9dUPxZt83xTaOgXpQqV0A/VRA12zWnDH8vnYtn4B5jQnoDoZweST7q5Hq6EkqnG2bwTffukgnj9+EVk1LpArM2bAt6eQLFnYvHAO3rd+JVYtaEF1krj+ALcmMjh85jJeefMYro9nYSfq4UVi8BjAx9fmq7Jbpy5I4uFMFRFTg0+gG4tUUlUVCrljUmxI0gu1NDLSYYggd/lhq1xm/O9YoCqFyG0tRngp08lMcJYsauLMYCdPeifhAsTXJum45e/yWEY4KWK1qLBDKjvosmbhH7hT/JQTZgb1U7QL046jf/hWM605mZanhK9f/r3yMsralYBjKo6rSBg2QiBfjIWor8CyXaGj+iULmuEjFosgFolCIXvHccVKbYimQkHWspG2KH+mP51wP2pueM1TgGyjTnHQntAwK6Vibn0SSUYC+L6E6U14Oq5lLPRN5QQA2NrYhIbaGsQMA8OZDC6OT2HC5dE0JanYo1aIJ0FJlfBD6UbxXC0XIj9TEBwegLCweGchwuuZAt5yWcFhG8ej4eNFeg5V3Grs0YWAwqASUFje7clImzBIarakSCpBDUjp5TGnrk9BlCJudkZo/wb1UJZXbyojs6rN1x/d0f2fPrdx2fl3dQH5b/zJ3itE/hv/gCovjyyRqbHBP95/YN/nIppaxY5IKPgLq34WDHTIHDtxGjf6b8KMxcu2wvDmoBuakDU72tvwm1/6Ej7+sY9idHgY5996S0R3P376J1I4aGK9pZWXYsjweYuFohBbGZC3YmU3li9fLpkjb7z+KnLZNBiW9cB978POnXdKO56PHZ+Ywt49+3Gh96LYAmX2z04l2SDUn3AsRKw6W6xUwPsq3EgCZl0H8oqJCRpmzARKougHTNWH6hZglBys6pqLh+7egs6GOPKT41iwYA5Onj6Lr3ztm+i+YxvaOhfhxOle9Fy8Bi7DvmHCogNCvIoBFLeAGs3Dnd3L8cDWdbh88Tqe3X0M1ydsKLEq2Wlx5FIIPOgpiszC9FT+bY5mQgoqvwmBYmElZuhwxwMPgeMgbhoosX1dcrFhyQK8b+NKzGlvxtDoJA6cOosj56/hZrooIx/i8v3cJObWmti4ogvrVizGnI5mNNakkIrpUoAFnhPOm3kDZLgfw/VkMxuKIMvTCtmUCWWDhEvmxEifhhodPp6CYGpngPFcDqevD+LYlUH0j2ZRLLiYSBcwnnckWZiKB4ucDyL4dVV2b0TfN6QSmNVQj0WzO7BoThvmtNShLqEBpKiSq+CRyxGThNXzQxn8/WvH8cLBU5gqUbuTgB9Q18EFbwx3r1+Mx3Z0Y3l7C3ITGQlhbGqtRU19AiPjWRw8exVP7TqMk7cKsHSmCavwJIHYk4kCzzXe1AlDc2gxJuKfnTzNREyNAaUIHPI92C1iEUDSqR4WIcIMEc0Gd8Shnfy2h/D2bbGyVw57JDx9KgLRsgB5poVWlq8QWS/fZeuv7Kynn+AdopOZ1tJw2x5e8jMcNZXde2XnPi35kCSif/xrupiZ1qHMcOvI2yQ9OUCJKbJ0cAlXRUc0boB8G46ACzlLJh+Bxo4UgYc8t2hGVhEpcUHVEDF16XQxBZsWf4+FMPkr9LiziynhhS5iioe4X0RLFNi8uFNSfnuP7kNtdQ1q2xchG6lGz3gO19N5RFNV6Gxtk05kPp/BEEeFXgBL0WFoCdGJOUwpUrjQKzBcFoKAywKgXGBUJDE/m1QrBzzsiFQcNXL8w5TwsuS0jJFnp4UFBksTD5qMZhSJohBirjhqKp9FKHWWIkf+PbSWq+XAPV63dHaJxZfno3RbKeIPgiotyNTFtQN3dS/+Iy1ROPjEzp2VKOH/r4/6V/rn7xUivyIfH4PvUonI7+ze/fr/piqo55xRxJMylgkLhnyhiOMnz+DK1SuIRnmhlo1tchP0YVt5tLY043Of+Qw+8WuPITM1hTNnzggq/s09e7F330HBVRsmZ8XMjwmf1yoWJSSP+ooly1dg5aqVqKutwksvPIfJiRFZJKur4ti2bYvYfOm1T2cyOHf2As73XBLkOjWEzLSxPepEGJ1Nm6SJQDPgqCZsNSqiVL26SbJTChbNEAQsaWE+C+2adh4xxcf29avxyY8+iFTExgvPPifFE3kFL752AEVXgRlNQSlpmD93DpqaGnHxRh9OXrwML6IjkkgKPp1Jtik1wML2ZtkYMdZ8ytFCzDozbBQg7ztQTWKkyf3woPuO3IA482V1RAEiOyMUgAotNvAFoKbaRURcF/NamnDn2pXYsqYLjGs7ceYCDp7txZWxDMaKPjw1Kgu8Vkyje3YTPnjnOqxbMgctDdUMz5XZt1iZWbhxh09QnCQgiwdK2rxhhyakcHAjzh0XI+E9m6OWsB1MXD21EgaLOr7GgNZvBQXVwKhVwlSWgk4fmYKDWxMFFL0QIsfF25PkZV1SWWtiJmqTcTRUJ9BUU4WYqcHUSgisgrA8RLtDUq8ek6Tbp/efxq5TVzCYKSISNcVtoEOHV8yirkrBb33iQ/jQhgVQMhm89Mp+nLpwBQu72rHzzm7Mmd2JTL6El49ewV8+cwiXRxkoyFk/d6QhA4cdO8lwgQvLs8ojBl0KsIiritvDlQ6GAtUo8z2kBgmhcpJJIoRNhinNGHO8jSdRrgvK94npYqDMCK74X8IdcziSmS5ehC8R0k+ly8LzqOzAmZFsV37mn9YsvL0j8tPdE5YC/9jXzJGE3AIEXx+OKqRjIOA2W46pcEQ0U0SmLDS42HKUySKORQg3DOCiyWKO9wXygqTXEepkOBJ0bUu6VoxwCH/C66S8sPP6oUZJDaB5RVTDxr2rFkHPjeLQy0+jpakZ87u3IW824MzAOPrSOSRq6tDSUId8ZkrSeQu+g2yEgmsW1Iyk4HiGtviSJDSbXuhysTWG+JW1PG/jiNzmhsw8bmEhMvP4zyhMKv1GFqvCKilBYzeycj6wlFO0cHxTPhaVrJrpEZykLVPo7kPldcK/F1EkFJFOwdA0wM4rOyMu4orjNESVvSs7W75mVCef/4tHd+Z+RZapf/bLfK8Q+Wcful/uLxJq9sZrz33kxRdf/r81VWkWt4vcTAhMCm28nIufOH0OFy5cQCyeLO/Iwp0e26K2k0dtdRU+8fjj+PijH8Wt/psYGBjA2NgEjp04iX37D8puVic/g4WIuBl02JYlrAC29ZeuWI358+dh3txOvPjCM1KIsFU5OjIglr1NGzeira1doGeXLl7Fhd4rYhklMdOyPUE+F4hnp/VVi8pi7DOpNFYNxKqkQ0AxKW/oIcAqRKVLDA3tb0GA2a1NuG/bWmxY2omLPeex58AxDIxlkfMNTOUs2MUiqmIRPHTXVtyzdT2GRobw45f34Oy1AdiRpOhGZDfs29ACSxb0kmYKCtxjycDFnt0OcHfnyo1bbr608DFLRzor7IYEAloLSDstKTA8C4Y9iXpTQffiRdi2aRVaW2ZjeHQIh0+cwbG3LmMwXYRnMpnV5LxAuAtrOuvw2APbsWZRJ2pjdJNwAWC8PJOKI6LT4BKeKzqYythClc0XHdgO83fIDwmke2UamrTMkzEdScNEtZmAydGSQmeSIxqLSBDAIFKeN95YTF5LwNES+V7M7vE4d6erxJXnLcNyBbxGEix/T5e2UCBjEJ2mIY7nSBRVTIwUXBy5PICXjryFAxf6MO6UoFF46vnobKzB+kWdGOi7jL4b1/H5xz+KhzcuhWYX8NKbR/Ds7v3I5tNY370ID913F5bMm4+RQoD/+K3X8dyB08jzvNCpYaKLg3oGdgQ9GZEFkRJUU9JrEFguShZfP+dpRpisO6MjwLNLXCzlu59oLd4ZBT+jGClP/ssFRThmkWVnGgleLkCmnTSVha3scBL7tibOtFBIWQbSve0WcjtBd+Y/3za8vLMQ4SbjH3DNzHiCaWBXpRARHks40mUHiSJlfmk6aagJGBS3+w7sYg6eb4XQLiMKhbZmAcKJCkNs1VyU6VrzfJ6v4XhFoc6Luiy+Z9kolZkq5UVchJ6EpPlFrJ3bhpZoCbmbvaitrkakfhZuWRp6BicxkrdgxpPiRHNzGRieg3gqgYyiIltkbpUmXTu3XIhovoIIw3LoEjQjKFFDV36vUmiVx1EVJ9JPcUR+yrBSOd6VArOi/yh3xsonT+VRYbkbOqPEJsz/CzsmdCPyOBB6Ru6QtIb5b8QjCFhSh2lwPMq8HMp6XUS8YqmxOnGkIWn+3eKmumcennN//86dvEr/bX69V4j8inyuTzzxhHr/PXduePrHP3gKitLOClrYZJ4nNxXaYbnLO3XmLZw+c1YWBgrEKoI2agQKhQxSyQQee/RR3H/ffZIeyYKGQrUDhw7jxZd2hSm8EVJRWaVzTGPAtR2MjY3LRb5y9Vo0t7Sivq4GJ08cRiY9IaFw/TeuIh7TsX3rFqxauVqEkb29V/DW+Yuyc2EKK+fMDMXK+Iqg2T09LuFrHIfAYEiWLr8XNSKoqaIFtACHwjkC51qWAAAgAElEQVTexCIx2WmJkD/wMbshiTvXLEBTXTV27T6Iniu3oCbrYHtsmzpoq4/hwW1rcP/WdUhEYzhx/jpe2nsS+871wdKSsDUdJQKI4IhtlLt5hWAsxZAdjgw4AktszjIz5+Op7YOGOHU0mioOIBJTpSB0bSSCIhY1mNiyagnuWLcGqh7g4JmrePP4W+jtH0E+4K4yLoRNdk6qFBvrFzbj8x/age6FbSjZBSgBk35ZgEWk0yPpvpk8bgxP4PLNYVwbnsJUMcBEwUWBgk22fEuhZTcaURA3FVQzn6OmCu3VdWiuS2FWezWaGmtEA0LZLlHuCrsk3IXphizeKsW1EkcbsjRkqi9aHrqqCAoLAxBDrpMitFtxYnGHXfJgeQGuDY3j0IXr2H32Bs7emkSaXRk6Z6Ci2jDx2AM78OHtXRi52YenfvIKGmvr8eG7NmHB7HYMZrLYffws3jhwRDosH7pvJz5w91ZQfPCH33kT33zhTTh6HB4tzRRAsmASbAMFtRoUg5wcR5KDafWV/oYeQYmgLUmSJuSurDesWDhnFCJv423MdGJOLzBlG25Z6yHPX67SQsR+BXhV0R7wj5HHE3IuwkLEhEJybLkbwYWnQre4PUKZsTOXH4eKFanNyxoRWb6kq/NzFCISYBmCDIUnJNEHZYS9FLBhtlREM6Ext8hnrIMt+U6qzjRDnrM6HyTXcRhTXH7vXFR9FwGLGaY9s+/DQEsuwLSZi2gzlHxyJBseoxDHHil5aIxrmFVtYH5dTEae16cKuDZhYbQQwC6xI8viwkZSATpqatDU0ICxYgGj6QwsJwjHIhrFpIrQlP1iCBn0mABJmzYdgeKiLa/fAk8MP/SfLkTeXuiFxUT586mImeV3K98zO2jlzproS5i2HP6exB3y85YxD19D+C06E/kI2ZmSEknGjNGICmZgRtiJdC25dpoTkStNhvfkwqaqp+5c0Xnh0c2bi78iS9Y/6WW+V4j8kw7Xv96DSVe9fO74vG/+7ddf86DM5uxV8i9I/vM5uiiJRuT0uQvou9EPM8pFtazoliC0Eiy7AIpc77vnXty9cwcmxkcQj0WRqq7Cm2/uDQsRdkIioeWX0CyG5THJd3yMlmAN3d1r0dzaIVj0m319yGQm5SLr778iQsqtmzdKV4S3z96eyzh9+i3kLVe6KewglKIJZAMTmcCAq4VodjWaEDgYL0za/5YsnCcLKIWpt27cwNXrt1BwIvAjKdgKi5EAip9DSrPQWMtYeqYNKzJOiBoq5nU2Yf3qLqxYOBua56GYt5GobsLlgQy+8YMXcSvnw41TC0IXDCV1Few8LZn85s3WhWtlEaOw0g1pjbzJsQBMxuLQmdXjBXCZ3eMW0RBX0dVWh/u3rsbCefNx8cYgdh86iqMXrmKsGEgYmq9HhYkR8X0kSkV0z6vHZx7ejvvWL0R+rF+0JUJv1OMIInGMZW2cv3wDJ89fxMVr/bg1nsE4OyGIyI2aLWoWixKqJohzLgbsUvioMg3U6jHeyLCtey4+8tDd0lkKWSQhvp8LQxjAF0FU7KglcTxQWMgwPglD8zieIwG1TJw0ImJFLDq+dI8mMgVMFiycu3Idh9/qwdkr/ZhwGP9uIhZRUGWQgeIhGY3i4bu34L71s0RjcvbsZex58yCa6+vQvWYlWuZ1IG27eKvnKkYGBrBkbidWL12Em+OT+OPvvY5XTvagFK1G0af7h6yRsFPEsEfe/OnAYuHKHb5q0Cmjyxgk5IBwgWDBVF64ZWQZ/rtoRCoLZKXdXilEZnYWSiGhNESHh8nBvHlKqolIQjjzKRcjZVGiQt2KfIeYeSlEJAbNl51x+CqU8oYhhJCF4tcKu2R6qDMd3kbRMEWP/HtSiLzzDl6ZC5V35VzMJcSSSyCdRBSjiog9zHjSjYiIJnlyk8dC+CAbSTx+EaMcRsiOIZ1uxNSLQ4zfoTVVFlem3bJIFVCREZ6LHDNIARRCC4liF+cMdSMcrbHI8B0kSg66mqrhORSo5iXKwNUSUPWYAO2iQQGNySSaquuhawZGpqaQtS1YroeAOAIzGhYcJB3z35ku7gUIdCINwiJUPjfee6QQCY9Z2MwKOxfTX+WiL4SRhXj3yicQumbKotWZdl15wO1ChBoSGb2IU4paq8r4jAKR8OAJbK/cW5K/Ui7YTKaQGzxm4eaGBaAOCzVacbIupT/dXlvzZEdj3ZE/ffT+iX+9legX85ffK0R+Mcf1XX9W3hsHe4/Vf+1rXzliK/pcOkGkCeh6aKxJImFoOHf2LfRevo5kqgqXL12Si1WLxsKbFnclInbUsHrlKty5bYvwO7iLZEDVW+fOY+++Q2KvbWxqlNdfKGSRTCTkd270DcD1AqxeswYLu5agpJrouXBRAvdUrYTR0X44dhZ3bFgjXRHu6C9fvo7Dh49jIpMV3HPEjEBJVCGvppDzY8jaKiyKWBkOl4xh3ux2bLujG8u6FiA3NQJddgYuDh09jTO9QxjPM2AtAV9nUePAcdKy8JBOSq9Hc9LAmmXzsXn9SszqaED/wDDe2HMUV68PoKV9LpJ1Ldhz5AyGiz4KJKUyvEp1y7oPgt248w8xVAjY/iUThEwKMewJUMuIcn9fgm85gmePA5hdF8O21QuwqXs5kikdrx86h6fePIy+8RwUI4GSFpPALt5+OD1PwsWcOgOf/uAWfGjnakQKY7DS45JEDCMF26jBxaEsXjvyFvadOC/dkKJbEoBTibtXM8Si8/MQ26WIQ0gn5ZiIhEdXRkiGr8HIT2BTZxJP/N4XUFvF7BtHFkIyZLio5DJFWEUb0VgcZiIO6m41Q4VKPLrsXrm7Fb+S6C0sz0Geo7pMHoMTeVweSuPM9SFcuDmItEU3TwAjoqIxbmL5rEasmtMiVt2B0TE4hSmsW9yJTWtWoLW2Dhd7r+HA0dPQYgnMW7IA7bNbkaJNm/wVx8PQyBRePngWPz5yHrcKHpxAlxA7OqyYdMoQRB4yN5+rJNvJLlKlUJg75XIXQeyc0zvZkGY6c/0R1wzlDJV2+zupppW2Pp+PYyCHAfSE8mkgM9STxDUJwRGBrBIQjsYMEhcuu2pqSP1FyaTis0wCDXUGoQWUxUhZ3Coi17ATEn6Vd+qSexLutsPXzwU+1ABNfwnO/HYXRZ6mIrp0PfiWFXYXOaoy2dXja/FBtwyFqiTTUoBd4ojLZIHCopQYQhYuPH8jCBwfsF0ZkUrSi0TehpRnFubEsLMQ0dltKQu7mc5MoXEFfc7HMpSBYyDdtdEap6g6wFC2iIxHnVZMOrwpw0dj3EdVLI5iERgfS8P3HGhmRGCEtmhXTKiqIfZ9FuC0sDseQwgdKbIjMXb4ONoMPS+idSmXgNPo93LBUTkppKtRdkPJIS0f79uFSPmDqzBaykyRkGlWtkVLo6N8T5meAvI8k7Zq6KC53eqSv8f7Crtkcu6QfcNrlHoXxUZSczErru/uTMS+lVRKu771e5++9a4vMv+KT/heIfKvePD/qX+6VCrp//nff/FCxlfnO0QNlxQZY9zRvRIrFs3HhfMXMDqextx58/E///6XMTQ2hmiiJoROTV8sGubOmY/NG9ehraUeqhZgfGxEknyPHjmFdCaHhx56EOvWrcHFSz1wihZKvoI9b+xH/8AgNm3djI2bNqNUMnDi5Blcv9Evm/hsdgK2lcHqlUuwbfNGxKJxXL3Sjzf2HkSm6GDB4i7ZDQxMpOFFa2HWdWLKimB4PCttyEXz2/DxDz+I7sXz8Porr+Pg/jekbfybv/l56GYcTz/3Jg4cv4RMEEeQqIOlAo5fFGS6Ti1JIY3HHtyJDz+4HXEjgt1v7sGLu/fh2uAkPI5bOBaRbo8JJZ7CWLm4iJJGWqLKn4BNUxYBh10OADFdl9GQ8Et4c6CbIKaj5BTgZqaQKJWwdvEiPHjXFszrbJPC64VXd2Mfu0CJGpTiNXCoelVD4isLgIiVR1tMw4ObV+A3H7sXNSjCnRqU1yw3+lg9jl4bxZOvHcHeM1cwaSkoGXGxDFPvwIPCBFA6f2JMHg98RA0TvqoLBJP2V18iMUxxNMQKaaypA/79Fz6GhbPqgKCIEhcJ5qS4AXp6rmD/sdPIBxEkGhpRU18Pjfksqi+7VrFeMt/HLSGbszA5OYXRiQmMprMYSucxZnvIBUzrURHT2VkpQbMy2LJyER5/cDvWLWqV4zs8nsfw8ADGB2+go7kBs5ob0dDQiJsjU3ht3xFcvzWExrZ2zJo9R3at4+kCjp/pxeHzlzCqmJhyRCAiGgSC6ih2FrKs56BETovoL3jv16Rdz4JK3DBke8ius1x8yDr/9tvedJt+2inxjp2yLCpSqcAwyFkpQvMZ0MisJDo0fGFuyIXAsMOSIRwKRXEQ0NehsRBRoQQm1FL4ukNxJB0blU15uQCRovJ2TyTUOVR277fLqenFsTI2kAUw7LDwnyhm58LIhG0Bvrmh1kkxSZylE42LZKjz4WPUIIQZKqYBN8LXRVaGJ0Ulxx6h9ZvaDwWsBuX9RQK4JRY3rgQ5CpCQOo2gJBsjdilowWVQpRQ4fBsCpQvhYioiMAMfrVUxKc4m8jaylJoETIiOo6MxgRrTwuToKCYmimKfXtBWCzWwUXA9pJ0AY3nahcNiwYgz6FOHYUTFgVVkiCH1XXy/Oq8d6jVo8w75SxXAGxd+jiGpt5MzviyKDmMZRFwz7ZwJP5tyS0XQtLdHaWHtWM4Rkt8Lz7uZbSvpeM0oHmWcVem78LmEkqyIEJudSiFFG7oA5qqDAjqjuN6cNP/GKblf+/X/9Ysj/1ZC894rRP6p1cC/8uP/+H/5jUuTTrDAk8A2BTXVKezctgnbNt0Bq8CFIg3bcfHnf/Z/4UfMgjGT0hnhqMajsMwNMG/OfGxYt0YKkaqqGMbHhnH+Qg8OHT4hmRO/+7u/gw99+IM4cuQwzp4+LS3Rs2cuYNerr2HdpjW47/77Edi+WIX7+ofkws7kp2DbWXQv68LOLZsRiyZx7uxlHD55DomaJpjJOC72XoDlu0g1d6J+7nJMuHGxjipeDjs2LMZvfOoxnD14FH/5la8gkarC3e/bgXvv2YjJyREcOXQC1/qncCun4UZBQ5aIdzpEfBfVuoZIMYsda5bgM4/fC0WJ4RvfeRJ7T5yFZ6SkzUsEve+6MDQFNsFYiaoQOEXyoaLAKQVwFIQhfLLDMqHZAVTOwIOcME9i8SoUsxkYTgYLm6vwwNYN2L6xW5w6z+4+h1f2HEL/8DBiDfXI63po+41Q3R/CnLSSjaRbwPrZrfjiow9g++pOWKMjUPNTiJLWmmrCW4NpfOWZ3Xj1zGVMMchNT0DRYlLM0FYrBYmVQ63hIuGksW5+B9atXIb+0QnsP9eLm1NFAcH5DNwjn8TOost08Puf/TC2LG+H7ufgerawYlRFx8ET5/CXTz6HU8N5+Ila6HpMAhUpqwgzR3jj5oLPblFE6OrUpfi6CocLERzRERm+ixZDx5K2JijFPDqb6nD/jrVYvWS2FERc6Fyb+H4NRSsnWTGaEUE0mkTeBl7ddwI/fmkPrgxNoRSvhavoyFg2CkGAPG/muiFjRS6w/PvUElEgKWgO2iBjCfkZiwVSbWUfL92FENQ1Y8V/exeh3DWRy/q2MvSnr3LRlTBHxhZLasQndp40YK76ZfBZOKsRK2mEu2rVlVwcl/0kVUNCTyEaTSHvucjT5VMZDXC1m17PQneGvK+yJqGcAXt7Jz99164kNfGx4QJXocLK4ub6KBH6Rugh7fLRqIyyhNprh/lPUoSxS8BRL8F/PFycJkj6G0WTtLt51HWjRCooDMZLhl0r1YMXoZaEEz+rPCoOVb/sQXCDwcJRUrPL6cTiGhIfv7QzYKCEtuq4dDbTuaJcS34pIp2xjpYqxJQ8bl69DM/ysbSjCd2tUeRH+6QQLepVuDip4MokkCuFI0M/8ISVFE+weA8EJUAHGTvDeiwqIlG+JXYUha4qsQg8p1hPhaRZKUQqbJny2C5MBgp1QuG5VIYLTdu5K00sUaVIARzWK2VNysyVdmYXS4rS8icsf/N2McSOCCMSDDUuwEEvyMNQC2jS/dE5VbGnNixd+MeRxuDmP9fiy3H/Jx58MHWrWDS6uroKX/3qVy0lDEz6pX+9V4j80g/5v+wP/tcnfufCRNFb5EdMpWi5qK5KYce2zdi0dg0ymQz6btyUGvsHT34fP3jqh7AYvZ1IyFoYKuVLaG1pxbIli9He1ojWlgYMDQ3g2rVrOHz0JGwrwOO/9hg+/dlP4VJvDw4ePCgOhdHhMbz+xm60drbg/Q/ch6poHKdPncO5S31iYSVOO59Po3vpQty9bQuiZhIXrwzg4IkeBNEapOrqMTp4U3ZNicZmIF6LCcfA8GQRhfQ4Vi1oxW99+nHUGAZ+8qMf4r73vx+z57Th+ee+j6tXLuCuHTsxe8FyvHTwLL7/6mGMWSr0RG3IjXCKMIMi3MwoVi5dhKXLlqFvYBAXrt1E0WNQmipCUC2wBUNdtC3Eapok0bdAhwUpqbQgksqpU6xqIrAVKHkXiaok4KWFOJoeHUFCV3HnupV4/EM7sXBWC/btOYK/efIFnLqZgVrVSBEJHM54YzoCruayQ+SC4UMPimg1AnzojtX44qMfkNfMUL64z8IgCi/egD///nP4zp6TGPBNBNEqEWVyfi+W1VgUtmND9fLoMD08sn0dPrzjDsybVYspD3h670l87+WDuDbhSyAgQXGmk8McpYj//UuPY8fKVqjOBCynKJj9iJkUDcufPfUyDgwWEKSaEdi8iYaBXgzpCgg/YC9CJX+EOR7Mb2F7n5ZYH6qfg1GYQL0e4JGdO/HwPXcgqlfhqR88g56eM7jv7m146O47JftmpP8Wzvf0Sreia8VS1Dc3CJKdY6/LA3l879n9+PFrR2GbNSiZMWQLGdh0IiWrBNDHsQTjCRj6J3N1jqno8IpE4NLSXOaDeJKYW9EVlqldb9MCvOO2N4PdEU5DZj64fL2WgVY0O7EDYzglqPxYIzo8LoA6d/0qAgp0+Vqo5VB8+CqBfaQHq6gyUkglqpFxLaTtXLhRrnQ7yqJF7vqpZxFiMotiGRRWMmsqO2y+N5bRLCTChYuLKb/lTKMtl3qjckowxzAmizhNkYJcupwSEkmyuwGYRpg1VR7rhJ5yzrwcoFAUGQglxzyXdSZlc0xEl4xqoxTheIZFl4q8wyDIOFQjLtlP1IzRmsrPyuFrKs8+RJPDilE1RJzZliLgrohMnuMWajp0EW9WJ4iEL2ByeBBJI46ty+ai3R3AkV1Pix18zspNyCbmoCetYchmem+APGc4to1kdZUUI+SaZPMFeDweDIoUezJHWixaGM9QRv3LyCb8knTs6QKk8q9hIRKeHpVCZFpsEnZXZIp2+9yZied/mxj6bYVI+BdlJCNhhSwARd4rf0srqYgjjkQsDifCorYgMRK1sK2WmLrnUw/e87uf3dTVG/7iz//FIuS73/1u6odPPfkHuXxm64J5C7/5yEc/9uQ999wzMi1R+vmf7l/8yPcKkX/xIfzlPsFf/Zf/cHB0MrfWVXV9Ip2V3ej2zRuxculiQbZPpTMSunZg/3488+xziMRSId5ahIy02wFVySp0tDWjta0RC+bPwfDwIIaGR3G+5zKmJnOoqavDgw/ej6bmBlHQU03fc+ESnn3+WXR0tuLeu+/E0vnzcP6tXuw+dErEk06gIJOdwtIFs7Fj00ZUVzdiaMLBa4fP4tJwHo2ts5DgLEFljpYrO1g6YRiElU1bsHMWOpuq8Vuf+QjuWLMQx4+fwK6XX8TKJYuwbv1atMzqQG9fH777o2dw/Pw1JBvmIWMnkHdKMCMlFHMTSMQ0WahYiEkQYIR7Nx8xxcasGgOdzdWYHBvCqbNnMcn7UrwRWrwFBvNXVBeuGibq2pxtaEmoWgp20QLyaRhOGmsXNODh+3Zi5fIlGBiawAuv7MaR02eQ8TVYZjX8iCndA0G/q2EQFzM8OKOmsyhiZbCoRscn7tmER+7dLrvrwMrBCFykahpx8soA/uhvv48TYxbSkRrYSkzyPwzuHK0slGIGccXChmVz8LF7t2Djkk4k6FzRNeSiEew+fxV/8+xBHD4/hMBMAUzUtXJYqLn4j//9Z9A9LwW4E2FQnh6Hqyaw7+wV/NnTu3F0wgVi/+8Mx7Ik98Mpw7iEJlryodGRwl2uOBVCxxZyU6jx0rh/aRs+9sBdWLakS/QeJ3qG8YMX9uLE2XNobazBwzs34iN3rkFDTMWlS/148+BBnOy5jMaOdixdthjxVA2Ov3UdB870oT/tY8yi9oJxAFmkquJQIwnYbiA8G3HEMLPDoLOLAkrO0Ml9IWkrHL+VxSGhZbKciBvuTMs72ncuBD9nIUKGDHk2umOhJWoipVOz4mM0X0COdnSDxV9ERhyC/ifTVaKWQ5dJxC1J5hAvQo5zxAgs4LKyKLIicpQlJeSOiLiSeHAWI2VQmoybpAPCbh51HeXFUeQJJdlsUOskwKwoXXBMZirBsWwRq4p4lseK40KKesV+F8YXMLPK5/9sS7QgIjxVDdET6SVNztWkb6MtoaG5mnnQOWFiFHwDN9Ie+nKGdNbY8RDWjV8QmmpcC51dHCc7JZKLNRmZmrqCtipNxl2TtiIWfFGyqUDM8JGMBrAyaSHaLmqqwqzSCC4feQOxRBwdS9cgG2vHpbSCEepbGHqpaXAKlmRL8bqrq6uT/JzJqQnYeVtE85EoR7QctfGYamWyM7tGZZy7BEuGIteZo5eZI5Uw+I4/DpfQ6e7V9Lk0Ix5gZmEbCnfKVfKM2qGs/Sk39aSYpMOJAXmmHyCu0zhgCq3Vg8MGYckoFZ1UyT33uQ/c83u/feeaPT/vSvTEE09Ek3H9U3/1ta9/uZgvtJdKgV5dnXJWr+5+9u677vqzz33xtw78vM/1bj3uvULk3TqSv6Tn+fZf/OEz1/qH7/JVPZHO5GWPsWnjeixaMB/nz50L2+qRCM6cPoWfPPMsnFJE2rGMQufFbeWLiOlRdHa2o66+Co2NtcKgGJ+YxLlzl5DJWognE6itrcGChXOxYMF81FbXCRPk2WefQU1dEju3b8GCzg7c6LuJEz19SFsBJrIFOK6DRfM6sXFtNxpbOjGU9rH31BX0DuRg045achE1IzJSSSSTiMfi4iKxLQXpCQteMY05LTGsWT4bcQPYunGDhKMNjwyjsaMZ569cxNWbNzG/azm8UhX+7sldGBzLorapTvDe3N2I6ItzYd9DylCl6xCxxjC73sT6VV1obqjFZKaAE719GEoHKKAGWT+CXODAUlx44v2PwiOV0wngWQ6akwm8b3M3Pnz/KlnkDh45i90HTuLqIJN5NdgRAtlCMSpvZtx5UjRK4S+1NCzkIooL057Chlk1+Pz7t2P72hXCCqHGgTvPqoZW/OSNY/jr53fjzKSNnFGFQE1IrL1hF1Dr5TCvzsQD27px76Y16KhNIKqqMu8fzhbw6ukzeO7oaZzsy2DUiZKxjkjJRbwwgXXVcfzBb38Sc5vChUMsx0YCRaSw69hl/Pkzb6DHYmvbhMKRAa26nKlTU0NXDd+ZX0CJ3xqJmTooL1zYUIsP3LEMD3fPwfzmGnFGDOc9/OjVo3hm9xHcGkvD0FW0Vxm4d80CPPrQvWhprMFouogfvHgAz732BhGTUrxM5ANMFlXhvFgK82181NYYcB0L+bwHl2RPsrLYrlYVmET1K4SbBcI9sZSIfLslvUy5pSmZElvyWLxQqMjPtmx9fdvl+nMUIlw7CLLS3SJWzmpFnW/DzU5KB2zM9TBQ9JFhtrKWkJGfJMCyEKl0F9jhcD355usXqYSQN8ty1LJjJtSMlMdKskMui5HL/A5BmZenAmIFZadTuiBMIBYYjIxXmcat0b4sMQquOGZKpNJyFEHNBO3OPE/LIll+zhE/zPPhCFcyedilkS5TRMY8tH6bbhGzUxqWtyQRc8eQGbmCjtlzkY/U4mpGxaF+C1akWu5L1HKkSjl0VkUkUyaqsgiJYNJRcGvKxlCegZkqOhticGwLY7kAWYEK0rpOxLyCVKyETHoShbyLGg3oijuoUR3E4zHkSxH051T0F4GM1PwR6DEKXUPkgO/6cr7wnsMGj2P7sCxbOn2arkg3jdlFHC17JS8k8/O9SmURGo/D1tqMgoH3lrfVD/zAKrbg0Gcz/ePbatQZxNzymVcpRiorMEdV5YKGnZGAGh0AUfho1AM0xU3ENE0AgwW1hJziwnKLSOqqkwj8a3ctmfcniSD1nSc+u/MfDM1jcOqJEyeWHTly4I/GRsdW7di2rcH3fe3osSMSWGqYZm7BvHlnV65a9Vd/8If/57d+mWOa9wqRX1IB8W79mb/7+p9+7XzvpUdUzazNFIoiymKA3eJFC3Dj+jU4loVisYBTJ0/iyNFjUPQYbM54PQtRU5cbEjeJLc0NaGislt1ZLEqkO10u/ZhKFwRbXltbjfnz52D+grloa23H4MAwfvzjpxGLmjIKaqxOYmBoGNcGJpBxgLFMDo7nYt6sNqxdvRKts+ZjNA8c6ekXB4it0GWghIhuWvvEfkzMexRRIykUzGx6Ep6dQSLi4oEdd6Br7ixJw120eAEWL54D12PWBVC0S7jYcx2TYxlkii5O9FyCRbFkVZUIzmgL1OwMTD+HWtNFjenAVIpoqq/Gpo2bcMemnejrT+PGmI3TV4aw58R5jBRdKKkUEEvA9n3Y2TSSio+VC+fhQ/ffhwUL2gRItmvfEfT23UTO8WGXiB4yEOimhOAFzGYJN1pyIwl73yYUvyRjmYSfxvaFTfjSB3Zg3dJ5yOampEjkDZ8Jv9976TC++eIeXMr7cJO10pLXPQuzYsDW+Y34wJZV6F7QKgtCsqoeTknD0XPX8frRczjUcwnXMjlMqgnhpPCFGG4eNcUJPLJ0Lv6HT34YVUkXqkJctws1WoMxK46ndjJ7WJcAACAASURBVJ/D11/YjyGNbqQIoiiKJdyhMJGLoBe6YCIlB6pTECAaW/5G4OHhu7fiNz6+Ga3xKHpOn0ZrayuStTW4MZTHG4fO4LWDRzAwMoKGqrhkA81tbcKjj34IdS01eHrXaTz57OsYzjgS+57zgCJn9yzk6OqgpoHds2xWQGuyBYxExIJsBLYkuDZFgYTmyfmapsXc0TDuxeCpcShqNIRLlYrEXpWdD6Fj4p8jVuXnqpdcpOBgU1cnCtfewsDVC6hva4VS24C+AjBkG/B47OmNErhZGS1fnkSI10VcnNTb3BYxSke/vFNmh6NCPr2tqQ01BJUFUHbf1DMJPIu0/xAeJheHQtGpDoMsIMnYCaF8cj5yjaVzTfKDygUPzzJFFTJpyQ7gFmnF5QmphfqOio6FhRipn14ei+qjWFSnIXfjNG6cP4qFy1YiPmsFbjpJHLhRhIW4MHpipTwW1apYUm8g7mbgF/JI1rUiG6nFW4NZnBvKoWSamNNSJUGLE1kPDrU3LOhVoDqlIRUDhkfHUHR1EavWqz5aalLy2U7m8sh6KizyhRAIgJDnDYF3DMujFiaXyQj7pCqRhK5rkpdTLNpyqPge2U3keI1dNXYz5cBOU3bLicnThWpYYry9EAm7V2EkJjtuYrO5jRuRDtgMDVBlxZ3uikhfJayyy506CdQjpFKLoEZ10d0cR7PqIj02IrldSqoKN3N5jDguclBg6hE/5Vs3FzVV/XBpR9Nf/KfH39+ncC444+urX/1q66mjRz9y5NjhL3R0dHRt3749tmzpEjl/jp04jtdffx03bvRB1yNWS0vLjYWLun7y65//9T/fsOHOm+/W2vWPPc97hcgv4yi/i3/j77/1lT85c/b8p1Q10kiHy/DoKGbPmY21a7rhOUVkpiaQzWRw9swZHDt+Ao6vIpZMgkwDhzvrqhpxWVjFHKqrYkgko7L75K5n4NYkJqZyaG1rR+fsWfKz+oZazO6cjYmxKTzzzHNCb71753Y0VqVw7UYfzvZeDaFkRhTjE+Oor0lh44b1mD1/kbRaT18bRu9AGhmOUBjPTtEVdyt0eFBsEDGl45KMJqR1bBVyyEwMoaO5Rha/hvpqfOHTD6OzrQE3+q6jt/cqcnkPna0daG+sx0Q2h32n3sL+k6dFvEseQa2hYsmsetQZLnLDl+HmR1BfG5MuT3vnfGzecg/MeCuUWANePnAS3332VdycsqDJiEaF7RXR0ZDCA5u6sWXtCiglHa8dPITXT1/F9cmcCCiFh0AtCRguKL6McE5PfQKzYWTbKnd+ceBEgiLi3iS2zK3H59+/DZtWLIBl5UQLoEViUFKN+O6L+/Gdl/bjegGwzKQsAjG/iA1zG/DffXgHNi5qk0VYUXQMpD3sOngab564hN7BKYwVbRRUHQ5x+izyfBdRJ4uOUh6//b7N+LUH75R4d8fPCuDJSDbg2mQE337xFP5+9wlkOMqhNdnLyqLlqWQwmNPBcpHAQ5WmYHFbE5bOakOpkMHIravYvmWlLHbHjh5G94qluHvHVrQ1NWBsPI0Dx8/iYt9NzJrdjqaGKpw+eQm5QgFN7a04c2kQvf2TGM5BYt/ZiZIUWJ1jB2LtPQQWhwQkUJIXQXGyKj9Llmx0pjS0mx68yUHkClnEWzpwM1/CLSuJoppCSY2HMLGgAFXhWEkV9ogsGu8YzdzOcCkLC3+GRoSNg7AQcbG4JYXC9bMYH7iGxlkdQE0DBmwdo34cnhKHVqIrhWF6HnyOYFhRlZ0YFH7CYeFQLkTKmTSy8hJSKO4fmkArmPHQthuaT9lzCwmsHOkQKkc3jKCIpQAJYYTUN9AFQtghuyTi/tBVaNQt6dSZ8KiWk2m5broBFLqSiAUpa1WEW1YueOT2RQqoYyFWKqIjqWButYJIfgDpwSuoa2xBpG4eBp0ETo26EtmgBBZSKGDDnBq0qnlcO3UY6ZERLF69EfFZS9A75uLErQyCaFSu9XwmDcdRoJvVIq4n86iu2kBVXMHNwWG4kVp4HgFnPhpr64Qbk8lm5SVH4ia0KImwvH8QCkibfUw2XnT8ODY7RYFQhtlJIRcpmy+KxVfo/vGE0GAZPSEaD45t5ByodENCTYicN+VQPAm7lM9Yej9lobBUdxVxUliASCHCdl55qX1nITJTb0KnE696vo4gkK5WfcRDd50GZ+Ay+q9dRk1jMxpnL8C4p2LADjClRcUlxvFXe7Q0NMvwX12zoP2vtq6ce+K+VavyfDWf/ODH1w1PDH4hk8/s6F7X3bVt2zbU19dLonptba10zi5fvow33tiNU6dOwrbtoK6ubqSlrfXVjz/2+Lcef/yzu97FJexnPtV7hcgv+gi/y8//19/46p8cO3joU0Cp0XU8jIyPo7m1BRs3bkAiamL4Vh+mpiZw82a/WFhzRQ8PfeCDWLp4AfquXUFdTY0In44dPQS7mEFHZxsmpiZx4+Yg8tkA/YOj2LhpE1atXgnLzotdde6cuRgbHcezz76IdDqLe+66Cy2N9ejr68PhE6eEeBpLJDE5OYFUIoYtmzZi4eJlGMs7mLSBZPNcHDp5Fpeu9WHOnPloamzBlb5+XLs1AisIs2GSsQRiOiVxPqYyk5Buz9QENq5dhl9//P1AcQKH9+/DtWu30N6xEEsXL8XQrRsw4iaWrVuL737/ezjz1jkEroUlne3YuLwLs6pNFEf7kB27KXo8RsJP5l10b7gTm3c8jGRDC5567Sj+6ns/wY3RNFQzjurqOJZ0dWLTulVYOHsW+vsHsWvPYZy+2o/BIuCYMZQMCvDoggndIESK80bH3AgGv7lshesmYMZF4yGjoqAAw5lEd1sKn3tgKx7Y3C2jKIrpND0lRdCrx07haz98ET0TAbJKUjoSMbiYV6PjkW2r8P4dGxAzA1y4NIpXDp/FvjMXMZx3UWQBEqjCGSEplbsy1bNQZWewob0G/+ETH8KqOU0oWBPw/IJkiSixOhy5nMU3njuB18/ehE3hLwPkOH4J2MKnQDUCldZOVo2Oi7lNjfjIzm48eMd8ONkc3ty9F8fO9WKwqGAyb6G5No6t3Uvwvk3L0TW7VZwt6XwRRk0V8tDw/Gun8czzuyRRueACk3YJ+RIJu1EyxmUBliXYJ8PFCy2TpNiKsJFaEN7vPdQoDjoTQCw3jOHeU/ACB/PW3oFh18CAU41sieMRpr5yES9ABQsRyekNZTszuSDvFB/+jOs1ZHGEGSPM6WmMK4gWxxHYWaiJJIpaDBO+iTw7AdSIMPiPu1o/5KooMY6aGCznouRaiPg2DOajkGwLDbJOUlFBa3nEFFCb0EIraxfft4gqZ5BaxcnE7hRptxGo0ZhkEfENsutJfQH1M7IyikgzzNohx4KdAtHy8nk58yKQwyXES5NdOMc8kmDLMpACWObE6IbwRqgVikcC1MZKqDJ9REoc2fHxcajJJtwqAlOFIvzCJKo0B0vbatAQ8XHrUg8mx8YxZ8EyxJrn4vqUgytTjnThWhpTsigGgQndqEbBceG6BdRXGdIRuTEwDNtsQEAXmRegsa6+PLLLyTg2Etflm2WrR2Cb68Mn6yViIBHj9VeCU+QYNIChG+Ig5LHNFSwUHALwzND2TSGrEKpDEbAUf+UJDa936aWxFuH7FYEwqcNCWQkZKWVMWfkMK+tLOCojgK9Moy0nPgvLJMSqhl8sbMqp0ByLsYik04oREHPjDkpTg0hPTcBMViNR1yLXzZStwDOq5Lr34aDG8FCvFTILWqpfbm+s/q9bqxJXv/Hn/8e2ydHRX2usb9i2fNnyuvUbN6CpsVGMDaOjI2hra0N1bY1soq5du4p9+/bi4MEDGBkZQXV1dbajo+PQhnXrnoKe+voTTzzxC3PUvFeIvMuFwi/q6Yh4b1y8Ym3PiSP/+ebFnjt0pRSn+jvPxNKWZqxduwY1qThGB25gbHQYN/pv4fU39khH5Mtf/jI+8NADGLp1E2PDw7CtIoaHbkHTAiGHnjpzRpggUogMjKJ7zRp0LV4ITS9hzpxZWNTVhf6bA3j++RcxODSKnTvuQkd7C4aGhnHk2HHkC8Swl5CZSqMqlcS2rVuwfNVqjExmMJ6z0TJ3MdRoFd66eBVdS1YKl2L/kePo7buFsZyNolNC1IyLMyUW8aGxoMp5yGXSaEqaWDGvGXW6i6jqIz1VwGSac/8I0ukJdK9diY9+7GF8/RtfwWuv7xLI0vrly7F2SRdWzmlHS0LHcP8VXDh/BlnbxWjORdv8Fdj54KMwquvx/P4TeP71faADaU5nBzasWozu5QtEwX705DnsPnQGl0Yy0qFwjAQ8LQSHidef83jLgmIVhZ8RjzCi3kHe85A3kvDK1lsyDEqKDd3PYGGNjo/fuR4fv28bdCcjs3jb1RCrrUN/ZgJfffIZ7D4ziDE7LoRVXSlBd7PorDGxY9N6VNcmceTkFRy9dB1TzFohsI6zY+bFaMRis/VfgOkVMD+u4RPv24rH79qAiJMVAJyiBTDjcYxbKp7e24vvvHoWV6ZK8GI1HGAAio2IxkXXlQyYGp2Ju0kR+pmqgns3dOHj7+vGrIZqDA0M4eldh/D88RsYzLhQfQtdHdX4d3d1496NS9HSUIucE+DS4Dj2XLiJPSev4kzvTeQsYbeGXZAoYW8RseRKblJlJs/5lhHSUQm/YvZNia10eEKlbTECmLkRpG9dkgTT2jkLMYkYxvxa5EsxBKUwu0NV2EG63RERMWdlFi8rcdmqKS6V8L+FtvqOC1lulIJrdxFTfSRVT1DcFGoXShEUS9Qa6KCYRbVtaCQeV56fzho/1LNofhHVWgEt1ToS8ai42pjvMziRg6tFYZd0KMxmYiBkmeAZNia4Syaa3ZVv8aCyC6KpUExqgiJQaau2HeGGSA3CsQMFqUx3LesVRLBO6y1j6vkczAKi3RiEm3GxZBfJhUq3D/OO6Djj1UAWD0dKgqpnN4WOmEC+wWRox0ciVQOztkFGtJnRfvj5CTQkTDRWJRFhw8XxETESEmp5ayqPtB+BYupoqk9gcmoSlqWJMJkaFQQW6qt0JE0FA2OTyGk1kCRKKGiqb4BlFVAoFqT4UKNE/FNoGo6wmAkVWNSIhGNFdkbI5OBhcyxHbOnRRDh6zBUccVyJe4b8HBZzLBYY5hjwiiiPa8pFgzhhKudK2UXDzyGE55W7XGWUPEcsLKgrEUTlwc70CEYyh8rn23QhIrTsynVATpCFukgR1SZfTwDL50hOh8sCPmAMR0o6aTAp0LeQUHOYlVAypeFru8bPHh2uDqx1C2a1rl67erWxZMlSESOz6JiamkJPzwV0dXWhtb1NtGYsWsfGRnHkyBEcPLgft27dYlHqtrW0XGpoaPgLPe797be//Yp0Wd7tr/cKkXf7iL7Lz7d79+7ImxPFluMHD2+O+cGHrbGhh6yJ4aROFwznxL6PlrY2ScStrYohNzGCgVs30HvpCo4ePyWFyKc+9Wl85tOfgO9aOLB3L4YGBtDVNRcrVy3Brf4+vPjSS3jr/CUMDUxhdCyN1vZ2NLU0oam5Bhs3rRcNyujIGI4eOYYLF3rR2NyKxqYGmYOePnlaAvFIwsxmskgmk7hjwx1CYCWK/XLfLfiRGB771BcxmrYwNDIhI6OpXA7R2nr0j06hp7cPrkcUtQLdCFDdUAeLIW/ZAqzJNFDMYNmsenzwvjuRiMZx+NBJTExNYc7cTixdMh+6YuPb3/o6rly+KMCpZV1dWNDRjmVzO9DV2YrRoX68sedNZKwArlmHROMcVLd1YTLv4Oqt6xLuNXdWIzavXYGFHW0YHxrGvgOHsffoGdzK+FDqZ6NgpIBUFVxm0rALwt2oZcNwCqgzfLSnIohTr+DYmLA8DCGJdBAG6anROBTylEoFNOse3re6C597+G7MrtZRsvKwbAa2RaGmonjj5Fv43gtHcPZ6FhZiYgFm5g2tx9WJhHA+JtJ5FHjDMunhCHdkKgmTJRWaV0C8lJXRxQfWr8DH79+OWgKq3AICryg0UjVZjWOXBvDNFw5j97kBZNSqMPeH0Cm/gCjb+JaFBlPBtlVzsWx+G0bGJnHy9Hk4hQI2r16KB3dswNLORoync3h+33k898YhDAyPY/3qxXjk7tVYs6hNckvOXr6FN05ewt4L/bg6VoQDU85JjhBoqyaEgpk9nssUWDckoTOwTKdDgLjwcJ8pO13+OzxE7AJSqo8q1ZUbNcdkRUVHHgbyMjwhnYJJrCxEnFAjIks5XRJhk4DvVfJXxHbJHWs4qpheGKadmOHyIVoMdmvEqRLAKO+QfRHIRsoOba7wYQeJ3X2N4W+Uy1KkSuFhREXcy2JBlY/OVIBclnk8AVLNs9A/WcRg1sEUZw0MgGQYoVpOfpbuPjUgYSEif4MpsMSbcwFRSb0NOTkhg71cUNE+zmJEFsnwDQmZlZIEEbeyOGIXj72icPQU8YqoMRXodH1pJWQ5Li3RSWbAQxyBFpMCKRyaMR6BlnhAk78N1DS3oa6+DnZ2DFOjt0QgGzejSMQSiLC4YrCiG2CE17ZiQI8ZaKxLIj01iVyeHQgDamDBVC00VJlyzIamcpgIEmSxSjHW3FAvotO8VRTbvSoBLWwGhcnMBsdbLHxsB55lixWYmhFd08EusmUV5fOPxXnORySfipZ+cmlCV40JRdfgsegTqiw1PeGYRUjG5a+QicZNSbkQkUN8u43F1yIZTUJLFcqcmHA4NgtbKpXxXHmEU/lvFjqSkkwVsi3jWG7S+GOHej/qeRQWTOQ0czTsSb5UXGfo5jCM/DDyfReQu3kZS2a145GHHsTaVath2bZsGtnxOn7sGA4cOICuRV3YsXOHdEZCGJyBfD6Ho0eP4IXnn8fly5d4fQRLly4d2HDH+gc23/n+np07d77r4XvvFSLvcuHwbj7d7//1X6fGJr1VQ6OT92Wmpj6WGRufX2dqatTKwMtOICDGOAjQ3NaKlatWoLE2iezEIK5dvYwrV/vQe+kaprI2NtyxEb/+2U+JnfHAvn1IT45j+7aNuPvubTh//iyeeeYZjI1n0NtzA2NjabHvtrW3or6xCnds6MbKlctRLBRx/Xofjhw+hqvXrksrtL29HTeu3cTUVEaC0+wiXTExLF++Aqu71yBZU/v/sPemQXad55nYc88599xz96X3BnrB0kADaCwEQIAACK7gJpKiJEqybEmOrPGMl4mdmokr+RFXoj+pmUx+JOVUyrEnk7EkW5ZlLRQpUiRBcSeIfd+B3vft7ss592zx857blMbjqXI0YipVYZfbVAGN7tvnnvN9z/e8z4JSw0I02Y7+jdtwc3wB5y9cwdjYTfSs68bhBx8Smv7Dkxdw8/YEypYJXw/JQpDJZdA0HbA+xCyXkQk7OLJvB/aO7BAhHuniaCyM1aUZfPDmT3Hx3Clkkikp4xvePIS4ocNr1pFJxeTEc/n6bZRsFXquH10D2zE6vYq5+Wms741j59Yu7Nrcga0DXSguruL4q+/g0tU70ghshTNYdAw0Imk4yQyNcwj5Opx6E07NRFLzsLU7gg0pB6WFMVno/FgbJt0EpusKLC8KPxKDGmOAmCW6jd29WfzWsw/gmcM7YBUWoTK5lCfmRBxVX8cbJ67j+InruDGzgrztwuGGIhqDIFOL+gOu/o5C8jwoq2Oap2Z7yCgmtnbqeHjXRjz/yH3oa4tjeXEV0agBj3kl8aTQ59978yx+fOIqpioeLAo72bSsAq5Zhk7quWxi12A3fvdLD+PQ3g3Il8p48+QlHH/vHJZW6jh8zw588ZG92Lm5R1yeLx5/F3/76gls3r4Dzz6yH+mogss3R/He+du4NL6CpaaKhkINBU9kGuJxaoIacBktLqMCghBXNCKcWXND8vwIfC66BCpmQxw7Mr6xm6KBYThdRAsq2C3mmzCZVrbUVnYIszw4lqFQk/N8icNvIYwWq7WW5SGNupIdsQY7fuFJXktj5bhCYe4M4QU3O+Z9tDapVvcKm5l1gxHvbD0Ow7Y9GZVwI4oqPnJ+DXvagER9DtcunUOh6WPHwfsRSnfh/N0ZlDwVXiwNL5KAq3KEwGRT7qqc35BlYX4Kg640GT2wE4oZGWzM5ThNKpIJPmgTWQNdHCnIpsjxEBmPQP4QhKZJwBA0tyHAbl1cxfpEGHajgEQujaVSHbM1F/lGGBaS4gqimJTWZD1ki1iYQxGCuarZlHuJ6bzZZBSe3UApvypBixxrUKBuGDEZwxXrFurkYcIaOrMx1KsV1Bu2vHNx1UJ71EV7IiIsz3S+JiGGoVgailNHZy6LhtlExWzC5v2gU1jbYnMo8WD6bmv0wWvD66eFVET0MPSwBtdxYbGiIUTdmoawrsufUXPCEQyBMNt7OR6joJ7XiOssQSsZBTIfwW0UMBrB4K5VHSBC09aoRYTrdFDRqs0JWuCAEhDILxJR7FpK689HNDJNI/tHxxN1dA5zaWgopn08uE95B/K+52vkGLY94iNur8KZuwlzcRR+fQWqY2KofxBH7j2ELUNbEI0bqFQrOHv2LN5++21hPPgcHjv2KB559BEMDAxIomu5XML1a1fx+uuvSUN7//o+JJMJPPbkU8/u2rvpzf37n63/Kve5f+CJ+1V/+0++3y9zBf79W+PGaydf7S6s5g8Aytcm55efarYSDtt0FclmEW5xUUKASNflOtoxsmsEfT3tWJkbw+jdW1hgW+vYFPJlE1u3bZMQMlpFb9+8gUTcwGPHHsTBA3tw48ZV/OAHP4BpurhzZxbLS0XEU0n09a1DLKbhwME9OHzoAPL5Ak6dPIX33vsA+XxevPjZ9nZUijXYklugolFvyqlj585duPfAQRjJFBLZDmQ71+GV19/FOycuYP36ftFgzM9PoqunFwcOPyDx4a+9wUyOK2iQaPCAVDaDWDINTYmgUamgnl+S1tgtgwPYPjws2pX5+Slcu3wWi5OjiEdCGOjpwe4dW/DI0SPC/ly7cgnL+QJWaw6uTS5JT02qsw9t7Z3SADvYm8ZDR7YjHbUAk2FlngCM0btzWFyqIpbpha2nMV40sWgquJuvoQEDjhuB3eSCEkI2pmNrl4a0PYPLJ9+CqhoY2n0Iy1obbi1bqNk6/EgcigARB6F6Hu2hOp46sBX/8mvPyQLiVMrQdB1V0t5GBpat49zVMbx5+iIuTUxjkXoZL0icVF1CPh+21+R6DjVChoZZKWF0JxLY2d+BR/ZswgO7NqIjCtTKRThKlAw89IiOakjHS6dv4a/fOI2b80W4ekwYZSm580zEQg6yhgHFdNFmKHj0wFY8cmg3NgyuQ75h4a3zt/DKW2cwPzWO+4Z68LUvPIPtQ4NYrjbxjT/9G1waW8CWzRsli+T22DRmlytohCIwmbPBRuc4801UCf5isBYdOBJJLr8Lham0izJym+OYoA+H+grZhDn64qimVfYozcOhILKbJ9tgUV8zWwZiQ0nPlHl/yy0jBMdHQpEWW9Aqv5MV8e+fzVoOCPk77uBO4IihEJkBHpKkytfB3A4fYT0sn3WTXUj8ufxaCfqAYjfRrrvYELGgl2cxPz0OMxRG3/AI9Fw3rk3Mw1KjaGo6EEsKaFsbWYmNVFgWFtVx1BCGa3oUFsooRjZiUhNCT/C1tpicNc2ljL44Rmk5OKTrhMV5rTGLb6LH8LCrK41Us4o7Ny6gd9MgwrkujJVdjC6ZKDcJjGLCAkRCNrpiwLoEremO3F/zpSrm6yGYXhjpXBbZTEbGq9R/kBngPcGNjz+zVLNgQoVhGOhIGqiX85LZEwsrGGjT0RP3EHZN0WEtmyouLpmoKTp0xUUum0OlYQsQYY8NnUDSz0LRvZhWgg2e9wlfq2sxGZbMGBA1dERZ5eD5MOsVOM064oYhrpp6vQpLxj0h2DzsMGlWQEgLXGhhASEe1+KwUDDCahAiyO0hAtbWn0nAHAGhKswgS/eE5RA4EbhiPmKufuF+FOZNMmA4aiEbSgbFh8a8IGn5puuRjBv/zBPmKsEDTm0ZpfFrSFgFhBoF6TmizsW2bMSiCewc2Ylt24Zx88YNvPraqy0mJyT3D1lsagIfevBBJBJxnD9/FhcvnJfXOLRxA3bs2C5uo3377vt0NNP15hNPPPErH898woj8MkjhY/o33/B95fa//tO0GjF2rS7nvzC3tPL5fKXR1QyFxR7mNEykQy7anJJkUoRsC41GDbFEAiN7RjC4vguz49cxMzlGbSGu3riLlWIdQ8PbcfjgvVAVtuguo7M9i6NHDmDHtk2YX5jBd7/7XZRLdSwuVrG6XEY0ERO3jKrauP/+A/jMZ56VE8OPfvgCvvNXf42u7m4MDPTKKX58chbVOl0OYdTrfEh8SW098sBRpHPtWCrV8M6pC4ilOmE1FYnh/tynj6FcWMbtO6MYHtmFrdu34f0TH+ClV16H5YRRczTkLYavppFJU4HfZLEMGqVKoIqXWnWH0jRWsSHB0Ciriq6kgc8/cwxPHzuCRjmP+YUljM+u4J0Lo7g4kReGQ5wHVh6P7VmH5x+7F5sG2jA3cxuLC9PSrZFJJhDRDKyuWlgpMuNrHUKpDG7O5vHjt89jyQyjZBuoe8GMNq6H0ZN0YJjTmB+/iUQih4Ete7DiGphYbqDm6BIe5oeZYWFDd2qINwvYkFXw1WeP4qvPPgbDraFSLsGNpWB6KuI8DbsKZleLOH93DGeu38X4YhGFMoPfeLrmZk3q3IMRVZBLxTDc14v9Wzdjz+ZBDLTFoVhFWOXVIFxLy4hYVIlH8bMLd/Ht42dwaaqAusvFGkjoPmKoCiW/Z2gAO7cMSSLm3OQE7l67icHeHjz28H0Y2TGEmgecvHobr712HLXlJXz585/BsaMHMFe38T/8+Qs4fvYOqjY3S9pYVRkXOHyfwi5iybhE1NctFw69uqThqUdRecqn7CfoaxFyoRmMDiQKXKeWIMiC4KbLoDqptJcFmxbTXzDkMt695aAMcEngZBATKuXPuAAAIABJREFU0xob8p94fj+K9V77+7/vnmmNNURoGKRdQfVD0MmCcKwYDtp+mTJsmqacnqV/heCKeKjpQPOYh+GgM64Ja8dRn+OrksNTNm1YUujHnA+CR7YKk83xZFTAIjqGlMnuZPuw/w788cJJNxA/RSPB03YgtJQLxmGW9M2wsZrjqKAlmE4vntM9gjvYiPsmBhMqNsYV5G9cxpULJ7Ht3n3o33MvpkwNtxeqqFocQakith3MRbGnN42sU4RVL8BLxLBgKbi6aGO1acDRoogmUjJOMBsVGQsmDDJhhmQdFUo1yRTJJBJoj6ly0CDr1Z2NY8e6NAxrBcsTd5FNtSPRuwXnVxzcWCxIEFmqrR2FmoOaZQfpxQy3I/vQcr3wtyd7oYUCB5L0SruudOqwJJRMWjKqI8o4gUYDZrWEpKFhy8YBhEMKxmbmkDddWHx2CET4DemS03TYEndvQ43FZE38CEwIyGMAHEXWzKBTEaILiuCl1Swe3H6BBypg4lpOnFbnEDOIJKBOkpgZAKcG8fOMI5BcFgWuaYsOLR1T0R4FtOo8movj8FensT4VwwMH96JeLuPU6dNYKRYks6lmNaBrOnKpLErFcpAZoutoNBriZCTICIc19Pb0CGtUKhWQTMSxd+892NDfL8/a8tIiDhw49HD7+s0nH374P51V8stujZ8AkV/2yv2K/92fnT0bnrwx2T46PvtrE/PL/3SxXNvuqRE0HKBGRG+7MBQNHbqCRHkO4doydGmgNRGJGdi6bRiD6zswPXoFk2N3RRR2Z3waM4tFdPesx8MPPoDuzpycTjrbc9i+baOEPZlmDSc//FCeoVu3ZgSIhA0qy1WEwy4OH96HL/7aFzAwsBEn3j2BP/mTP0VXVye2bxlEqV4VQefCShkuDHhOCEnDwMi2Iey5Zxdi6TRujE3hpePv4vf/4I+wb+9B6ZGx6iV85ctfwqah7RibmMbb772F6zevYf36DdAjObz6zhmUEEMDPmIJIJWMIKLQBssTsoem25RQIj4g3ADcehkhs4buTAwPHboH2wa70JaOIRZP4PqdSbz89jncWWwIfe+YRezd3I5//YfPoy/twqyswLYbWFhZxMTkhKjxezq7kIi3Y2nJgqsmsGnnXlRCcfzFC2/h5fcvo+DF0VASaHrspFER1yxk9Tra0zGEwzGUqg6WaxStBrN1tqQGFk4gFvbF9RFuFtAZc/G7v/FZPP/IETiNMsymBdtuSow2T09qNAo1kUCxYWNsLo/VYgO1qgOLixEPghEV6WQE67tzWN+RRJILa70Gq1qA4rJVWQ90FnoHqqEQXj93E3/16tu4slBFAzGqKBD1TGTDFnYN5vCZJx7AA/fugO0wCEpBRFVx9+Y0Xv3Jq7DNCh58+Aj27N8rfTyr+RJKywUMbd4oBXk/fPsyvn38LKZrdMOE0DA5BvAkO4YjNE1tyu9WqdYA3YCIZpgjI4GoITkB8qTs2D5cHq8l6IHFamwk1kT7w42cG8dHtlIR+wWnXuo9CIKJNuiukTGFjFqCEA/RQgQq1b9XefdzFuTv23o/WhzXBIWcfCgRmbFz3xFqnyCE4xKKPz1HMjvqVl26U9ozCdhWXTZAy/FhhQLdCy3euhq4ZloJIahbTQEu/Dq2IPM9IKgJ8doI0AjGRvKz7cAZQmFEKKwjzOp4jhQ8R4ZTTIAlWKfGgR0l4p6RC8Kwvlb6LEdHWtAj5NtB1UAu7GFjOop22CiuLqGhh2D0rJPx3VKNWom45I2E7Sq29iYxlFJx94PXsTAzisNPPoVGrB13KwbGVm00/AgSmZy857SpU3xq0G2TTcNxbJRKNViOgkwyiY6YCrO4KiL69mQUG9sjsJZGMXPtCvq7+rDxnkO404jg3MSsAPp4WzuKdQd1jkH5XBGochgjYcatJmT5namdUhGmSwwePEbQm5YIsaOqj2RYRSKswSoXsLmvG3/0h/8E9bKJP/t338TN+QKaegIhjpIIjsW51WqhZrtwhOOcAAwH7Aa1N3Qkca3mutxEkywWCy9ZNMgofQme8wMnlTht1hJZ+T2CZFcJuZXim4AFkSEQ+65YUdFsIqkp6M3F0ZuJAOUFTF4+idWx63j04D34wqefQVTXhXWamprBi6+8gtOXLohCSsbZTQfRSFRC3ihWlZ/DUVg8Bk3GRozqD2Ggbz3u2bMHuVxGROL8XVzHxu6RkT2f/crvXAvRuvYr/vgEiPyKL+gv++3+zXdefPDNMxf+xVyx8qilRhO2ZqBkuqhbDhzXRzqRgFmuQasUsA4lmTX7jQoajar0cAxu2oAtG3pQXZ3C5YvnUWk4yJdMrBQbaOvoFCdLb0+njCzW93Shv68TN29ewqUL55BIJKGEdExPrWBpIY8qa9WZ15DQcOjQXjz++DEJNbt9axLf+esX0N6RQ297HMVSHhMLeSwVaijXuEB6SEc0jGzpx957RhDPpDA+x7jvN6R877/6vT/AyI6dKNWqUIw4Ll29i1dffQtTk+PYt3cnvv7138bY5BL+1Z/8Gdx4B6qOjyrpWU2BLmFWVLOHPjo5EzyprouY7yJO5F8uIxHVkIiqaMsmJEK9Ua8BWhS2q2J2bgaeWcZXn38M//XXnoKZn4DXqGJpcU5OD8lsGslUEOvuNF2YNQcrBQtPf/br0HJd+NYrp/Cv/vyvMFt14UXT8LWElMC5dh0RI4RYNCLpjbVaTWatpGUdj+mWOsDCsZgh9eh6s4Gw10StsIx2Q8E/+/yn8aUnj6Iv1oRiV1CsWfD1CMglMCMjYujSVMvyOwY+NepBMjfb07m4mg32r1iw2UTLREbmUDCuWzeQzLYJs/M3r57Et954BzOscKcGwfZgNJvYta4Dnzl6D548MoxcMoxr43lcvXYLAwP9GBnuRiqiobCax9/+6Ce4Mz6DBx94BA/dfwg5Tlg4v19o4pUTV/DyBxcwVTBRdoFSrSLZBhzN0YpKEE3rJ3tOeDqHHgIMAqSA0iZAUD2fHWtSRS/CQNLYHEFEVBlBSjgZT4TURJJhkPm6qC6D8Q7HI2RDpA5Eql1bY5dfyOtYgyD/0fhlzcvaEnm2/mkgRAyWyLX/EohwAReHBqM/qGuhxqXZhG1y1GQhoTG2XMNwV5wCJ0SMOCZWyrhT9FBW4vA1Q+h+6g6EreH8P2q00lGtIM0zrCOkBxsYAQvpfZu2XCaetvQFWjIKl6WNbhOa6yDiezCYd0Lni9OUryUI4diK9wNdSg2OJKRvjmOciDBKgfjVQSTkw/BsyeFJJWOo+A5WzAY8PYFa3YVTtxF2XMRYSZ8z0KY0MHf1NKrFVfRvH0Hf9v24PFXBbMkBwgno0SRMx5a+IJUBZwZFozoatRoqlToc6MikssgZYckRIcPBFNTOuALDyiNUXEFnPIFYthMTzTDGCmUBT7FsBqV6Q3QiVAXzPgEzfdzWeI7JZ1JJQKxG8zerLXiPSL81Qhxp1yvQbBMZQ8XuLUP457/1ZezeqOPf/E//Dm+fPI/ouiGUPB3LpTpsggfm9DIviK4aOnD4vnE8xgWA7IWqQOfYTATfdMJZMB2vlY9DwKgFwJOVBAJeWvoceQR+PqqRQDvey637l8+NRmeTWUVX1MbI+iQGUiEs3bmMM+//DLqi4PnnPodjxx6TQ+no9Wtoz2Wxffs2zM7N44WXfop3T5xCrV5FKpUUQF+tVoVpISNCYBuJRMR5xt6yke3bsG14q9yDlUoJRlgTE0I8FkVXtm3jb//RH0+E/h/22vxj9sRPgMg/5ip9jF/zow8vDL70+s/+5a2x8WcanrJOjSXDTU0PVZoeKpYr1lYaNCi40qEg5jYQb6wgahUREcouOHUy+GtoYy/SURe3rl/F5NwyVgp1zC4Ukcxk8eDRo9iyaSPSqTi6OnOI6D7Gx25gbnZaNl625RYLFmZn5rG4uASNJ9FQE0ND/Th4cB+GNm+Bqkbxt99/GfVqHf09GZlL356cxexSEfWGB6thIRJysH3TeuzZvR16IopCtY6Xjr+FqZlFbOobwJd+46vYvH03Xn3rA9wencXWLTtwYD8pwB6YDRP/9t9/C66eQO/QPXj1vVNYqtakyls2dqYn8sTBLIQQH2pVTmi6Q8o7OFVQEU9xoqb5iEeArrYEkoYuYUq1/ALCXhW///Xn8cWnDsOtr6BWYmtwUzKh9GgMGh88alLo6tFj0PU2NEPteOfSBH5y6hpuL9dQ8lXYehS+Qgsgj/QaVJ05GHTTEJiYgFuVGS4pdoSjcDRdmk1D9SrUSgEpXUOW4LJQhF2p4Kn79+I3nj6Ee7YNyInYdHiy4mm6CrdZk02WAWpuiOVlFAK6suBxKsVTE4dUjGXXoga0qC4/b6Zi4/SlCfzs+AlcHp1GSdPRUFgQZwOWiV7DwK8fO4B/+oUHEddCKBZKePH4CXzvhz+RufHTTzyMJx7cj57OHMbmVvH9n7yFs+euYkPfIAbWr4Ntm5hcyOPWUg3ThTrqngKTFlX2m/A1sNXY8eESXNB3yFbWTAoORZ8qT4DB8kO63Gsw6p5UNSvbI9LMS2bD85rwm3URa+o6+4kMqZZ36XphCis3GTIBTmCPpT/FDfF6BIu7yvFNy/ESxFO1LKgtPUnwaLdcDGvhUv/BSKal+FwDJ0EGuzghpMem9bUiDeCG5DXRFg3hwFAvYtVZnHn3DYyM7Ea4rR/XCsBoyRW7L7N3Aj0Kd6QWGiNIEzuuDj1sBJoCLyQCUwI4hwsBwRGtunoIXpjtujXEPQcd0TCoH4uz08izZUxDto6jmCZdIY4L0/NQdT2ULAeVJpNsFbgKU5UjgbyGbbuuhyjzMThI1DgRdeDrOlKZLJyqJcLxsN9EMuyKW6zdIBjz4aoGlFgWNycLqNghqLTjpzLy/lfqddhOA0Y0hHQqAcey0Wg0hf1hzUOKTo16HTWLWgra4F30JDT0JnRoZh2L+RIWmyHUKdBNRBHPpFEs075rBoV7ZBu0KFyfjYT8RQjGOXjiaE/mKkFSL6+J14TWtJAJK9g9NIgju7fBLKwgpnh46thhnD9zAXVXQ9uWPrx+egyvvHkW+XIF4WhMqhEofCewY/yKBJq1ADHvQaJkcjOGrksDMA8ixUZNdBjUE6kG15OgH0nGL5wn0boufE1wLzAvhrkj1AFR1OpUa4g0GuiNhbCzL4W4vYw7Z97E8ug17N2xDU8/+xw2Dm1DvlgT7YnTqMHQw5KfEmVRngOcOnsRP/jR9zExMYpkOolMOi1rnOhnuIboEWzcGNR5tLfl5DXQHs0xOgFWo1ZHNGYwb379H//x/zL7cWyHnwCRj+Oq/iO+5ze+8ZZW7Jn/2qnzV3+nWq1tziRjyWw6oVL9Xq5W0HA8mI4iGQMNR4XVJJ2rIMaOBKsKtV6BXSlB9x20JQ10ZqPobo+jpz2BUjmPS5dvYHG1hNt3ppDrWIejR46K8GiwrxednVlUKsuYHL+NcmlVVP2JeEZYi2tXbuLixUvIZDNIJiLo7WnH/fcfxOFDByWh8C+++ddi4d26ZZP8lrPzi1hcLqBUqcv8lBHc3R057BjZhk1Dm1G3LPzwxZcxNTUrtrWBDVsRb1sngrZHH30CI9u3Y256DL5dw9CmAXlAMp3rcfnuCl5+6xQKTA+k8p0CR1keHdEVcAbMEKhGjZs+AQCjqYPwJpcLNpNAY4Dxd82zfmUF4UYRGc3CoZ192Lt9HQZ7EuhoS0ORBNEoFLbVcoOT5lYGKjGRMYTbY8s4c3ka16fLmKiFkfcNOEYUtoRRKYjQFhhNSPkZmStxONCdEqpBj4QEHDTBEy3ZWw9xr4ZBw8MQf7bJYHoD81UXs0uL6Oltw957touNePfWAXQmdbHukRDm7yfNqbKbUmtDXSKRDeO6w/JzbEVF2XQws1zC+fF5vH9rAZdHOW5bFcEmryAzInKpONoTMaBSQ1YDHju6G5967D5k0wmMTS3jjXc+wE9e+5n8jF977gk8dewoYqkMfvz6h/i/vvtTzOUbiGXaEE7EpHGVbokGNyzGiusR+GEDdkgRRwdPdEEKJeP8I9D0sPRlMElEosx5amczKjNZFE0irBUlHCTwsofHcwSwEGzzz1nfLuI/ktsti6OUq1F82ZKhBunpgWBRABzvHCVIGOV75tIG6nPLCE7L/BOCCtL6QWpEMM4JekNceErwSVZG8xhO58MjO00QIg6UILKdJ+6I4qArqWJjh4Hp8+9g4sT76BvZi417DmPBz2Cs0ETVoaCB7ovABiVpmmKr8BEyonJP0RnBDZt5GCGKwYU6CsYQvh7ojXzUEXXrONjXg0d2bEZ95hZqy9PCBNJ6K4CMpXUh6ld4F4XEilt1NcwWHUwVbeSduNjEyTIFqfS8OtzQFemhsciyhWkVZmy8Lu+TUzcB20RU9RDXicocaUCOpdqwXGigYTmIRDUY0RiLcMUN49O4HfWR4J+ZvrCGfJbjiRgSRuyjUQ0dL8wlYWZQNqZJx1GhUhLNSdP3ZQwdT6ZRrtKKasLXQlBjBkJqRIxFFJBKx5DqSQS+3MRe8JxQkK3ZDSQ9Bw/s3oqvfuZB6HYJ3/4/v4OZ8TF89cu/jt17dyMUi+Lty7P4wZvncXtmCS57eTRF+mgEssr/Y8pvBE06YhTqnAgYbfj1BhTbR1QzJJla0X2UymU06lwAwgISNJ01BgqMWExG72SvKYqV4EMJ9DNhGLoIntV6GX2hBoZzOuziHJYmbyFrAIf378LB/XulwJQ2Zj1iSCnkyRMfoLenF8PDw+JSkrGSF8Ltu3fw7ntv4+qVy2JrJtCpVavo5Jh9+w4Zt7NIUm5EgiE+b1xjOVY0TWSyac9W1P4//uP/8RMg8o/Y3/8//yX/87dei9fc8r0fnLv8T+aK5UNQ9AFNU7T17QlkoypCTi3IUwgpMJ0QLFdB09dRqZN6t6VYjkK+EDdKPsymiZQO9ORi6MoZiIXZHaPhzLnzmJqew9JSCalMJ44cfhBbNm+WzTeVMuB7DSzMT+Pu7Rso5PMY3rpd0POZ0+exvJyXOHSODfv7e/DpZ5/Ent0juHTpEl566RVMz8xh/fo+sbZxFLGwsCRUMzcGUsmcLeZo4WvLyEjh0uXreO3V12SxChspZLo2IpHpwqc/+1n0963DyRPvwnca+PxnnpVZ+09f+xlujC3h4Sc/h4t3ZnDqynVUmFPAF6R4UljFn1epmZJMGlDLISTiCTiuhzq7JBwbqm8hAoZ7laBVl9Adc/G1zz8qraEr8xNYv74Hbe3dyLX3yuzeDYVlEzAtG9ev38Hp0xdxa3QOkWQXejbuxoWxFdxdKqPM8LB4Qurp2VPR4Binyc2OvTHcZDzEIgwy8mB5AT3r8xRsNdBjOLi3P4N2r4bz776FSCyHtuH7MFmyMFsqwzDCGOhMYc+mXmwf6MZgd5tEpjMHQdEUOdmR+SEbIpuVF0KxamFupYTpxVVMLS5hbG4Jd/MmZk0dVdtFhFkPdgUDuTQO7R7B3h0b0dMWh1ezcefqbdy8fgkDfV14/vln0dGexPxyGcff+QCXLl0RB9IDR+6BG4rguy+9i7/6ydsoeVEZTZkhBXVqNmxTRih61JCZOMmPpoxYAtaD77uILNfi1Zl/I/HjTSlZk9Aygpg16prghRZH3k/SeRIKxiEtsPlRyFSQdR6YJ9cSyD5yI7SskbIi0OnC2nuekjkLjwbFePzfIvDk37eAhXw9LZtBLw03Gfam+FLdwaI9FgHyhwXpo4oXpOtS/Cnbk99EVLPQlVBgLY7DZu1B53ooiXbM1hWsWBocyYCggJXg2Qr6SUjdGwwmY52gipDLwkUTftMOWB+ybSLMpLaDdlwThlvBpqyOT+/ZikyziNrUTfiNgoSNNbnNE5CJGNUTQS3vHR5uLCWGqp/EdE3B3ZKCRTMMUxrfyCABYV6Kps0OE+nxqbPxle9RJIqwHhXRK0eCIqT1mYJrQdVVpNNZlMsWLGaHxBREDQOWqcCiXihkQTdcxKJxmPUQ6rU6QkodiWQcMSOJYrEK4lHpt/E8EZSmkgxRq4m4UtUMAQBGVEM8mUSp2kTddOCzEiDC8ScdQEEhHRNwSTawBTsUpphZl0MQLd903qXh4JF7tuG3P/84DHsVP/rui2hrb8PWbSN499RZFJsers+UMJFvoMbrEo3AI4Dm7NB1EY4GdRQymgne9FbWCKPyXSgWSyJpuXXBrDn+jvWqi2qlIQ3HWliR50XTVYmVl9EPmUPLRjwRl6LIps3raCINC521ecSqi8jPT8gh58DePfjUk8cwOLAeDTKsoZCAipdf+Qneffc9pJJpfOrpT+H+ow8gmUzLmkjm4+7t2/jRCz/C2TNnkEqlMLx1i1h205mMgA4CcXlP+ZRwrWGNQNMW4XVHR7sd0bTBP/hvvzH3cWyynzAiH8dV/Qe+Jx0xxf/1/+hfXK09P7WQf77payOVhploa0uEcgkVWb2JiFcBTFLxzFdwhAUhjWcw/jyRkJr55WIdlstEVbZSmqhX6jLb7c7F0dMWRcpgvLSF0Rs3MDkxiUqpBiOWxu59hzC4aTO6u9rQ3Z2VkKwb1y/h9MkTyK+sIptthx/SsbqSl+yDWCyOSFhBR2cO9x3Yi507h7G0vIQPPvgQ167dwPC2HbBIsdYtlEplYQP4WqUfJcbxgSbJh52dnWiYDq5cuSLgimFWA0M7JWm1a30/9h08IMFkFOCtLKzi0umzGL1zC8888zQeeeJT+Nb3XsEbH5xFgamMyXhA+cNDzWzCbHCu7SHm1dAeN5BLJYU1aDQdFEtlAWzMOoqEKoj4JfR1GHj+6Ycx1N+LW5cvwapX0NOek9NAJJlC2XIxPl/C5GwBc3PLuHntOqamppHJdOLQ/Y+grbsX8+UmbsyVMVtxUA2pqHPmTndHKAxP1RGKxILOEK6qHCMFE2DZXKg37EkAg0kP3vIorp95B9mOXvTufAhVNY3ZYkNipxnS1ZHU0ZE2kI4bAkJIn1LpnkqmoLNN2WnCbJowmw7KdQur5QaKjSYqloUy3xfosuGwAbVTrWD3hm489dAhbN8wgLZUEgZbbD0f1UIJJ89cwOtvn8GGDf34ypeewLqeLCbnVlGpFJHryLHMAx9evIWX3jqFq5PLqPoxSRKVaYuiBuMhbtgEXdxApVqDVlwlAE/85EbqcUEM6HKKjjlyEJBCECJWRQ8uGRKXDAXzRBh6Rgsr9UfUPJDODsCY5F/8wkeQmLpmlwl0F9K0K9ee70KgnxHw4XGzZ+IoXzhZCYKUYJMJToRMGdXkNBlEd68dgwNWRv6EJYA8eZMh8VuFZ/wbjuNU3pc2DBFoKtDVMCoNV+oOaKUmxy2ndAIctQkv7EvCKNtgPeaImI4UJfpkhHw7cBSFQ1IIyOI//hjDaaALZYx06NjZHUOoNAfNrICdQJIvwcj8iC4nb4pvKGSVfCyXWhEdpmIg7xkYq2gYLQIrNV9CBaO+jzRs5CIhJDSW34UxZ3pYsSEjJY5cYnpUCuh47xGEk9lgrloqlUa13IDdbMJgDL4RgdUICRDhmDcAIgmYNYg+AUpd8imMSBxsEjdZlcCxkKJAN8JIJA3pjiqtFBEOGcI4RWOKuK+KlYZoMBQKVZmqqkjcnPyOKhOHpXk3EhyWzJo4rTnWimgUaDfQa/g4ds8wnnsgaPjWE3HpP/rm91/DYqkROLNVRZ7vOt3jHJVRuEpYqNDZFfTUBDdDIAQmeCXsk+C5Zl3i/DkiY9N4IpZCvWahWmU5LgP9aENn+F0VCR3Y0NeHdd3rMb9UwLVbo4jGIvCbJTirs9CWx6CWluA3a9BUJdCAbNuCgwf3o399L6ZnpvDaKy/j4qWrqFMTB6Cvrw+PPfYYjh59UFJTb926hevXruHcuXOyRu7atQt969f9XLfCHCNakcVpFjA8a0DEsiy/p6fHVOFv/gSI/L8EGD6OH/OnP3yt8+zN64fHZpaeaTjqA9WGM6RH4kgnDPTkVCTUGpzyHOzSIpxaSdIrJUlSaEYPMUNDrqMDajyLQsODraZhelFU6j7y+SrMahWJiIKB3iwGuzOSaFhcmsfi7ByKK0WZq/cPbcfA5iHsGBnGrpEt0MM+Tp/+AC//5EVUSiWoio5YIotioSxCsmg0KuLLWDSM4eHNuP/IfaTncO7cBXz3u3+DTZu3IJttw+pqEdVKVaLm6/WGMDbigPCCjINEMinhVFRpU4vB8c/wzv1SQ79UrqNncBN27dsnvSTnPjyH+fFJHN63G5//7DEJhjp7aRS3J5dhhaOYK1cxubKEQq2Gao2qRQWG28CudQn0JFSszs0Ieg/HEsJu8BJyn8kkgHXdOoYGO/Hgof1Y39WBpek5TNy5CdesoL0tA8t3ceXuBM5dncTsEluNbZTzS2hUyqLHGOzvx+OPP4x77juKmVIIL7x1FufHZ9Ag+AhHhenxw1E0w7okH9JBJM4GKtG5IXO+zWpzrYlUqAK9uQKzNItEMgMk1qHUjMAKxVAzbThWXfQlRiQQwHFTJeijXTCqx2AwUVOl/qIpc2ueWmk0cTi+EssoY+i5mYZkjv/ZA5vwxP7N2DTQJ4LeS+eviFh197YhbN7Yj4mZFfz5X76Ki5ev4P77hvHcMw9jE62MMR2jc6v48NIdvHvuOq5PzIsjxvQNNBwCjKgIYsnM2JYlYFKGGyxI08iEcDbPsrnAWUCgIWJLsltiO9VFwR8ki7vyKct6q3NDtn+Ju+a4jIp+ukfCQUrlWqBUS0gqdl6RWwSC0zVXQvCFHM+0UkcpOPTDQcQ8SQAeoSUCvgnVZUx90LkCnydpaiWCEDRpRBVuhbsPRzJk4ci6tbrN+FoJfvja+D1dZuqwQVXiMINTL4ENmRhGm3MsJKd5wI9Q88KX6RPfwLcDW7AAJ4phI9T/EFwEGhcmoabsCrZHqhjp1JAKFaA6ZYQ9BxFJpDWgRpLQaTH1bQk+jHCcyWvMPBqeoG3WyRv43dPGAAAgAElEQVTI+yncXfUxumyjYilIqgo2pVUMpDTUF0eRauvArBfHeMXHXKUpEfTJWBRRTYVpe6iybYEOLh2SQVEpNmDbFqIxVVxbFFabYtVuwohSE5JAveLBtEyEFBOpFBmAGMqVGswmw+JUYTf47HMzZmdMvUCARVeeg2hCEZ0D04VZjidAi0SkEgiIOTZjz49OJNFwkUnE0dmZQqVZw+JqQZxEGSOEjoiPnmgYmzs7xSVSNC1cvDmF81dmxWI+vKVH7ovlUgWrDR8VW4WjMg8oIboZVePP45vFZ5x1AtT8BGJZX/68IZoRNhpLSFs8imScLcOuaOw4xlG9BtZlw7h350YcuncXYkYEr79xFucv3RQn++zdC2Lt37GuDVZ+Sbq16Cwi2yPM6UA/hrcOYWZmGh+8/76ETnLdJmNKxrG/vx979uwRrcjdO3exuLiI9vZ2iXVnGCVZY4KStUOCNIdTbCtrFoEIxeHCiPiDg4NlFd623/kX/938x7FHfsKIfBxXtfU9f3ThQubtd87tmlxafaRQrT9aNu17bF+PM5KqLaGjry2KhLcKszCJen4efqMqBWpmrQHbtORmNHQunDbC0SgiSRaTxeCF0wjH2iRzY2kpj5WlJUR1BVs39aG/J4fV5TkUC6tYWVrFyiIfvhA6evuwYWgI+/fvwaH79qKnM4urVy/iB9//HvKrq4E4TjWwuLgqBXd8oHLZDBLxCDYPDeKRhx5AZ1cHbt++jW9+89uioejo6EI4bAjAWFhclmTCwNpIsaiGbC6LiME0P1NS/Awjilx7D9p7NqDuhTFbqMkpy0jnRIVuVsq4Z9sQfvsrn4XfKIlQMRJvw3LFxmLFwXsXruPcjTsoW1SlczTtIurXcd/mdmEazp14F9VqDbnefsQyXaConlHsPbmo6EIePbIHWwd7YDcqssBNT0/h9p07qDXqmJyewfziMqxmCMWyiYnJGVSqVQECHD5b9Sq2bd+C5z73eXT2b8GpK3dx6toolho+HD0LP9IGU3pHAkEbhbSqEpbiOK4cclajiM6pIRIykUooCAuBzvGbjkLFhqonJXuAXxrES/OkSYtrYFvmvNZk+mSI8+V4ELUttH4reVUKuQICgIsVNSk9sRB+9zOP4HMPbEM8rGB8dBSv/fRNOLaHYw8dxj17hrFcrOD9MzfxwakLWCnksWnzZjz0wAE0QyF8ePkuTl69i4llNiizmoQgRxdwG9YpqmXJmiu6DRHj8tdlLogSFKYJlG4xHXS3SHaCdHnwe2jCQqxZIMWGu1YKRncBNSZ0O7RYELIjQddHYJv86KPFWoi+46MK9rUgsiDkTOSA/NnBmVlAAzdkmagodhBXTvZBYtCFgvgIjATvHvUlVDpwowmsmsHXCtIJXgrFtbz8osugqLE1RmPLq7TOBxHf8iqYEUGxLcGjAgGVHFUJlKJOIvhGAahjySLvARI4tHU6DtqaRRxIW9izLgKnMQtdMWVEousGdCMF29VRrtSFreS70J5LIZNJCvCjdqLapL0caGoZzFVVXJ+3MFMCUoaBnT1pZP0Kbp08jsEtw7A7N2OiHsboah0Vy0PCiCCqa8LYsjeImxft/rFYBOVCTey5iaQuboxGzUe9zvewiWiMzrI4qmVHDikh1UI6nZBDULlalzGmhJGFFGEA41FdhN/cuOGGhS3TY2HRr5WKDYksVzQ/SDpnYSPvA57sHRsRy8RgPIqHDu7Dps19aPoNXLl5G+cvXkEiEsGhe3dLrtLrx0+L4JSMimu6iLo6ujIpPPH4fhQqebx3/gam8i6qflwOgRzRuNTMaAFIDKLfKfZl1LoklgBqEyHNkZEJ5To8kDBlNhWLIR01YJdLiLgNDHS34cj+rdi7Z7sItK9dvoxTH5zF8swklmemoNo1HNi7C7u3bYZr1nDtymVcuXoFhfyqMBe02CeTcVlzG406yi1LLtdeshlkQuJktkX8HEFnVxeGhoZkDEXWitdTGEre7WG2NvPxDCTda88i7bumaXpbt2xZUODu+61//t8sfBxb5idA5GO4qr7va//9//7NrbcWFh6qOHiiZDkHC3Wnkw2pmqKJpmNDVkWn3kBl5iqapQWkIhE4loNSoQbXId0bJP8xZEtob4XR5zFEYimoRkrGLeWKhfm5RdQqJXS0ZzCyYwuSKQPVSgkrhSLm5lewulpDrWGjs7MbGzYOYvfuHbj/yAFsHOjF6N2bePWnL2N+fkFK58wmGZYSFhdXBF13tOeQzaSwYWMfDty7T04vc3NzeP/9E5ibXUCt2kAm1yZjmHyhJKwGb2yi7Fg8JjHxXBiL5SpmZmbQ0dEpCn3Ti6DsaCg7YZQdFaYfbAxd7Wl8/cufwZMP7cflM6dhWw3mmEkfza3pVVwdXcDcagNOyJBsDp7AE2EXg2kPvSkFd66cRbNpI9sziFA0i4rpSEV9LhbGnk09+MyjhzA80AG7nkckquP63VEcf/80JmYWsLq4gp62NuwY2iCah6vXb2CUpXz5AgxNk1NeKp1GR2cnhrYOSUicFm3D+FIdF8cLuLPclK4Tm4sPhWfUw0SiIoZlOiYffJ+WQtcUHYFu0NEANKk+VQ3YpJOpuOdpM56AxTyKek0WBjIpsUgYRiSCapVZInWEjbiUnfnCPpA8c4R+j4UUxKm1cFyJc87oCo4Mb8CnH9yNI/dshmNWcfvWhPzcvvWdaG+LixPJdH0s5mu4NbmIn31wTVwrlq9IYd18yUSVDgv2cLAjRrQbjNkPoWoRhNAzqgcJl9wYpIPEbo1igkCxNdupsB26LuJOFv6JFkSis1WJtZbYBIJZghaP/UOKRG4ToAjrIX/H0K5fTEENJKbBxy+kprY0JGuBZj//Kx79gphu0YhQ/8HUW4In+R7Mb+AIhoBkbXzD10l78Fo/TTCSCUSxQaZIYKchSAp6REjVC9tDdMj+GWowGKOv0jVEtk6B0qTeIsj8kLZXg46YsGgwyIwIIKJupAVQKb6NOBa67FU82O1jKMPNJA9NteDDlGZZFv5NTS1jfGwOrsM1J8hyGdqyAV09HVJKR+Fn1SQDEUPZjeHqoosbS544kza2xaHXljF+/m30b9yMcN8OzLsxTBab8n5HI7o0ZZOl49rC+zgW16VcrpCvyCgtlY7CiBpo1Fw0GHQYsmWsEo3GUSqYImxfAyK83uVaQ3Qowgo5QMyIIRlngFhV7mMWCnL0Sw1XIpFCtUh9mAUt7It1nm8TnyHakOOqj66whyP9Hfhnv/YsSpUyfNWF6bp4451TGJtYwtYdO0nh4PvHz2KxuIJYREFPPIqn9+zF8LoM7rtvCFNLq/iLH76Fk9cXYBntqHgqahybU0QTagobw6h/XwoP9SDkTnCui5BKnUrAvnGkFKpX4DX4PHpYn45gz8b1OLxvBIMDPciXGzh17jpOf3gC+ek7iDULSOsq9u+9F7t375b7MxGPSvT6qdOnJKxseYm6PFeeDz47TKgtFgoiWCUAJAjiAYaupLZcm7Aj/YODiOi6aHiYDcJsEQJ6sicc+xJQrlmJZTQqYWp0ODXc3bv3XPXCocd/8zd/b+lj2DL/42yfj+OH/P/pe37vlXc7Xjh9dXepVv7cbKnwbB3qei+Shu1pEmkddiz0xDxsaw9Br87CXp1GTPERjyYxO7eCmfllJJMZdHd2oF4pYnFxQXznjAAnBc//tnf0SIHU1MQMlpeWZQ7Zt74Le/bsQCQeRr5YEE/+7PwqFpYrKFcaaG/rkPyQHTu24uj9B4WSn50ew1tvvoWxsTHE4ylJuszni5ibXZJSKVrt+NnT3YHNmzcilUqgUMzj7t1RadKcnV1AtVoXXUAkGpMHYg1hR2NRpDNphPWIiD/5d6TWCY4Y9MX6alNJwNISMKGL66S7K4unHz+EnrYEZsfGMT05iamZaSzkWQ5GB0oaTigOkzSpHL3pirGR9MpoNzysyxjIpZNYKZsy5y2w5InzmWYT7YaB3UP9uG/3ZqyjMLgtjdfefgevf3gOpaqJhKpix+B67N++Cb0dKYmmvnDxKj48fRpLK8sY2blDiqHG7t6Rh/PoAw/g2GPPwFWS+P4bJ/HC+5fRjLaB77VqJKDFouLsoJiXrAzHC2G2turMYWCmAU/h7EhRUGMRnBeCxdTQSATRVFbcMQ1Wl1OUyrg4XUEyEYhxV1dWgwyIWFyEbzzNa56FjngYO/p7sKW3C9VSBVdu3kW5UAYaJob6OvGFTx3F4f3bkEpEZTNfXFrA5NQUQpqK/sHN0KIJTCyu4FsvfIAzF6/CCulohAzUXBWuostr436oeGw2pUbFgU0baphtsfwv32MKHpmn0RCBoICUVpSk0tJ8cD1wZKOl/kESzQKWRAT7BDZBd4miMayLBXaBNVsSQhkeQ4GqiFgD9og7/8+1qq1ocxnRtErIWpbbj2iLj6ySQjvIpwhGpSwumPcL/dByEEjBj4hTedptOXK8NZDSEgq0rLzCurRi5gOwJGEj8hqZeSNARHMl8VKAiKkIEKEgN2SweZcx9sHpXIAI9SoEeS0golIz5ljodlfxeL+Kbq2IcJgzSBNeqIF4MoZSuYGzZ69henIF7bleuf9K5WWMjAxhZNdWNNmqq2gC8sluVf0Eri1ruLTAsVsEiTCQDbvQzWXR6NTCbVj1olhtSFkvIoYGPRyCY7kydiGzEI8x2l5DIV+W94qCeIIiASImhdUEIqoAkcJqTRp2FcVGOp0U4qdaM+GSHeJ77/H7xZCIazCtCipVClsNSSmNsagupKFatsTOTOeuwQZgtylMSC6hYWNPCg/vGcZ61cX9e7bi1q1R1BwPG3YO4/ytGXz/pZOYXTbhx+Io2NSDkG1keWUYv/X0pzC8LoXeDo5bdbx+4gb+9vXzmC7aCFED43BNKYl4mayDxvufbTt0GfG+oiibYJXgQ3pvVOni0ZtVqGYR61IaHjm4Ew8ePIS2dBQ3rt/Be++exvUr51BYnEBctbF36yCO3ncQ/euHpOQuX1hCMhVDNptFuVLF+QsX8O7778u6zR9JBwyZNQITiksDAOEgEY9hoL8PGwY3IJvLyb3IZ1LUVOL4CpiPgEiiLoujmZ+PPSXkzPMIRJx7793/phoL/8bnPvdfkC7/lX98woj8Ci6p7/uhDz/80PjOiSsDpoNHb0+vfm2iUNlRVRH1IhFByyFHQcS1EXcq6NKq2NUThlqaQ1ciitJqHtdujGFupShz5Ew2i40bBgQ4NOomGhQfWhbqZh3VSgXZbE4W94mxCdQqHB+E0NvdhvsO7YMR1zG3MA/bV0TEeGd0TppTKXjs6erEju1bcPDAPoxs3yKiWDYsnj59Bu0cs+gxLC3nsbCwLIs+Nz7mjrCuPJfLoru7U/zlk5OTMpLhyXxxeVXACx/CtYppBnAxPIciLVJ+3LD4wbFJtUY7YBxuOIGqH4VFcKEnpQ6dzoWIRteBgibteeUKdEOTTIhIIoOQHpc4+XK9KSmpZB5Cjg3droFw5ve/8jkc3L0V731wGu+dPofFWgUmld8OT53snDDRk4lhsLcdMUPFlRs3sFC1JGeB4r+RgS48tH8nBrpzsEoFVAsFzC3O4Y0P3sKuPTvR09GBUqEgriKChG1bt2PL8AjmKxZOj89hpq6i4Obg6GlZsE2H7FAgymR0Mrts+lIKBpKAU16V5NFQIodJK4LpYg31ZlMoWiPVDssJiRiXCwFBS1jzkUhEpdG4Vq0AkShCBk8+VOqX0ZvS8diBHXju6B4M97bJeO/s5TGcOn8DN+7OopjPoyul4/PPPoojB7aisz2JuYVlvPnOGVy9NY227n5ku/pw/vpN3Jqel4LAlZoLi1ZXLQo9GpXRgtukmLostlbmhHjMU9HjrZkMy+Sp+2xIvoUsehJvzVFMIEgNQEgzGJMQnLKzg9kfZDm4I/0DWhC6xUQ/Ih7oVo5GSysiFmApGlv7/A8DyAJYQrv3GlRpCQupEmH2g09gw7ELWblgUxGEK+mkTYQIqmTeFYhBAvcM8z04upEKspaglTMXOjOCXpwgqIxMJsv2AuaE9fRM3uTpnLZTalEUhwVtDG9riS61oARQsXnPBgyNQpUztRD8P7pamg46nFU8PqBhR5cKs7EKz6/D9WvyvNheCGPjcxi9M4emSebJR0TzsXvXFmzc2I0mQSJ5K08R4WrRiePqko7LC3rgiFKAjkwUXUmgXCii3FBRdXWYZLE4KoxqEsvvkg0zA2FjPMpYfw3FfFHei3hCD2LE67R/0nLvIhrTBIjkV4MRLhN5CUQIKGp1S2pwuEkyCTUeo36Im2AVjh2CEclIY3NIob7EgmkRRLL8j56YJpKKh8GOJPYNr8PWvgSO7NkGrWGjuLQCI5pEUzOQVxUcP3sbr717AwsrdXFLpZMhjOwaksCvidEJZIwYerJpbF7XjiMHtsPTM3jhZxfx5qkL8IwYlKiOisl+LcbmE0wFGSV0Qcl7LU28QQ8RE27DIQcRt4Y06hjqzeLpB+/F/j3DWFlt4uyZy7hw8kPM3rmGZnEGbTEPR4/ci6MPPypMqsXennoDpdIikklDwhZjcTKYPm7dvoOfvfmmONtYHBhEttflHiQQyabTGOzvQ1/feqSTKUnQJVtMYMkPOTBKcFqQskNXjbAg4soLnhWCKIJx02w0Dx0+9H0tpv6Xzzzz5cKvYMv8j77FJ0DkP/Oqfu97vjqpvd42s7S0e2Eh/4cX784eK3tRw1QNWKQLKbSzXKi0Zvkm2tUGtrYrOLCpDc38LO5cvYYb126iYjkwUlmopM5sG4loFLu2b8ejjx7DocNHkS8V5GG5c/sOpianMHp3FHdv3REgQkp069AGPPDgIclL4Em3WmvIaefSlduYmpmXU8q24S049uhD2DWyDdlsUhTpP3nxJZw7f15GN9FoAvliRQSrLLnjqaS7q1OYEKbutbe3STEUxzP0rTMAi4V3pKCv3biBpaVleSA4liEjQrqQD088kcLKyqpQ1qzZjiXbYKQ7MVu2MVtuwtbjsFUDNcuE51jSqBrhSUPCg0LCAnF0ozFjwYjKQpQv1+F6pNABzW1C/zsX0K89/TB+8/kHENfjePHFV/DWiQ+Q6urGlp37MLNQxWuv/yzIlfBsmNUiIlEDlhR/ufCqeTy0bwTPPXoUxdlxvPXKC+Kuue/AbkzMj+Inr7yInq5u9K3vF9p+cWEFywtLSGdzOHLsMQzfdwTnxpbx6skxcdWYfhiOCEfDUEmVKkA2EsK2tgiy1jImLp8W8r9v5F5MK524s1pDuV6THA4j2SFWRrYZi9jVsxHTPFmMqhbp8Yakc4LXg10tVgUb2uP4ytOH8dmjO5Cwa/AYGR7LoeFpeO/cHVy4dB3XL15CGDaeevwgjh69F+1dXbg7tYK/+uGbePXtU4gmqTvyYCthVEFLZxh6IgMtwjwIUuF1ieqGVxcxKsPTmF3iaYzBjkggmQhzmqwzC947blwcxZD9kfEUS7uo+WBiaDgsJzhZFFtMgkTbM7Zc0kQDLYEcmbk40oJKAMJ5tojqfqE87CPxastN02rMldOfgBDqDwiXySBRLEoZasuyK8wJA9QYUBdEcct1B62zzcCuK1OXIDNChjcuxwgMBCM7F2SOiJRUmA+CGDcw6IjeJwhzY2oJX4roEfhaXBL7umywvuaL3ZT5JKTVFeIfinqZM8KXpAdWYv6bsOUhYxfw8KCBkV4dZmkRvltGRHcQ1kOIJ1NSvjgxsYDLF28IobNr+zC2bB5EvVFAU1gAH9WmB1tLYbmZwLX5EG6vhlHTMvD0GEKKg5BVFG2CFiK7p8ImqGRYXYTJoh7sRhO+6QVAJKZJOme5WJbrEI3pkl1CMO3QwaIF1tuIbgTjG2ayqBCNQ5PuG6YZU2gaVmFEeG8ocGwLTauBiB5HNJIVe265modlNWTEHQvriKsucrEQNvbkcHDnFjx8YDu602FUluaQS7ajUrdxY2wadxeLOD02g2tTyyhWKTRWEQm5GOhO4be+9kVkcnH85bf/BpcvXcNg//rgIJbOIdbWjdG5ZVy6eRd2SEM8kZR1kWMhJsTakp9DKy5F67T4Bng5zLZf34ZmltAeV7B/xyA+/eQxbOyO4/q1Cbxx/F1cv3QJtaUZKGYBm9dl8OyTD2Dnrh0omx7qFtNak5iaGMe5M+8J47137x75+SxApUaMgW4vv/Iqjr9xXAA6x9DUlHV3dWHr0BA629skkIyaHVsYDwLnwFEmn61UXz4ba6LVNSDCZ2sNiNQbDeuhBx/8t5GU+sePPfbF0n/mlvkP/vNPgMgveVW/8Y1vKLkDB8Lj46t9TdX/jXcu3vnD0ZKbg5EL+aSyab3lSZv2Rp6CaqtIhWoYWZ/Cpi4D+YlruHj6Q9RKVejRCMLxuCBqSb30eIKJyIba19OLr37tq3jiqcel8p1NjPMLy3j55ddw/PibGB+bEGVzTxfV0IPQVA+FQsCe0be+uJAXNToXjqMP3S8Fdr09HSjmV7C8tICTJ07g1q3bwohEInERuK0WSiiXyzJf3LBhQMAIk0anpibQMGsieFpaWpG6bTIjXNhv3LqFsfFxmXWTTicTQscMKcFcrk3EjBwr0JGTSrTj6c98ESu2jxff+xB3lorwInHZw8KRlFhTeRKVynLQghcRoSBL7hKpqAjczEYT5QIV5BpsWg08Bj/V8KmHDuJ3f/0pdKeimLk7Kdki8c5uvPj2BXznxVdRtHyoTO6kw8MP7LXUfzDH5OH79uPAts24deo9nHvvOPbv3oQvPfc4OrNhvPLyj3HywgWhs4c278BA/yYUCxWcv3gJsVQSX/u930O2fwv+t798Ea99eAUNLYNQuh2uQXExT9keMnoIAxEX+uI4pq+ekcK8jbsPI5/YglvLVZi0+9JdE02LTshjfbxtQWlWkNJ9dLansVIsouI4Ys0NReOyYeu+jbhn4uF7hvD1Zw9jZ7eB6bExLK1a2LxtJzq6GXoUwuVrE3j/g5OYnBrH1pFh7Nx3ADP5Ml559yTuzq6i0mBbLx0BzE3QJHacDgb2oNhMrGVuhk43TBBgyXGBG3hLKXyA+HkbTTm1MxwpHGHjrhdk33BTJdjQdXG+iN5DKtpbaaEa02kDFw3n1gQtIm6VD443mEUSjHAEJ7Ss4oHGIwAl/Fj734GVd23cQgwTBJsF8lmyZCzi02Xz4y/EeT6tuBqTLqWklgAmEJby1MjfiQFrCivnPTbD0gHkyusiM0Thq8xdhMHiaZ9MiA+X/1AEgAGbwbwbAqogGIvOJja80vFD4MIvCOynXp2bJV9DE77OCxpMi5hZolsK9GoBWzMeDmzpQDZswqktIKbQLhxAIi1sCMBhzg6zTyIsbaN3yHbQdE3YsNGgSDSUw50lH3eXbNYeoqlnUPVU6brx7QrCDNRzbel0or2YOiE2QZutKH41xPRNWnVVCcqicJ0iSrZj8+o5zNfx2IukIawrMvI1TUeucyxOgaeLep2aEUuCviIGdQsKLCsIi4txHYmnUKs2Ua7Vg4ZminKbTaQVB9v7snj86F7sHNmMuflpTN66haceegjd2Rzm51ZQ8zS8dfkmfvzOh5hZLUOLRNDTlsTOTX3ozWYwOz6JbNLAZ597EkY4hLGxcQzvGcIbZ8fx7RffxK25RWiJBFSd4INJth6Smo6uXBbNZgPlehUlVhfQGhxLiIZK8kqcBqJOHYPpCJ4+dhRPPnc/VgpN/PSVd3D+w5NYHb0Fjw3q5XnEdRcH7tuHJ59+Ctm2drkeyVQbLly8hRd+/KP/m733jpLrzK8Db9WrVzl1zg10QM5EIhFIkAQJxqFIagInSrY1I2u1Ojp7tLs63uNztOv1eteW94+1d6zosS2NNJqRJjBnggCJnEMDje5G51hd3RVfrnq79/eqMNAcrXwkj//QavqcPiAbjequqve+7373dwMunz+NrvYGPPP0k9izd798Dw+CdMbNzM7hBz/4AT755BM0NTVhw4Z16O9bK2CJWUPyKUF9nvWc+wDvFbmmyURSo0WALfolz6FX143Iveg4FO0br7zyyj/zl+1/c+iFF4p/yy3zr/1nPwMif8tX9cSlkZaTVy88f+rG8K+fujO71dfY6zMjaWglW8KAgkoAYVKxxQIiFQODXSms64xBWxrD0MVPkF+aFlqRdjY2a3IBYt6knJ6oX+Qi5XCBBLo6G/FLX/+HOHzksCzEFVfBiY9P4cOPPsGlS1eluTWViMuIRlEIgDyVfph2UtNFvliUReypZ47h+eefhqmXMTE+ipaWRrF1vfbaa9i1a7ckEy4tZ1EskQ4sePNNZjxwoXUcLC8vQtNL6OzsQntbu5xk/D4VajiM2dk5zM3PQ9M0mVmGWNimKGhpacHAwIAIyYpFhhMVoRV1vPjZL2LPY0/g3XOX8cevvYMyeCqMw3FUoRoNbUVyCKrVkDAfHPvQu19hxH00iKYUC5l80rDLzpJIJIxyPgulquHxfZvxq195CXs2bsDVizfx7e+/gVNDt1HmyT3ZhoLmyLyeTBLn8WR5uHn4Kyb85TwC5RX0NATw8tOHsG2gHZ+++xrSDXHkTQ0ff3oa3V39wooszGcwN7+I1XwO3WvX4uizn0G4sRWnb4xitqQi70ugqDJzw5sbh30VtPgttCuWZD5UHBP+RBtmK82YzpmoGAYCDXREpeAYpiTnRlwTXakw1rbEESTILBQwtbSChYINX6odgXBcRgA+q4zexhC++uRefO3YXmjZBVy5PISW1jas37gRiXRMNhDd5+Lc1Um8/eEZDI1PIGfYEuBk+EMolCqIhpvlxMVNwnDIghhekZh0k7BNlGMWL+WTUdcUmlaZE8EMCO6l/iBCFLQybM21YTgUUVK8Vzs1KoqcvuS0zx0/4AETKv35wYWRoxsvmrsmSFVD91T89c6XOhChfqQOTO7vhZF01dqHF3hGcMBGVo7K6NgIMEQUsUQapkaXmi6tshlh4XoAACAASURBVJI7Ew5DoRuMgW1VFp6RovYWbXktLAPR2n1Bh5QIlKU5mHqYGviR2QxHSfys/SIEIUxgvRdNwrFV2JvZMyyLceVkfWj1ZViXbUMJk1VyUFUY6MdhfgB+wwdV15Gs5rBzbRPWtapI+TVEKyX4WQlgG5KXRjAYVANQ/Sps9laVTdFa8H10Ai6sUAJTWhRDCxUsFl1U/VHRa62yTdvr+4bP0dEYZn+TBx6LhiV5OzZHD4EgYtG42PyLhVWUSwVhPxmWZZhllMslqAEv+4bsSKmURy6XF+a1sbFRxryFQk4272gsAhemCO0rVVp3GxHwB6Vfx6B+xHbRkIiiVFpEKgSkfS66UkH8/NOH8PSju8Xqfub8Fbz6/VexY+N2fOmVl/Hp+dv41vd+gNGVAlZsjt9UEXQf2LkBv/DZJ7B9fS+W5wo4f+YsFhem8MSxY0g1teH1E6fxw08uYyJvwlCDoPGF14rLcZlGEFQRcNbe1iz6Elp/i6bljWk4jqkaaAwBe9atwZdeeAqbN7Ti7LVJ/OmffRfjYxMoZTJAfgn+0jJSYYK0KoyKidauHhx++Ah2bN2GTz89gx+++iZmpifRmIxAL+tQA37sf3AvnnrmGTQ1t+DChcu4duMGZucWkEwksHnzRrS3twvbx5ZqYejkWqPVWIZ8XtZJTfhNFx5BB/+K708dxItYXHJF/HIvarquffUrX/lvA7GG7+zZs0f7W26ZPwMiP80Xbs51o9/+0TsHzg1P/qMbk8tPZUtuTA03BDTdElcJWYtsvgizWETKstAbD6O/NY6or4SZsWuYGb8Fv2MgyECbgA9Wlbkb3jovscqSpMMZtCeYkwXUZ0k/zJe/+iU8/exTyOdKOHniFG7dGsXY2AQWl5YQjYbR3tGMINP6LBOhkMdUZJfzWFzKoqQXhPY7ePBBtLc2I51MoKWlCVcvX8a3vvUfJOfigT37sJLLY3ZuUYBIqViWBESCkEgohHgiKicdbvrsWCEjkk43oaWlXcJyrt+4Ad0wEE/EZexBbUB7RzvWrVsPw7AkS6TAjgjNxO59B/DUS5/HjYkF/Ifv/QgrRhWBaFI0Mmyt1O2SAByLBXNUnqtMgyWdXpVgsHBQQTxJzYgnltWKJfjViARNBas6dm7qR2djGlN3xzE2OYEK2zKDMZRtFW4oiVAoCbtcgMvETWlqoYXFRLWUQ9Qt48gDA/j1X/gMbl86hX/9f/xLHH30UTz51ONyAnrrnfdx7sJl0WFEQ1xA/TBsS5iaww/txgMPHoYebMcPP76OW0sOKhGGgtGSaYklT4WJcCQE2++H5ioolJhSH5ZQJUagE7RJZ4RrYE1jFOtb4wiUFjE/PoK+/kEUbD+uTBWQ88VlM/FH4jICCDolHB5swa985hAe3NiJ0mpO7JKz80VcvD6Enk2bEGpqwYkrN8QtNDazKBHTFivhGZ/OUzQL8ZhhYRlwOAIiQycgRPWsxWJH9jpMGLonegjTC97ihsJWUs7JKUaV0xbHDKSua5oOqvWrHLfUWI4gN30JLavKoleR/BwicUV+JpkF/kxPjkr248cFdOLGqZ3w6mxI/U8CzHvMiaSvyjssziUWsAVph6XmwbClLI7R33FfGf5qCdmVJXlNEm29UNLt0stStipQYklx+lQMCyECMTIrMmrxdCB8rhwZSYCYnEI9gSv/3gu9IktAXGJ7rAnHMoxXJ53vssagymBaSmdlnMv8EfknFGMym4KCVn8QrumHz2RnShFdMWBTawSDTUG0Bm2EKyX4nBLcii7rCkccusbxEgv04gI2HCWIUtXBbLmK4ZyKGT0G3WFhI+87S0SP1GLQkZFMxKG6fpiaJmMSWvPp1KJmKBiOg87kAi3CiitpzBRN0uVCABtiLDzHqgz9M3R579LptLRo5/N02ekyvlVZjFixoRll2RDD4QQqFVVySnhn8jCUDEYQtspIVJdgr0zjkX278OyTj6BUWMLNG5fR3tSERx48KJ1Zi5k8Lt4cxrunzmJqeRGrpRzCkYikS6/pXoOl6XFpq/7Sy88jGvCJi2SpZOBH732Ck9fGMJYpoOj4YAdCsBVVkpFF48TriCN0F7C1kqTVRhnjHgjCsS1ohVX4LA0be9vw/NGHcOTgbolHf+P1j3D14mkszt5FZnwUXY0p7NqxXfRmwyPDKGskGdhyq6O5pQlrentxa+gWlhcWEA0RjBk1QWlVUmW7e3rFBMAMp46OTvQPDsj4koc+Anq+1tWq47FyLIJkmJ3Pj4BKZ8+PmUOC5r/0/7WDQN1wwH/PEVTFcYpf++rXjoXSSxe3bPlcrU3wp7mr/hir/3Qf9e/4o7mu67948WJiz5499+ZhFKR+//zlw++dPvuV6xNTD88VKh0lJ5Jw3BhCSgJ22UBzOgTTzGG1kENMAbZ1NqM95GJl+g6mRq5BL6wgTMEf6TIujQEKLm1vwRCqjH/HMCyGQHnBTKrfRZipSa6D1pZGvPDiZ3Do0GFcOH8Z12/clkRT5l1kV7JIpWOIxZncSEuWNxMs0kGyuAxNL2NNXy/61vait7sL6wYHxBI2Pn4X77//PsYnpkRItnZwUE61Q7dvY2V5Rfz8tHyx/ZZAJJGMCWVdLGhobm5FKBiV53Lt+jWMjI3ConU3SsBC66ofqVQKg4PrazdOVsStzBt5/NgzOPTYM7h4Ywx/8fr7KFk+aZzlKMBlDwIthgLVmTZJ8aAHzBSGPQmKJ7XuItXYKBvZcjYneyIFlY6lIeA6iKqM5LYQCSmySLJorGC6mF81oDsqXBbS+W2JVJaOGOnZsBCBgb5GFQc3dWHi5kV88tFxvPL5l/DCc89gNb+C4ZERXLp8CVcvX0Exl5cMFjaBpqIqXnrqEXz+C6/g2t0lfPu1ExhfDaCIGIJRNl/SVWTAck3Rj2i+kCRcVhFCorFFFgXe+GTFqpaGqM9Cf1sSfQ1B5CeGMDM6jP6+dUi2rcG1mRJmDQV2pAm+RFp6QWCV0BOy8bkDG/HffOFppFVbcmF+59//AJ9cuoF4ewdCLS3IlB0s5DXkNFtsu1xIg6GIjIUkJZY5FgQhdMDUQskIRggDBQqS4WH/CQFItYKAryKvIY1MNgdoEkDmxXXT3SUNGswSIRPCcQututL8Sg+rRwVL2FadJRERa03cSjZOUlMFVtzLOPhLzMh9i+u9rwtTUhvP8IKlSEH0phXRUaiuA4X5MNllNLF51G9By0ygvDoH2y5KeZ8bTSPcugZItcFSk/DH0mJ75hSFnWWMp2egGwVA91wHfEpM3fSMu7UxDHteSCPR5UM4ZIstn/HwAY4ea+FlLnMpGK1C8SwD8SxmmxhIRH0IBhzPFaGEULI4vuCj0Ra6ipYALewqepMK2uJAOupDJMhNxpZ/oyphOBWOfZk7E8GKZmFptYhFw48ZK4ZFMwLT4ZiIqIrA3BagTJ0X39Ry0bPK0pkSDimIxUPC4pQ1S9JYQ+Gol6Jq6jLCJRhjuBnxFwMGyYARkNBWyv9mySbHN2ROeM2XmZtkWwiGVBHIcw0sFg3JFmIfC0GjnSvAyc7g8Z1deOrgdpRWMuLma+tsxfCdYeSyOTxy4BGkGhrw52+cwImz57Bq6CiUc+jrbcdLLzyPvds3Irdawo9++BZmxsfwuZeexeGDD+Dc5Rv44PwQLo7NYmzFghmISZw+49cpPJWCTQo7FT9CHBFWK17oZLEgQIFMDUwNEZ+DPVs24NlH92BDfxcmpzL4wetvyyFteWoU+vIMDu1YjyMH96Otq1sOXeevXMeHxz/G0tIskvEQAhQBk61VFTiahuWljAAJjtmkiVnyPshGqcJMP/DAHjSkG+6tG2T9eA9w1CXjR2quWKQokQKeWLwOPupApP7//N772RD+v2UQBPkKr3zhq7v2HDo06ROv+0//42ejmfte05GRN0OnTs1tnr47/g8WpqY7n3n++e83dsZeS7Zvjv27Nz/+8s2pheeXy9qWkmmmA0rA39vWg5A/jhtXxmTTNznLj/rREvOjNeGTtNTl6TsoZRfgrzBJjxseT1ISDu2J6BjzTNxPylb8hhQUceZMOq0iyusY546y8jlIN6bx0ksvCQXKunYWTLGfoFguoFBieJmBEOf7Mt9jFomNctmQmW8inRLnS19vLzraWwWtZ7PLkvFRKJVE98GpfEd7N4rlsgjPOBJhk2RIDUraHpMaeWqvVnwolzXJtQgEgigWS5ibn4Nm8CTkbTKkmemcWbduo9wQ09OzKGollB0dP/fzn8OBw09iZHQJn566Bs1wYVYrWM5nsKobMP0RlF0fbBZO8SqVXa6KgMMgMD8qVRvVgIsAT11qWAAInw/Fj6RIWYOuVAoY6ExgQ1cL7NyqWJ2DiTSWbT8mmfioxqUGnTepRNTzxnVthGEjRD1AaQVucQH97VH85q//Y0yPT+LiufNobIzLzHvo1k1cv3YNpmZhsG89nn3yKB7et12cEUMjt8l7IFP04+5MFtnVAsp6CUpYQSQVw1LJxlTOhS/VJeOZVS7q9PdTryJW1ooIS9uSIbTHA6isLqKil5BINIgIdWRJQ8ZWUI01wo2SEWFmp4W4lceO9ih+9XPH8OjOARh6Gf/sd76Ht09fhS/ehIoahWn7JcGVBmJGi3M0EgyEUdRt0Zt6rhHbE6SqDGajBoOAgSV1JEEY9uHygC7QJFTLTTBdJr2aHijiNeAPw09QTecQQQgdMQS1YbJlLCdkq6xdm2PXXDQ1LYhYDRlcJsyCVNv++KNugPGSymqR614qZC2jWpwn/Hdy6Ujcu9dpw9h5HuP9eglBu4gOtrqvLsLOzkt6ZdUs0lQNs6KjEgxicNc+bDt4DBdGMxhZKMKJpFClhkYCzyi6DQuI8vGTYlIm3EicuFewx02s6tJayS/WY+X5BDybqnfXe8JY6dThtc3Y9DIBcUVAaE/Sh6DLOnobBYQwmq9iSXfgD4dFZ6M6FuIBiqFdNERdpGN+JGIsWKM8lusN2R9IfUCB/UwVP0zHjxUdyNphaBSjEtlIIJofiah32NCY8utT5FDD1zUWCiDMw5NtwDIohq+NsQKqMJ5ku8iC8P7nf1PgzPeEaZ+SDmwYstGxg4ZfI0ih845rDDUNbJ2lPoJYNRyOSmiaa5VgFVfEWrthTTP2bevG4b1bpW17dPgOmppbkUg34eqtu7hxZwo5q4LLt+/KGLklFsTeHZvx4O4H0NrUgGjYh7aWFKanFvDhB6clm2nnngdw6vINvPnJRehkjBINMMnAyTSSgXPM5HG9nBcW7KnkZIEI2QVdg5HJoEGxsW1tB546vA/7t28UjcjlS9fx0clTuHHnFnLZBaQDfhx9aA8eeegBea+Z5RJNpuAPhHBjaFgEp5OT40gw752sHasrwhGsZFelCJQMiIwMFUVGXez64hgmkUjIdciDokHgKh5cAhFbAAfbxAkMxRbN0WQtFLAOCMW9xBG8Sr2fN34jgKmLVg1N40E0/8KzL64/8OSTyz6pnP7pf/wMiNRe0z/6oz8YnJ2e+7mZmeljwYB/Z1QJRhtbmkYD8fDonFZRh1bdLeOrZveqYQW5Ca7vbsWhrZtRzOTx7tunkEg1yTrT0ZxA0FhGdmoIC3PDsM0cImoAsVAEQX+YpZUwmS1Bt4acmHhyYRCPF6nLT970pGnZ+MllJCjhXfSHV+S01Nnejs2bt8pJxDC96nCyKqZVRi6/LBQfWQkuQqW8Jh59ntijiTh6e7rR2twsCzTpRC7YLC4zLRvLmWVk8zl5XBbHWYaFRCLpzXi5WCSY5lkR0EHR2eoKY9sdRGMJEaktZTJia2OQkYAWivoCKnp61kj8+9T0DNRICJt2bcVjx55CR+cgCvkKinn2i3g3DGno2xOTeO/kRZS5CEY4yKDjgUdFH5SKZ0ekndmWmEpHNrZ4JCyvEcV4IvR0TET9ZWzqSaInoWL25jUszc2id/1GVBvbMGoGkasEYdnc8DxjBn8+zXcszQq5PjjFMvzlDA5t78Bv/Mov4u0f/Agfvv0Wdu/ciP37dyGTXcSlS5dksTq49wA2Dw5Kz0/V1qCGHCSSKRi2D/miievXhzAzN4uWjlZ09fVhWfPh6ngBtxdNTBV9IqrjSMrxiaJCmAjpxVBcxGgBJECilgh+5A1uRIyvCnusDhd61SdWQdUsodE18NiOfnzjs8ewlFnA77/6Ma5OZWD54yjrVTBGgr+zymrvUEBsfRyzWHYFboinYLpTvKhyiUWQQDL2vVQkbIqjKG4eFMqKO6RqolI1UGGpHIkHlTHdKnw81ZuMFvcEpTKekRMdFf5e3LtoLsQR44XA1e2FXtqqByz4inDTuPdRy0DwUIYHNjy7rHcalP+t5SXU1mXJN+EvzzyXID+tIlQtg5iRRXlqDKpRRpDASOyiJSQboth36CE88cJLCDf14NUPr+K9i3dQiDTCCETghmlZriWgcnQZ4GnZB6fiAUmCPId/L4mbDL2SX9YDQiKu5fP2ivNoI2XOhmRBUOiuO1DMKppVPx7oiCJUmEJufgTReBThrkGM2zGM5gwUublwHCnNv2SmbKg+E6rPQjjAzVIV94bX8VNrYqHLh2JQurKcgDijOJbjuEpVmOTLNUiR0kKmF1MDw3wYOuGCfo4MNQE/bAJXeUhARezvPCepEtnvF3bDC8lSheUgA2zodFu5AlL4df491wyOdznSI0i1Tbqt/JLAzORap5hFDBo29rTj+cePoL0lBjVoSqlnUAnDMipizV3O63j9+Bm8f/oqNJ8Co+pioLsVLzz0AA5s68bCzAreeecd5IoreOjgPux+YDdG7y7g1bdPIs8snGAU48t5FGwXaiIu1nuPSVBkrZGSZHFAeaF2XKKDvioUy0RQK+Khjf14/uG92LFuLfKZRZw7fR6nz1zE7ZFb0KwC1nS24PEHD2DX5s1obIjXtDLLCEfDEgjJ/eDW8AjOnj+P27dvIJddRGNDoqbnCMjrxHE7D4Ts7urt6RGNHkGF5IaIzdYbCwq4J5Lzcw2p6T5q1vV6TgjBBkEgmSleGwQgZKz4yb+r60OkpkPX+d7nX3j8md79Tz9d9HnJfT/1j7/3QOT9999vu3nt8oFMdvFZTdcf0TStX1H8/qbGZgmTYRxy2Q1hyQhjNm9LoE0iEcBgdyN6G+PIL2UxO7GMVKoJdsXE6vI8MpMjyGdmAZdagICgVZ5+eLEoipfAZ/KCEcW+t3jy1OlFI1FlLtE4MouX0iaHUwMHYVr4KmwsdaTqub9vQGy3PLGUykUEVB9sx0ChSFutI90G3HQWFpewms+joakBg/19SCXo3XcQCYfkZ2WWM7KYaGWde72MBu7cGUN2ZRXxeALJeAKhYAiJVBLJFEGHIc4apq9Sh5JMNSCbXcXs3KxsLLFYzAMV3NAk9S8iGSJdXT3Y8+BD2LhtK1aKGkbHp1EsmmLPC6lh+Rm9vV1Yv2Uzrg7dxXdeex0LJQNKIi3R4lUfDa+1cjQAZsVBRU4BVWFsQkwyVYLQDRuWVkJCsdDbGESDoiM/e1dEqa1rB2CEU5g0gihUQ7WWWC42wlF5vzOTQ7lRc+F0DLRFXewe7MLM8DXMj93AC08/imeOPYJcIYvRu6My504n00KVtyTDWNvVilhUOtWxtLwsriWm0M4vLEquSHtXH8LpLkxkK3j/4iiOX5lAzg3DUEKoEggoLHtTEeCGZTFFSpfxHJtoSReXWYgYjAOhmIw5mMURCHBwbcA1LKgMh4sreGzPBuQLq0I5Z01uLPwNuYjXZvdQoNtV2A4BqSWuBfbVyAImTbheTDyFoyJso8NFRoqewFR6NagZEEDryIYlVmtexWzQZdcOv4snLtLKksZKIMS5s3fKlhwRMhWe+MN7zFovDa9/YfYo474n+CTw8EYuPx7XiAyvtjj+GJgI5Sz25woCjokILDRG2O1kYnV2FL5SBoq+ivzsNGvoUNFNhFU/Nmzsx8OPPoxde3ZLkeH0/CoQbMC5kQX84MIwSoEY3Ji3UfBkHlcDiAf9UH0VWG4VRdeHkhuQIR8oDhX2pCpAgeMKYT2oT5HrrTZmBEGEN5p1GIluA80hBVuaFGiTVzE3cgVNzQ3o3L4fi8E2jGTKch0gGJE8HYkalz3CQaBqs29WgrT43vBlpeMlFE1I8BZHKpbIdLwuHVo+GQzGRFyKf02LTidGp5OloGPJE/uKoJvPgyoP0cRUYFUIQl1ECczAUYwmmxs3NYISaj+oMRMgSju76wpQ4Qc7UOh6I3tCsEIxJksCAww7M7xsoIHWKA4/sB3PHH0c5UIWN0euYWDjJixkNUzMrWDVcDC5tIprd6axsEpXDYGOD4/u3YHP7NuBde0RjI+M48MTx7FELUs0jqa2bmimHx+fvYaZ7CoaOrvhBFTv8KUzHI7XONGGCodsFo3XUspI7Q8ZqCICZh5rmxN4dO8uHN6zTTQsIzdv4xxdiEM3kc9mEIv6sH1LH3bv3Ia+nn7Y1JeEIiiXi7h79zaSSS99mqWmvFXmF5Zx+fJVnDt3FqVSEbqtCXtEK3EsEkZXRye6ujrRkE7LIYBAnvcRwR2BHv/kKI6HMW+U6o1hhPFka3Ots4lsCF9zgvV6dkgdeNVHN/UxDXVbyWQy17dxe8cv/uIvsrHvv8rH31sgMjIyEnr3zTd35wrZJ3TdeNIwjR26rsWEneCpTWVpGjdnA2owBTfgbYYglataMLVlKE4ZPW0dUKoq5qZnkaEwKptBYXVVNB/M9+diw5vMK/SqeFS3SntclZOGWh8F8QhPn6S72V/hZQyweKvi80MnhctTJuu22T8iNj4XjQ2NWD+4Hs1NzSiVS9ANTR6fbATnrmyfpN6ETMXKSgaphiQ2bdwgM0Wh+wKqRLhPTEwgV8gJSZxsSKOs6bh46QqmpmdFxBqLsK+AdGoYre2tSKWSEptMCy1HNNFoQhw08wvzIlTzdAVexwc31GS6CQMDgzj8yBE5AUxNz+PshYsYGZ+AzhAvxS+jlbAaQmOqEY8dfQKHHjuK9058ilffOYFM0RIthROIyFyVCnBaPXm65HLusDumAgRDcQTlpOqHrWsI2BqSfgepEMWFBmzJjk4hZylYMlTYPK2K04FhWbawIdK4Wkv5VBldzblpoSh5AIHyPAZaI/j6l19GT0cjRsduYSm76I3W/FXs2rIeG3u70N6UQDG3LI6JhewC5hfnpGWU18PSQg6lkov2NVvQvu4BnBuexzf/5C2MLOsoqUlUQjGEo0lhPuicYYOnv2JJmyvnx9y46dLQFOaIxOAS2LKAzSETY6Fq+xBUIogFfYj4NClOozOGSbQ+XwjBSEyK2AhAdaMqsf7UnwZCVZGGCEMhuRgePS0x7KLAJ63rjXGkp0XEpd7Ji9/PcZgwJcKeULVP1T3Deqkd8dp3pZ2Xtnae5LlISjuvt8jXF8B7xXWCYKS6TrQqIlYVZFRjPrx/4G3AYuLxdCgSKsZ7iN/H8QyZRMtAyCijASZaIlUo5hKm71xBLFBFV0sTJkbuQi+X0NnehgMH9mH/gX3oWbMGxbKBu+OzUNUodmzfg1M3JvDPv/06rEQbKjy1+31ojASwpjmFoK3D0PLMOkemqiLjBFGqMF+FQKSWfgsdAZbQgSF9BNYUufJ5OMLCMYqd95Oj8zXnSBboDNkIaQswV2Yl0TTeM4hlpQlTyzQvsB3YD4ebJJ9w7azKuj6V4ItjVF/VS95UI7BdBWWdDAZfSw+6cUMLhchDOLBtCr8dOER9PlXqJPig/DoPQKqPWhWWuzGbgmWLZGOJhUkX8KX3EnAlf0Js8aw1YLYJR8V0vfG07llFg8KeBGCTdmHuSFil+Q1Vo4ik38WW7jbsXt8jQKQpFpbriT9nRS+hd+M2fHj2Ot49dQlzBQ2lik9KGJVAVMBMNFiVcWxvOID13S3YvWsdHNfC8EwW752+gqGxOZgIIa87KLCIk+9lyI9YOILKquY51nwOKmRzQjFUea+RsXYI8otIV/LY0d+Kx/dvwwNbN6GYW8Gli0M4e/oCJsZGoeWziKoOdm8bwAtPH0F3Rwc0i68jUC4ZuHzpMi5fPoe21gbs3r0Da/rWyMg1oEZR1mycOnsR7773LmYXpqTcjgx2b1e3xCiQFfGuex6cPCZQXI01lwu/JPemZOzwraq3VVMDzm4csmOekFyUAfJeceXj/uMdCOTrflrcCSJtpNINuflssfX3fu/3+Gb9V/n4ewlELly4oH784VvHjLL1lUK5/Gi14rZwIaN6mgplVkuXLUMYERkH+JhlEUEsmUYwEkBZX8FyZga+qoXO1laUciWMj45hZWUZqThFiRRYQhC2YfK0SFseb1hZHYXrJtNREbrWo05J05I+5iYhwlX2rzhU5fvgSJ9IAJZZltRBnmMsnY6GKpobm9HXtxZNTc0wTB2FYkFEYNLHUNJRKJSglcvQS3lx1nR0dyMYiWN+cQnlUhk9PV2o2ia0ckEWGrpdeOq+dWcMY3cnYTlVObkwQIinWhbftbW1SP0X00WLBRN+XxCpZFrYE1o2NVOTkxAtnM3N7Vjbvwn96zbKeev8+TO4c+O6vM6ReAyhWFROVtRH2IaNpYVVuEoYL37xF3DoyFFcPH8Rr7/zIcaXCihTvUFAwhAtNlBGguKcMfSiOHFo++PMlQyFpGobZUn4jASqiIQJ4VxJh9QrAehSVOWVxXnCB/6+XhmZWDD5frBr1SWo4cJuwy3MYN/GHrz0+GGszE/h5u3rKGgrcN0idmzsxq/84hfRGolBW81ifnYC4agKf0zFwvIcSqUVtDQ2wOcGMTG+gmCqB1sOPYuLo8v4F7/zXYyv2NDVFCqBCKLxtGzWOgPOqjaSwapsoKmQC9XvQK9UseqLoIgItGpYchkqpuY5ikJRhBgxrwDl/JK4iLjgBwKMyOZrrXivNRkO2Qg5DiFg5Km1KjNlyyRw5njL63bhBskZNT95yTJwj+McOFKE8QAAIABJREFUWenYDiyCVC8J1OU9Q+1EIIAANQrSxOzI2Ez6Y/gA7I6pCVU9vFFnQzyWgwOy+viC/1a6lmp6EBlvCEDhrcSAr9r+y2tC9CQEUhWo3IRtDT5as8t5hI0iYpUyYm4JirmKUmYG0aCCtpY25HIaOjs78PjRw9i5Y4tcj7Nz8yjrDprb12Bt3wYYpotvffctfOfEDfhb1sAKU6RaQX9rAj1xPwrToygsLyHVvRZGugfTZghZm4wIxeMMOtPhd8uiQSKrR3aPr784bsg28HskGpyaGk84rVRtqaxvifoRV7mBWBK7v1oJIac5UJWgXKoVAktx60hRj+SPBHl/qAoiIY6H6OpyvWZnh+MhMk3UP3h9JHwfHVuXnBSh9BWGrFETpgo1z9eDLj9ufDIyk/fHL7okLxbFlRM5NQ1BVZU8EYrW+ZyCBDkKnSm26LDUgHcdVewqqD/g48ajIXm/qloB1dIqtq7twheefRSHdq0TgEcwfvXqDfhDCaS61uDOXBavf3gatyZmYfCwE46gqoSgmxWYdkUej1ZsN5fBloEefOOXvgBFdfHplWEBMGNzyyL6rQbCMG2WKzLp1xKhbNIXhF0uQzPLsDg8D0WBQFiC6oIVA61hFwc29+K5R/egOZnEnVtDOH36HG5eH0J2aUlE8nyPVb+F9X1dOLhvl7AYiXQz8vmSfO/JEycxNTmBdDqGHTs2Y//+/di0aQti8RQKBR3XbtzGO++9g5XcMtb0dKG/rw/pFB1JvCdrTdQSW+MFOnIf4H1LltubWlYlSVWyQgIc95HhYokmIQebncUeI9/D9YAyAQJa6XuqAXhCE15v1Ky1dnRmW+dXO77xMyDy0wNhN2/ejB8//uqBxfmVf2Lqzn7mdSoKRTrUWOgwmR7pd2FanrCKAWIcVUhanqqK/oE3F1P/VrIZzM3MStkQAQjpLhaTkWkg8teIrIWC9hZbT73MhdQbAYhgr94iKlRzVdCt9LKQEuW6QscAZ39SZc5ZO2fudMXYXqCS64oepL+/H4ODg9DKJayu5pBON8gMkTbcfG5VNrRIJASz4kO2aGA5V5DeguaGNNat7UKQleXiKFARjacwPDaJa0PDKGmmCMe4mfEUw6j3jvYmBIIV2YwymRJsy4emVDMOP3wYDc1pjM+Myxx104ZNAkLyxSqu3x7BR6eOY356FFv72rGpvxsNzU0IxWrqeq2M+bklXL85htGZFZT8aXzxS1/BZ44+jE9PnsT33z6O8UwZCKVlAWH4F2e2kWRMGCx21VD/UKGIUvEjEg4Kg0CQJR0lpMK5CXPDlLIy7r5Eh57ORMSGdJBwmyA166OegPw1Z+pRhMmSmQW0xRR0R4Kw8ysoGUVYbgmpiIZnDm/A1195GQ1KFMszM1jJLkKN+JFqb0ZV4cY2KgLQhlQrcgUfRud1LFoJnLw+i48uT8AJNcL0MUo9IcCPm0JZ14Vqb4sB65sDaAmayIxzQY7AbV2HOSuKqQKFp97ILhoOCLhz4INhlGGZtBgCiTAzXUJgUCsXaxJAQj+TrVA5CmFuhy0AmK24LDMTF1GFLImKSDQq1z6j1pmAybGf5IIw58ULIfVARo3q9bJBgp7I1fGKB71cAzmCe46Y2ulL4tnrR/l7ARvet8pohbkfjGGXGASe+mttuqSc6fKtARHaPEUkyxGVoyNgFaBqK1ALGbSH/ZLHkluYgKvnsLalUVwO2aVlJOJpHHz4MRx98igaGmKYmhrFwtyUgIK27rXYsG0fOtduwJWhMfyrb34HJ67OQGnqgklXSMhFf0sYYW0RCzcuwMytoH3ddoT6dmPaDGPZqW1iREtVXUL6CPbIPxCMEH7wrfCqeDydDJkIiqcF0Jns7LGkZygqwlMyWI6ACo53JJFVsk08ECNjNDIrZBfpUiF7VXXlQER3i7QBC3tURYBlaSq1IA5My8uT4H1DHY+Mw2SNccRJI0V6LLNkQzDvCGp52CvFdFVufvy3qopQrQCQuSwCdES75sp1Q62Jn6JyVuVWvZ8b9PkRDfulmyhglbAmFUWDUkF3YwIP79+CnZt6obo+YWCnFzK4PjaL4bk8zly9jbvT83INp5NxDAz2Id3Ugtvjc7gxOo2KwjWaNucSOpuT2L9nJxaXlzB0dwzZsi5iY5eWYYJBjl5sEz6DqcEVpEJhxEKqWNeptePvyeeXCqsY7GjAvq2DePLwPgTcEj748BSOf3Qcq5kMLL0snWHsYXJMjqe4drhoaWrC9h3bsGnLVpz4+ATOnDkrbeeS/UPGNRLG1i2b8dCBA4jFErh+/QaGbw/Ltc+xDbNBgoGQrGEycuEeUB9l1kB8gHZ6YQQ9xonvi3wfD7A115lDJoTvEzWHNcBqc2/jNUg9F+9ZjkKlaYOBkiwqrKBslqu9A/3zDY1Lfd/4xs8Ykf9iJEIWZHTqZl9mfnFXbiXzT/K50ibFH1QJQugCYBaFw+hv2harFVQsUzYkIn3G+BJxcjGmeJNvLm2vd4ZvC9pkzTIvBs5AuWASIEjzIi+OmpHv3snvvmdSn8Pdb0XkfwuSrV1spDpF1HrfBxcNj0XxRIC6rosu49ixY3jsyBF88MGHGL59WxoX+TuvLC+L0p0XZ0G3kcmXkS/pUhzW2dqCFgqoVsnmREUIxbno5es3cePWKEo6wVVYABZtvMkYQU83bJeLm4PlbBmlko3OzrV4+pnnoJslXLh8Hv3rN+KRx5/Bcs7An3//TQwN34Jlroq25nNPH8aalpQIsGjR46LIscLC0jKG785gtlDFJzfnoGk2fvuf/vfY2L8Gf/jHf4pLN+9IMRsY1OYPYiFfxopuIdXWAX84Js/JNjwBLvck0r2kNqm3YwMoKWlfgAFSDIayUOVdB7OmeaSOh4u5V2EvYU4+iimZ9tgAvz8gVLeVzwL5FaQDLjWiSKWATb0RHNjYjAe3rUNbqtnbIP0KTMeUoCI1QisqXQgmdCuAuYyJtz+6jLdP3sCyqcKfbENVTUCvQHQ8yWhQRlxZzYGrRtGcDGJtClAK07h+4nWsHViH5q2PYL6SwugqAYsnKk3GwjI+yZfLsHjNBhX5Wkhm94ZkYThVBSE1Jt9Hm6ZT0URcG6qliBpVxlS78vds5wwynp4hZAJCuDDTbs5m4ZCkO+omnUo8SXMEw/Zd3gNexgY3U0lUrY9ZeILj2K6ejipX5P1Kjx9nhNyzGBKIEDl59hevRE7i4F0EJIyUNHVV2mTJZEqSaTEjsdnB4hIanQKeO7gX63s7cO7MCVw7fxpr21sQk3yLCh555AgeffJpcYmdPXdG5vfr+teIoHJydh6xxg4cefolZPUKfv87H+GHrx+HFUnATCQRSoaRClcQcfJwVhbhMwyE0+2wEt3IVKMoulGxjCsEtaAugos7MQddUWRCaN/nCdbblOSi5XXGzUPyVjzWifcw1x95nvy6HG68Ekk4POm6CNTGuuw04ibMl5XMliXvOR+foIBrEg9UXvMzGWDTYH6JAjXMQkNPR+BILgxP2WzUZcYHy+00r2AtRBbG03lIQqeASm/t01ZzCLByPsCkkKoXhkfjMq+1AP8dY9td+B2faDkaExGYpTxKq4tY39WAr7/4JLZ1t2DizhCWlxawcf0AtmzehNWyhmsjE7g1voC/eOdjFHUTqSgTUpPo72rDwwf2YHDDBlwemsR33/wYN6azsODlHXEz1cpFz/3P7Bgy0bWGbJ9ULwRkrWczsqvrcEolpFMJRNUAFMeAreUQ9FWwfeMgnjt2BJvWD2Lm7l388Ht/hhtXL0Ev5OQA0L+mF+v6+5BZmMPQ9SvQinkZUZP1InBraW3C2NgYtFLZO+DKacC7rMnEtDQ3C3PEQy0TrXfu3Inunk5PL0XxPcXGtfWeI+m6/qOu8RDhKkE/dSO1+4VAUFSHFP5yT6sdtAIEKnSkMXCT5Aj3LTqFXM9Vw9Gez2H6LVDWC07vwJrhkqHs/K3f+q161PF/8X78kw/w//vRzHe/+10OwVKzk7c3hJOx3xweHj5mO3ZIBFy1ubJlejcVbyIvHRFwNBN6sSSbbSQWlSI6bvYsfLt2/bqwDjy5UiDk5SBUJaxHkkXrauX7Pdu1//bcALW+ilrB0E9mItwPRsTRy/NPLQ2PF5qnN/E+7qXkVSrYsGEDfu3Xfk1mkB++/75E/jLHoyGdwurKClZXV2FzUWKPSy3Ol6cnmjFMrVzz8LvIlzQMj45hfnEZrusXIBKiIBJVpGIhDK4bQMmkS8KP5dUi5pZWsXnHPjz3/AtCtTLXJNneh7O3ZvGDtz5AMV9ER0sMKM5i3+ZePPHQdviMIor5nAh5Ga7W1JCWADOmhl4eX8Cnd5Zw69Y4fuOXfgEHdm3DBx+8g7sTY2J8Lhs6NH8M82YU0/kKdDciYVzJ5kaxxRn5olCPqsqyLAolCUZcKcyzTB9Uhr0pFZh6UerJCUarFc7yOdrhodtAtcLQOUhyZDgcFyszxWFKxYJTWkUMOhRrCeu7o3jlmQOScDk5chXtna3oHxhELNaCctHTDXBs5VeTmMuaOHPlLt45fgk3h6YRDibRtWYAZdfBYj4LfyiIWCyAdMRFLl/AnB5GQWmBGo6iPR1EZXUa+XGKFpsR6d2NrD+JRc2CbvHk6khkvOoLQmPRGMFEPIJEPCz14+ViDpWAH2qYCa1xwCFQKANWUShn5t4QfpUCTFGhgJGiP0KY2oZlMhKfehKOclRP2+EPQNPKEsXui4QFnEjnBeljGWt6dAXBh0S03wPXNc1HfSxzH1j/q1Y46Zyrj29kxyYQYWldVcSiUlrHjTOowGSPSm4Rip5FR8DG/jVtePqhXdi3ezsW5mfwJ//pWxi6egl7d+/AF7/yCppamvDuh+9h6PYoetauw5EjR0Wc/fbbb+PUmTPo7t+AtdsOYixbwYVrI1hdzmChkIcWiaISCSMci4hdPhYIIKyoEhBXsH0wfEE47N+R/JJ6wmrFAxts7mUkvjBzPOF6CS1e0Z5nBWa9gQTG+QiEIwgEQ5J4axo8aQsioO0FwUgQjmPAVzXFOUYgwm4Xr+PF9ZhAGQW7UMOetZbsFUfGPGVzrfE0HKTweermqJWMYlh4GxapURAZFCccmQw6Yii69TZYfvAwIQ3CqookrzcGajl0yfDxqUNQJYmVTA7bapmiavG6scpSWskR1PrONH75pYfx5L7NUP1+zC6uYGE5h5LuYHhqEd957V0UGSuv+NCYCGOgNYYXjx7Erk2D8HN8yLFCNIlTN2bw7984iZPnbyIYY0pxFCK346c4sBiNwLESx0x0K1UkBTtAYwIZSLJ7to6w6yIVBHqaIti3Yz0ePrwPjc0NOPHJdbz2w1exPH0Xvvws4gEHjzx8APseehBqNCndW2O3buKTD97D/PychPLRlWiYmqzHdKow2JGCfwp647GYjLP4nlCMzobv7du3o7mFUe8lb6+gU1B04p7rqr5fyGG0tgfUNVIe4PD2h/r95gEfjm28+06AL3NROMaTgmgywz5UxRzBJO0AfOzbJBB2TGPz9o1nZvPaEz8DIn8L/MUAsu99739W1cqazpJhfv7S5Uv/69LKaqCxMeUFAZF6snSESFN6PLDnVGBAUSCElbyBpZWcRBGnG9LIZJZx9cY1STElagxHorJQe0l2Evoimz4TA6mlYFeG5DneRzfXmQxPM+LN5O7/uHcKrH1Rxji0lCoeSyIdHLVZ+/1WRYniFTucie7ubjQ2NIjlls+Jfn3+XqT9eOrjiYpASRYQipq4EEjKawBLi8u4OzEpJ918sYxCoejR9Px9JS8CaEzF0NvbQ40/phcWkSvrKBsOHnvqOXz5q19BZ0cHzl28jj994zjePj8CJZKWxNFYVUOwNIVHdvVh72ZSrjr0UlmQOccebS3NaO/sxtDYJG5MZvDelXHML+bwz3/zN9AUCeD4h+9g5M41LM3fFYdQS99WBDu2Y3zVh5nVCqqhuMzKm1obpGVXLxRQNQ3RinCzYDASTR+FEhX6XBApptMlApv0rOPwFEn624DfV5QwtFQ8LhsAHT65YklyIEJ+IK048JcXkVTyeGL/Rnzt5WNY25bElTPHMbc8g8a2FvQPbIGlU5LIjo44bt5ZwvFPh3BtaAKFkoH2lk488uBD2L13B8bnxnBr9AbGZ6bRkIpj8+AazC+t4PTwMibLMei+uIxCKIKNVAricCopSazYfhTtKioUOvtcyV1QEZDGU9a1qfEkAiEFxuqSCHoDiZjonKqWAqOgQTHLaE8oUpgXcRm05qIUjmEub0CzVRgSmupZMXl24kbEUzI/uSBScE2tEvfFQMwb35AxqVA/wjENR4zSmOpF3NcjpAWM/+QR6CfGMt4tScBB9kDoAjld1r26kjjMT97H4gbgAmwR78gIzVmYwMF1Pfjvvvgi0jBglFcwsG4NbFPD2dOnsGPHDhnB/t+/+00ZMe3csw/tHWuwactOhCIxvPP+B3j/+EkBFgurNqYzugDMvo40xmcnMZ0vIOcqMBCBL5JGIJxA1a8K1S2hfLU2Vi+TxWvOFUGLxMESnHgeOc9S6YWTuY4NxzBknCh0u49aDuY7MK1WgVmh0JRghhsHI1j98HFDD0EcGBSxm4YutvtKhatPAIpfFYo+moiKJCq7vCxOGjKIHJ/x4CBaAHYJkZ2sxe3Le0RhKari9OBfGmS/uOlzfBPgeNr2wIxCIBOSqHeOBG29JNoUjofIGBM8cQUJhaLCfhqlVdhaEelYGIloWCoBstNjeGhzG/7xl1/A1s2bMTm/gqu3J3Du+hhOnL+GFcOVuoC1HU145blHsX1NGqW5UXQ2JLF+YL1ko2TLDrRQEj/89Bb+4Ds/gu0GpQtJjUXldZOOo9pa6WmJKGquip4Ghi6sYCIcRmFlEVWtjD2bB/Hzzx7Fvgc2IZNZwI9eewcffPARFufmoNgaNnU14suffV5KRFm9MDY5I0V5na3NmLhzG2+88QauXL8u/TaRaFjuI76vXKeZfso1l4BPWJFEHFs2bZIeL37QTMDfke+iynFWbYTH/aB+HwlbUmNJ6qBEgMZ9h135d3UGndy6sCMeoy5uMo7amOwdYOAdR21cGyMIKlERErsVR3vk0INvD83MfP5nQORvAURGsiPJM6+9++zkxOT/NDub2RiNJRXmJJCS94sy20Ha1dEWUpDmiaDqiKJfc4CSGgW6+6HRujczi8uXr2AxsyRWXlLVpCe5KHPUJhXy4bCHNmsXAEc9Ml7hIlNjP+oXRP376pRafcHln3WkW3+695gTplaSTqx1ANyPdusXGdE1f+bCwoIwN9SM8PTDCmiKZ6l/K5XLMlP2IiIoQo0I6CgbJrKrOcwvLUsaZmNDszzO7Oy0KKkJbMhcOLYhYtm2tnbkyqZs6qFYCvsefBA//9mXRXj32jvv492T5zBVsKFH2xCINUmkd9guobWyiod3dGHPtjZEgpb07JBt4GyW1kWOYm7dnkHeDuL1j68hp+n43f/rf0dXWwMuX7qIu3eHkZkfw0p2HhbCWNSimMqpMEOdcCJp6BVbKtbTsYA0a5plTcAAxVhKJIRoMi7rdy67CrNoIBxPShU6hXN+UOBWRbi6itaogd6WFGLhKJbLJoYWMwimW1HI64j5Kmj1lzHQGMDhXetwZP92dLUkYWkFEXxWFQtnz36CxkQCbR1dGJ1dwaWbU7hyfR6LC2U0xUI4uHMQTx7Zj57uJlh2HgoZkHIOxz88IV0gmzbugmYHxaXx6Y1pjGcrMAJNMN0QWtpaxGlUtjlqYXiYCiUWgxpWEKDSn6evkolAJIFQslFEaNpKRqLalXhUWIuKXoXL8kGfhW1dSaxrDiE7cQOaWUSybwCLVgAjy35kSgw3cuXkxnGMzJ+ZwRGJIBKLiQCR4xpuUmzi5cbJXAMyR5JtU09H/QlmUBbSmm7q3qL51wCRQMUT01WoOREA42kheJhQXFuEhJ4jgEmvNqKuCWthChubIvgfvvYK9gy0Y2nmNpazMyiW8piemYM/EJEW2N6+ATz8+DFcvH4N84uzOHjkEWzYugMXh0bw7T9/E2cv3BR30CBzKZ44hPVdKUxN3sX8agFXhmcxvGBg0QzBjrUCyWaYTLVkbUDtjEHRL2jjlYIeT48kH8Lw1BxAXDf4+zsS3OEl/FKbE/L6msjK6ozc56YjaWl8GGpKuPlHpEzONErCMnDaqCoECWSjfJJlE5TGagu5QsHLLOJ7EwwIUGByJlkQ/hyJGZBUTubxsOhORTwehU39FUW/7EuqrXUEqOR1+RhkxmjVlsOQo4mmiPo3AhAKj3kfhQkAjCJgF9GUDqMpGUE+m4Ve1oS9ISOrKhZe+ewLOHzoQZw6dwHfffU9lPxxEajrhol1vR34H7/xRRze0AB7JYN/+9v/Alohh8+98hV0DO7EDz+6gB9+dAYlV5VepbJto5AvwfWHhQnkiV9OIBSyS9ElD2EeY0VWmDoi5DNIK1U88fCD+LnnjiIeT+P0qfP48J03MXz1PDJz4+hoSeGxIw+Ls49mgWIuh5XFeQThIMJxaDqFeEMKs/OLeP+9D6WQjkw511tPUMpRqk/SUJlAPTgwgA3r1yOdStaszLWxDV1K9FVL4rYnUr03nqkVPdbBSD2YTOIxOZ75CVbEs+7WHoNCdN4zBL9+Hhg8o4SfP5aXZ5WjZMbpUX9mmvv37TmTWckc/RkQ+RsCkW//2e8+Ojk68auz03OPKj41obhqQLQWho3i4hzaoz7s6u9Ai2LDV8ggYLN/IgCLYUKhBNTuPswqEXx45SrOnj3nWeRk7uZDhKFCLHTjPNXl3N9jQ7jpc6PnB5kSPh6pSW78dS3e/WClPn75yYvrfjByPxCpZyvUL8T6nL1+wXmhRRW5cMl68M/m5mY0pRvQ2NwGq+KTvJBSflUcFrapexQdn7frtWmqkTii0ZicbMvFIibGmb2hyciJGR3UdDCtMRqPi9h145btePkLX8HmLVswdO0S3nrrDdwcHUOZtHSoAZo/Cd0NSpMkaJ+sFtGTAh7Y0oau1ri8nvTQJ2NxGBTZZvOwLRUfnboCW03jH3z969i5ZRCL8xMoa5okuqp0wLDZ0xfCx2du4Pf/9A3k3LSIPS1GMStVxCIuEhEFCltCdQdl02aZO4LRMKIx2l05XmGKKeTrPjUKFSrCFRM9cRPrm10EHR2rmRwQTcNINWBoYhaFnCWZEUppCbsHO/DLX3kRjx7YCb2wjMLKEuIxOilcXL16GeVSEaOTMzg/NI6lggOnEkFf11o8+dAOPPLAWrQ1KtCK81hamUYg7Ec0FkYhW8DF8zehOWF09W9HtKETt6ayePvsKC5OGij607CUiOg/fLSChtmQm4QrLbIaKmYRPmpDAiEEmDHCFFXDgVPMi7tFYYAZmTXdhl830OC3sKE1Kh0ld6+cgmEWsW7PHhiRJlybcbBq8XFrFkChbT0rILNCeP0z1E6iv/1e9wjFkCwpq3JD5ffWgEh9sbwfbIvmtHaak431/+Me5zZOICIMXo1Sp8uEmzrHUfwUUMLvIyNQLiDg6AhqecT0HPb1deBzTx7EgzsHkFuZxJtvvoYLF67gwf2HcPToc9i2ay8mZpbwv/32/4l0WxMGt2xCyXFxd2YJs3PLck0qjoaOuA9NkSq+9vnn5BRvmlVMLpTw5snbODWSxXwlBj3WBJfMQ5T0vyS/iTAT1Ipw7Ff/nbniS+YHDy8UVDMoiDsArRBMClahctPkDF+slrZnuSRYkeodr7snpDKHw9OxOSzyo2uIGyyqSMSjMmq1rQry+aK43+iEYaFkOEbthE9K6mjPFA1KwBO2UiRNPQl/BzKqPL1zY+P65gmWHdELEbgQlPBxLP58QxfgQq0JBcklikJdv3QxMcQAZEEKC2iMuvjci0/h4IH9+I//8Y/xyakLSDZ04NnnX4LhWBgeG0YxnxXjwErZRlGcctQpqehsiOHRbf2IGss4tn87GiIcDepYLOi4Or6I41dGcWVkEpVACMEY3WNkOX3ILxcltI0skMt8nLopgECQYybuvnYJZm4ee9f34x994SXs2NiPybFRKRY9f/4SFibvQrFz2NTfgWeOHZE1z6AwfaWAplQD5ifGsTQ9irVdLejq7YJJRjDAnKKqCFRZLFoqleR1lHW9WpFU1DVr1qCvr0/eK7rkZLRfCxjj93FNl8A3arBrIKa+d9RvmftHNNyn+J7V7bxkXe6NbcTJ5INCRybrJFgFwgZy6duSrGAEBCv7Ua0o0CqiKXQbWttzTz333EtKf+epz23Z8rOumf8cHrl8+vTaD95778uZpaWXTdserFSrcRGhGgZcRtXqOnriAezvb0fEzsOv59heBIf6i2gKbrxJgqVuLeTw9oWLmC8UxJLKN03EYpSbMYmOivRwWCh+UtGGactmTeqSYxreoEJZeka3e6LSOvtRBxjCctTmfPVRy/20W/1rInq6J1aS5dyT+dW84jIzp9uGJxr4BIjw9MKMBVp516ztQzSRFl1LYXVZarQrtiWjFxZL+UNxxBqahF5liRz1IO2tLcLAsFE3m8uDbVwBhfNl3hgKHnvycTz/8ovI6zaOHz+Os598hOWFaW9Ri9C5wXr0MGwlCd3nMQ/xWFC0Ie2xEHZt7EcqGUYo7JewHjYIT01OYWUlj207d+O5z3wGuYKJt177Pm5evyaJo/5wFK4/hFS6FQ/t24tHDj2Ec9eH8a//8I9RrLC6vgE2q9wDVSh+G+EQbaKqsFyG472GAQKVVAwRP0Q3QzpSisSqCoKuiXXNFaxLmlgcv4PRO9NYu34rlIYmhBON2LnzQdy8eQejI+MwtQIeP7gVX/v5o9g+2Aa7uIx8ZgXFgoN33v8UN8cmUXaAVd3rjmlIRPD0kQdx7PAuJIMmqtYK3GoBulOWDXZxdg6tqQRNEnj/4/OwfDE8fPRZDGzajZNXZ/Av//h9XBzPoxpplE46x+9iAAAgAElEQVSeWLCKYJRdNSoMLjx2WdwvtEayjIyBWaSjXckiqcAXVoEotUF+uATP5TJCVQutiSBawgqsbEbagJs6O1FwFEysVmAgJJkSIv5VFNEqiFiRPammJSp+6Y7hplgDIiKmpHiVbGAtSdXbcn9cQncvjEyAcK21tnZz36+X8q70qjhjBIgQRMmlX+txISARUOJpRqhJEaONY0LRcmj0O2iAgf6mKJ46vAsP7d4APbeMkdu3JNNlYGAjDhx+DNr/m2Xzv/yrf4uLtyexoldRMmh5BloSAbRGGZ1eRSqiwqamBjb27t6FTYMbEI214+ZECd/78Ao+GV3CihqHFQ8DUQoiuaJzLMMTd1RGMaxrYOsMS+8IphyX4yQKB/kUvHGLXw16o1M6GrhuWRS4cizGO9sblYiQOKQKI2WLZsRLZOZjskgzFlERYq+RbUtpJcEIfEGEozHPnu1YEr7Ix+V7ynWCbij+SaErG3PZb2IZHgiRGHG/pxfhekcBq6xxTkW+xjFcihZa5oQA0Hki96lIJlNQqCnJZ8TifHBLD7b0tWJNdzN2730Ad6ZW8O++9WcYGl/CZ17+EgxXwUcnT2J2+i4Un+0FFgbCUktg+SLS0xUz8whqWfzy55/Dk0d2Y2Ypj7945xQ+uTKEAqPrfSpKlilMNF+DRDQiIvRcviTJwQqTiCmcpTYmoECtGHDLy0igiGcfPYyfe+FRRINJnP7oOM6cOI6ZibvIZxdhlXLoam3A888+iaeOPSnXf063RG9HLcjrP/oRbl69iK2b1+PZp55A/9o1ni22ZoWemprCN7/5TczPzSKdSqGrqxsDA/2yb3j5Kl7xJjt7eGj24vJZk+AXd6Lorn6CEbm3n9SCGHnvcN8hWyVrHS30dKnx2qjpjshUSUaRCxi09VYd2LWWaBoafDZlvl5LdNlyUaywKytUDbWvHd93YP8/jbW2vvFbzzxY+M/txX/Tv/87L1YdGxtLvfrqX7y4uDj/ULlQXmcW9XV++Nt8SkDVaRuj+4UoP7eCLgV45oEtaKyWUS0twTSLcFhS1dCEUjCJW/N5XLwzi3Hm+1PtzyAgzntrdJd45jnzFpuap+CXhlHXo9AIWCRFUMYyXmiUKP5rH3UWo34B1UFH/aT4l2boNR+4WHlrZUT8vnuOg/uKvupMS/1x7iHgWqJh79q1SDe2yM1DNTd9+XQ6MLis6g+iGohI4BVV03w+LNqLx6LYsnULOrp6ZU5OvUBQjcJ1qmhoTGLnnh24PnQdH5/8BLPTkwj7K+hqTaOlqUGeLX+WGoohk7Nx9tYcAulOFH1kayqI2C4agwHEw8wVoEKf1tMQBtcPYOeuHejs6sTYyAg+fPddTI0MSx6CEmIdnYqyHYRmK0glU3js8EN4+vnncHn0Dn7vj/4MCysVVNU4qhTecQNj7HkkKJof0/LD0mtugHAAUR7cGFltmNBKGlwu1KoPvUkL3eEiVmfGsTCXwc4de9DRuxatnV14/pnH8eZ7Z/Dd1z7GfGYVHS1x7Nnag0f2bcLmvi7oBR3Xr07izXc/xWLRRqyhUdpPc0vj6GkCfuFzR/Hkw/tglXOYnx1HrpBBNB5BU2sHSrkcnGIOTQ1NGLo7h7GZLDZu3Yu1G3fj/Qtj+DffO47bGROBRCtC8RSC/opoBpgpQgVHUAWC7AFhPiYnkCIYJZ3hE40B53FOwBMu+pm2aRqyYQeqDuIBBU3hqCjlOVPIseq9GoApXSlM3aRw1RtHOlVvoZNgKlmwGAHO0jw598p1VS+280nPhacPqX/c00HVR5b3MkT+6tGkPCPmvNQYEQmgkw8v60VUfJKgWrO/UmBHXZWpIVzR0Rh00ahW0NccwaEdG/DApgEUshlcv3oFmzZtxuHHjkpC6e/9pz/HOycuYj5TQCqZwPYNa9AUMpGfvon2hoiMOmcW5nHl1i089vhR7Ny8DQODO1BRG/AHf/4B/uT9C8gwIK8hCSaRyW/skrmjXTVEJbC4Z3jN8fmwXqHeB0JhCzdIFgGSZRVXDF/HepQ9k0alvsez5ErImGOJY4nOPgpSudkQnLADieMfyyhJZDq/TmBBfQa1HOJ8Yg+T6pPvZ7YH03659khgHd9jFk5alugZGA3A35MHLK5/XmIqv4fCVltAU4TR4AZzhXQRnPPnyLWia7Dzy9jc3YQXH92Lg1vWIB120dyYhI8AKBrHuaE5/M6338JC3oJVVVAo5OFoefS0p9HW3oK7M3OYy+mww83CsATMEkJOGY/v3SbrzZ3JWdy8O4c8s2+Y3EumTkojDfiptVFqYIQcomZInDqTgcXdVWFJgo71nY146fEDePCBzRifmsKnJ0/j1pXLmJ8YkyJJ1jZULE3Y4K6uLhx86CB27NwlurMr167gnffew61bQxKdkEzEsGX9IB57+DD27NsPu6pgeHQUw8PDOHnyJCKhoOhA2BNDMFdnsnn9ynsleSBeT0z9tWdY5P2s4v330r2v1+4xjuT4vvBDgAgZII5haMWv1QxwnWe5s0HxM5l0KYfmhWdI3xDBiMP30/FD88VRDKZgNXZQ93R7/4b+P+xJJ//kt/7hC3N/U7Dx133/30kgwkPPxddei4ysLv7c5RvXniqVyrtMw+r2+/2kLxSKcVigpll8UW1ETANpU8fD3Z04MNCLwswILLMIJKLQoxFMajauTGdwc3IZy8UKXJ7qqVwK0AJnCcDwvCteJAyBiJf5yEXAs8aJB7tml5KeCwn+4Ubgvfx/FeNR//r9DMk9lFu3atXsvPfT2PcDmTqrIp7/WtdGHYjU9SOc2Uo5VDIplKBeLMio4//h7j2A5LrvM8Gv+73XOU6ewSRgkDORA4nACAaJFCnJss/ySucN5y3veutqy3e7563y+aq2akOt7duV5RxlK1uUGCWCBEiQiCTSIGNmgBlMnukc3+sXbr/f6wabI9rrNX1b1k4VBBHT09Pd7/3//9/v+32BOnJ2LrrNjZO200RwyKimUyjwxFNPo2/FGlwdncBMOo+WeCt6O1rx5JHDeOf0eXzvL7+J0sIUVvZ14sCe7UjEQ8gXc9DrG0AwEETN0nDh6gTO3prHuJ1E2ROC3/LAZ9DroQCfp4L+3lY89OBObN2xFYVKGefOnMSNSxdQycxiVXcr+rvaEI3EUGbGSrGG6UwF49Mp0mdx4NBBHHnqUdydmcHXvvUK7i6UkLeDqGmEYTkeoILS7Qosg/bi7nVRfCyCHIQUR7rOSsn1d4j7dMS9WYQ8FbRFgji0dy8e3LdTQg1XLu/AhSs38P0fncTtiQWUdFM6yVDIh8H+XjGgu3t3URj/FYvFUhA+M4eYN41dq8ny34ptm9bCMhwszKfEGIzSx7bWFtiWiUJ6HrF4C/KmB7cm05hY1DE6X8WZmzO4OV+FE2oT7gfHJQwQk4A6zSfeISxCOHKjyRy9YkiWpJyW3ASiVCwIDLgW4+L3y0h3OrHSUbZmIaYGJG2eh2ClZkFnYVGX6HIMIEWGyTwaSn7rcnIW2yxexHU36KYHV6iYMEUBRBWFa0T249vMx41ilnKk3NmGSDJklMEO88P0O1dl4v7hr2DDwHwCaqfd0EOPUULM76A9rKA7qKE/HkJbWEMpPY9cegG7du+APxLDxGJW4gbG79xDOZPBoR2b8MRD2+E18vjg7AlM3BmT+08JRdC+YjUS7T1u1IASQk5XcfLyGM6NTCPtqLCYWBsKilGcSnt3W0FNJ+HTD4cQuG3AZsYHM0ykSAMUBg+yKKjxANXlcHIjIfjeIaoOkhopkRWeDgmgetU9nGhQpbKocMcuPMRoFkg0hGs5IMULRxQ2KhzH2rb4glBPTgifTZT4gpBcS1lu/RBsFBwsSHiw8UBrZJGwQ2fXLmR92rjTIK/MDJiAHPIkEjulLJYlAuiNK3hgVQ8e2bsNfe1JzExOCN+ob+VajC/kcfz8bbx08gpu31uQIrY1omH7ql48+MB6RKIRnBm+gbfP38BY2oAaoYzeTVCOE121TLFCJ6pJozQWqWJCRhIcKAijMscN4uNrozkh4wXMagmeWglt8QD279iIw/t3Y1lnNy59cAan330b169cRDWbRl9XO/q7O5BJzeLmzevyeXF0HYsmsGP7NnR1tOGdE8cl/JJoOMUOPCsCmg9rVq7Ejp27ZBx27v1zSKfT6OjswODAgKhn+HkKeij+LXT3cE36+NUQM7AoIRopyGN9wTQKj8aZIbWFmJi5CLk0IHUxhJwD9X/niaWK9N0jysmqbqFKd2+OfOQu4joyxMKea4fnXlH3oKzFYSS7MadGoQbCWBb0jXSG/a91hMN/9FN7+ocPHz78dyLp/YkrRI4dOxbJLNzbfvv22JOlcvHRXDG/iUaCtGLnDJWdMNnVlXpVqJk1RKoVrAgG8OymjfCX80C1iIpjYdYycT2TxcV78xiZz6Fi0ZM/KgvTUaiBr0lnzy8uQjdUiMQ4klHryTCyYbAJowy2HtxmuzcEA5Ia3WCzyqW5om2kHH5kXl6/eT6uKFlaVTYKkaWFSuNnG8UIVT7kjIRDQXE+LFWqqBiWcENMsrJJOBOVAuPadcTicTz7uZ8WWPQHb57A5HwG7Yk4dm1YjV/4J1/G//Mfv4JT77yFDd1RfOrh3RjoaUM2l0Y6n4Ma9LuyNFURw6hSBfj6D8/hzbsm9GAnvDy8yhn0xEPYuWk1dmxbj9a2KManxnHq3DlMjY9KzsSjuzdjzbJWmMUsLCoBKAH0+mAGo1goODh57hZy+RIOHdiLz//0F/CDHx3DS8dP404W0P1JOAo3XJeMpTDJ2KvC6/jEP8FmboSPFNUaIuwEHQ3VYgV2NYPBDj8e2rEeawa7MDcxLg6Kvd2d2LJ5gFNVzKZKmMvruHR7AW+evIJbdyZlHCU8Q9uDWrUqxU/AqcBJ38VDmzrx3MGVWNWpIhHyIZnoEo6LooZF2kfFC3lH7EhLuo2bE7M4e/0uTt+YxvC9PFI1H5R4J9QQvVfc7ojKTlpTU9XD+pfmTQ6dZNnhQIWh+qTjpMyTI0QPC2NKOOmSysdUKzKK4abug4O2YAjk75PgW7UcVEMx2EF20W76qsg2if7JZMTNgxEGP9VfPJA0N8hMxgk8SCUmgf4EH7/FNBciSwvxj9zj9BFB3dCMDND6ZvphEeIWIsIOlUKFZER+IORdVODz1pAIKOhPJNBO2KiSh6dWRijAObkb1JjTbbS3tiChOegOKXhm/wN4YGUvSvmsyNgvXLoiRnB9qzcCsXbcmJgRQ63Fgo6c4UHR1lDx+EFv2zKj47k3+MJQHJLgmbjtyncd1U3UFr6qySLECyVATxYiE7ogGPJNokw2Jb0eIawGfQFRDpH8qVepYnMDGsX/w0/HY6p03IAynYeWqG1oQKhBU7wwjQpskvTp4cfRHN2a6bEm+xibKFeRd59XcD+FtSYHGUcEgkgxHJGST3FmdR1ZXbt+RwiyhPTLhSJCqGHdsgQe3bUeG/uT6GkJoKO1RRCf6dkUbo5OomwpQuQ+e30Uk4Ua8hUdQY+FFe0RvPDoXjy29wFJDb88No1T18ZxdSaP4fFZGPS7IEIsNudMLSfR3QHjGHgfELEzqYT0u6F4NseQlgW/wgBJBUqtCr9dEpXboT1bsH/PVnEmfvu9czh76iTGb16GzzGwcfUKbNmwHr3LuiU/h+GWp04zA6YkcRe0G4hHgpidvodMNu06l4pXCz1ffJImHI1EBTHiZ9zJ1HNyQaJRWTtiw8B1Um80ZZU0LQrXS8pdCSw8hUtUV7s0r5eG+oxFbINTwr8bikyam/FpiW6519lNz6Yakvs/XbRFRSP6YDcSgA9iqnuRPBFfDHqsHQtaDGoohhBtKlTvQmfc91JXPPx7j//yl859nmYtn/DrJ6YQOXbsmDp953p/Llt4vFIzni4UCgdrZi1K4h4/+Gw2j2wuC4sENneNwEP2ec1AzDKxPB7BZw8cQCWzIESq0dlZvH/3HoZn5jFfrsHxhRAJRuAn4c7UYXpNGI6b5sqbhTCaaO3ZkdCwTC6sC3txttqQ6krBUW9mWIjUjSA/kgzafM3ExbBp9tdcfDRuOPENadhaN+7O+pOw2XSR6Q/v4ubOkhsJq2peaBYH5LxQRUPreEaCF0o6TzQhrbqeJBaKhQLWbNiIT3/+ZzA2l8G3Xz2GdElH3KfgM4d24Ytf+Dx+6f/8Vdy5dQ0HNvfh2Ud2wWMVMT83I4d/S/syxKJRIQ8STp5PZfD62dt4+VoReTsicfVrBjpwYPcWrF81JBHil4av4P3zH2B2bgYtIRW7VvXghScOiINpenYKxVxa+AldK4bQt3YTamoMb793Gd/4+ovSDf/H3/h/MTJ1D7//ze/ibkYXSFF3KHvkYchZBTsW+opQxmvLbJ1XTbUdhFUF4YCGkGqJP8Ghbauxc9Mq5HMF/PZv/wFS6TKWLWvDP/nyc1i5YgAT01nM5U1cGJ3D0TNXcHtijktYZLQexZbo8rDXgM/IwklN4HOP78HPPXcQPmMRc+O30JKIorOrF+FEBzL5omzksdZOZMvAB8OjOHvpFi6PTWEsXUXeGwbC7bD9cckKIaFNfFBUP0KhiCQG1AoZBM0s2gI2IgG/RLenbC8W4IehhWHZzCmiSZkqGUXeqkGoT7qfWNCD3pYQ2n1MG06Lt0DB0TCrJJFxfOJYK5JxEiVZfMhIkuNC16mTIzOuBcrV2YXLfSh6QLq0un8+7qtxtzbftz/+uHqQW30S6kpRXMdh8dzgRn5/NMOXRf6K6x5K3wxyMdgj+7wOWoIRxLUAQl4b7Ymg+OFcH76Euel7MkZd3tOKXesH8MjODdi1dhAxxUJmfg4zsylML+aQLlvIGF58cOMOrkzMYqZQRdHyoqYEoASjdaO9AAwbolDhqe8R8y4TIWZLGSUYCosRFkxEStzPTQ263jUVFpEsDAmRkxxKiwAaKAZCoqKhERadfzlmIUmY/BuiY/TVMKyaoJDs2D2aHwrHMB6WMa5XhMsHoa+Oq9xhTgzLHGm4mINFwmY9oNJtjFzHVP4b+XB8nRzNsBARG3AJRKyntArXgiWIDU+1hFbVQbvPlGLi4Pb1CHo5HjIRSyQBNYS7s3m8eXIYR9/7AHndRr5ShUdxMLR8Gdb2d6E3GcJgW0SMyiLRONIVC7MVG6dGFvEH33kFZY+GWkMaLXst3UwtGXdJRhd5N5yDEQqlnFo3oHBEWS0haJbQk/Bh29pBKULWDPVicnISb731Nk6dPolsahHxUAC7t23Frgc2IRryy2eQbGlFsVTGj370Bk6fOS0kX+aCcUwm5pemLWNuKnvoRcWRCuM8uOe2t7Zh1cpV6O3rrY9dyAchqsg9uR5XUFdPNQqR+8VJndDN84HNgDQCkqVEOwd3DbrTO1r0u8AEzTd5HomHSN17yl0PLFzdka3D5pNNKMMziXDW17ZMaLhiTBtF3UbZ60fZH0E1GEUtnETFQ9l2GLGAH62+Wrov4f+zzat6f+fffOGZ65+wDrmPBn3S5/n/9eePfe97iXPXhzeVSoVnNFV9vlyprCSESKJPxdAxPz8vBlAu4coUfoOfUHQ+L4qYoG1gWWsSP/P8Z3Br5BbeH76OS6PjGE/lUaJ3hI8ZCSpChDjBi1ORICnCfOwmZc4u0jbqvlwJFaFMRli7KEIDN6sHP9XH1lIQfdx8vEmqu5Sc2oyWuBt/nZoqZjQfmtQ0P+7jkJP7pD+Xuu/m10gUux+BEP0xQoKGFEoV6eQJl/J90hAsFI3jsac/hRUbt+HYuWEcPX0RuqMgoQE/89ge/PRzz+Bf/8q/xdVL57B7Uy8O7F6LziQJugYUNYJIpBPBQAg+jSnDBt4fvoSj79/ExVkvtGgHHtg4gIP7d6CtNYrbt0dxkof5nRnp9sI+BQnVwKObB7Fn40qR9XLRz89TXaJgw7ad6BxYhYm5LM59cBV//CffQaniwa//1m/j6tgofv/r35D0U1MNoVChGogANX02mCVj1mfjJBpr0JlyaqvwWAaiYRv7tw3h+UMPYPfKbiGzXhy+g6/8/p/jxkQaulnB//FLX8LWTRvx4svv4vrYIlImMJXPI1uuSqqp4yViUJFxU8zMojsI9IQVPPfIQ3jy8AEoeh6jV0+imLuHaCyKls5emMy2sL0omCreu3AXF29MY3qxhEzVQcmrwQhEUPX4UaQxrup3w9FopiWOtD7Yugm/UcLymIWeYE38DQyvgnwgjmslD1KmDx5/DI5FISXttAG7qMNL0qFiYKA9gLVdYdTmRjAzehWrVgzCCLXhQi6EqaqKKvNj6moZgYXrtu8shtxwPI5zKH3X5Xsij6TPCFGB+wXEX789/LXFiFiINPxD6iZgdeSORYgYgDUMAr2a5DdxxEhvHDGnA8cPlPp6RRkV9qsCyUf9GvKLaaSn78FTziLpN3Hkoa344vNHsK6/E6gWkJqewSSRj5Ilbp3vXbyBkXuzSHN27o9AZ+6R4pfDnxJWkfYHgqiQyFsqQbNNBBwLHVFKmy0UrSoKRg1ViwVTCIqPJnDMnGHibVnGMrSAD6gK4hzx1AwxbKMkO6CqWLV8ED2dnZi4N4nxqWl4gnFkyhUh1xKFcWg0F2TooypIBXkB/IyY+cNCgao3Vq7cAyQDiF15fYTDIoUHV8OdkwgXUWAiIAZ5N/X0XF4OFqY8HDny474oZEujiqjHwJef2If+KLBz9SD6O1uQy6UwtTAvKcGmEsKZ4bt47+JdXB2ZlNGAT6lh7+ZBPP/EXrTTC8Xh6DgnfJNYSytCiRZM5Sv4zrGLeOPsMAw1CL3uSCsdJ+8zdnv0k3FM1xWUnL6a6Y4k6bxbqUHVy1je4sMju9bioV2bEQsHcePaFbz22hu4NnwJXquAnq4O7NnNvKEtiIX9yGUXkcvm0N7aju6eHjln3j93FqdOncCdu2OSKi5hkHR6pvU+0UDHQjBI1DOK7u4uLOvpk5DRhtcTmwH5TCkoqI/SuToa/7+xFhpcwPveUbRuqCs3WQzyeQQNt1ykpPFFOwk+Tpx06+M2CV71EN+33ARt3Q2lJIpTs9yiSCgGDsfziozqy46GgqPCDEdRY+NK7g0R5niXeGsF9QyWBazby9sj/+kXHt71hxs+oZrmJwIReeuHL2+/NDz8i5P3Jj7n2HaYXTahOZGOWZZUtSTQkZTHaxVQNZmDW+UiIpoXKmqIRYPYsHU9Xnr9DVwfuyczfH+AslRCZYQd6YdAchNtvU3ZXAi1NZIJhUXW5GLnZsHUIeqmAoHsZEJfMqcT434JLf9YslHjBmzM/RpOePz3ZjUNCWnSgTQKkyZUZOlIp/Ea788S64ZJHJOQh0Ayo1cNuLHgNGFyPCgU6BFAG2YV8dY27DnwMNY+sBOXxibx6okPMDabFdQkGfBiz+oe/G8//TzuXr2Kv/zmXwBmHju2rcam9cuRjEWhepgOSZDfK7Hy6VIRp4av4M2TF+CL9mL3Q4exb98D0kG89c67eO/sB9JtaqFWmYcHHQN9EeDpLX3oTfqxf/+DSLTEMTJyFaZtoKt/ObIVGydOX8L5yyO4ePk2orF2/Lvf+A/4/hvv4Wvf/T5qdIKNt6JmeVHKV2BWy/ArDG/jwitL6J8/3IOyqYhzo1EtIxnx4qmHt+HBjX0I1wroSiYlsO+td07ju6+dxd3JKTz55EPo6OzEsbfPY3qhDE84jpLFMLGKnLmWVQUUHapVQtJbxu61/Xj24A7s38xCrVWCvXKLoxgbPY+F+VmEo21QA60YvZfHhZuTuDAyBYRaYWlhcecsskAhe12nwybEJKo9QqKtD6l0DoWyK0HujEexvjMEZO9h5u5N+CNRRFdtxA0jiAkKPYJxOGzVpYDW4NA6vlwRBGiwM4RlQROzV05i9s4N7Nq1E2p7H07PAgtGQAossW4XkqSLvtEYip0yi3QiIZIjw66OnBThPShu0S7RMH+VMPdv1ru4/LpGRSOVRR3CduW7IomtI35e3sMchXA9kigrbrEMQ+TBKVNysU9n/CG76EgojGouAxSz8OlZ7FrVjZ979hHsWb8cPruKQi6HxXwVwxML+MbRMxiZTAlhkpt0WQvKSNNmTge9XPi8EiJHm3svzHIeUa+JwbYYYh5261SAeDGTK2G6aKNokUPjOrPyc6KLpm1UJD2WXXnA48DgmNM0JFm5syWO7Zs3oLe7A6O3R3H+yjUZCeVpfun1A/4wTMVHOz4pUsUsjdwDIlJig+9eB6HrMK+KzADLlNdN9QiLOTZ37K4bnCIalkkWlu0RlSBfp3DmLI456x25fN9GQAESqoX//Yufwp61fWjz2YgFWHAB569cx7sXruL2dBZXx+bEYTiebEMyGgAqi/jMozvxqcPbMD85iWKhhJ6BAcxl83jv/ctAIILhO5N45/x1eCItQqw3HI4YJDqWDmwuIVrIy665nZd5U1YNmmPCZ1vSVKwd6MWhXZuxbcMAStk0Thw/jrMnTyA1N42gCqwc6MGhgwcxsHy1fA6US+dzGbH8T8Ri6O7sQFis820Z03zvBy/h3sy8ayxHNg79WTii8kIQzxVDyzE4OADek0TViVY1JM/CtaoXIo1V0Ggcm8c1jVEMx6L3fUHqRYiLXpPyVzcnq58JNRaFRFvIY6yrMiUEz2OL8pCFi1V1EWEpVqneEqM8WxpTRw1DC7ei4gSQNWwEkq0oOzYyxSxi3T2wY20y9gubefT4auZgS+yr/+IffeHX1sRii3+zFf3xj/qJKEROnXjzU4sLi788Njb64Pj4XSFb0YKasfNMW6T22l1Afng8Pli6JWS8eFBBT2cLvKqFkfFbuDxyHfOZCiLxBAJaBD7TB9VWXKt3IiF2RcyI2KVQay3OhrzgLAxIQK27S8qszWFn4I6FxMNwydzUJbi6K79RFDSQi+ZLsZQj0qyKaRQZsszqhmnyHE2VdKOYaVbk8N84G5SoZ2HDuwvFNTOiN5Xv7osAACAASURBVATzB4BErAWhcATFQhHxZCv6h1Zj+/6DiHb24djZy3jz3GVM5XTY/ig8vpAE57X4LTy5azN+6bOHcOnUWXz7O99GMKJh/boV0lGEfQyICwqRrWIaGJtdwPGLVxAMxfHpR46gq6sN54ZH8cqx93BrfAJV9i+hGJRITJQFdiGNLT1x/NJz+5D0V6UI6ezuEN+TPJUlUDA5n8fpCyOYmq/gzsQMHnhgE/7hL3wR//4/f1fQG44WAvEkopEgvJRn5xaAYhqWnheYWom0QEsOoaJFUPEoqBDSNqroiPoRVg34nCJ2bFiNF54+gsGeDrz85nX86Te+AzUeQqpYQLlaQzTSBo8SQaFgoFYpw4eaJPxqfhY/KdjVHA5uW41//rPPYPNghzg3sns3zALGJ29janISjuXDyFgaw7dKmM3VUKPvQTgE1g7pSk2cIksGJC+nJaai1adj87IoWkI+3Lo1jjvTi8jVvGhp7UBXIoKF8VuYvnsb7d1dSK7ZgglPAhM0zKRBnzidumMVx/AA+ZLwY1rifiQ9VViLE7DLOXT2dMHwxXAtQ0QmIqRLN+KF1u6uGkLuRSm4GW3gjg0p2+FsXDbHhrOjjG/++7enj4wWZfbvOqvKaEb0uzze+IfwNr1EiHi4RZbX0eSQJD+FEH3NrvJ/3Y3Z9fl2n0soGuwoTdhVHUoxiw6rhEc3D+HIzrXoTviBgB96KIkT18bxRz84jtnFEsK+sPtb2ajUU2SJBLH5kcO8VhWvmqjfRqtmYetQDxZGriG/uIiegUHx2LmR1jFVtGD7AojEYjLeLeSz0GAjTN4SVS+5nPhktARUFFOzqORToG+rqRdl1OoLR2EHk+jsX4OqJ4DZTAU504MqeWpEq8Qx2JEOmMRYr9fnpoI7lqwlh+ign5JiggmmO25WqLzhHkok0VU/iaU/R151M0UZC9QVgfwZDsKEf+G1oJkc33rwzKG9eObABnQl48jS+O3aLbz89hm8d3kM8EXk+VYNLMOXnn8ExYUJzIxew5b1q9DX0wNOUdRoDNen5vEH33oVw2OTsCmBDcdk7GY5qnBjKIcWvJgqMN7XRHh4nzJcj8WHacBvlNEW9OLBHetw5JGHEY5GceniMI6+/kPcvnYemllAMujgwJ5dOHzoUUGK0pkMAqGgcJ4vX74MXS9h3ZohDCzrlOtD4q/PF8S1W3fwzRdfx607Y8KfIt8q7Fewom8ZhgYHJJOMa0ES3Osu2m6Wj1s4NM6EZg+Qxh4vVgz1kT33cEqpWUw0UI5mtISFRfMXiaiNfV/OAbluddEEXXQp1a6SZF9xuUtEjx0HZdNBkcrIeDtCiW4Uqh5p0mItbchVy0hVMhhcMyRFYGZxHgmvjq397diwovdPPvPwQ//32q6uO//9K/3Dn/iJKESuXTz7U15F+VeFQn7LxYvn8cH5CwIXUr7mErPcyp/wqF6lH5xX5lhRP10zK7h2cxjjM/fgjURgCzRGmFaFz/TCQ62jpEd64eHj6eNDMYKbRuVuanVPDrc7c5NwpSIXJYHrY8AqkQWKFAr174lioIntvLT6bcwCl3qJNBcusm02ihl2Nm6zU0/vdWeMzQWO/DcrYSlE6omasgDc7kZR/dIxkdwkYXZCdvRizdoN+Jkv/2OMzmXxjVeO4cLYNEpqBHYgAZNBcez8+D4tA4FKCl96ZA++9JlHce3aFbz44l8K8S8eDSOkakiEOZ6JoGQYmExlMLhpCx7cfxBOPo/vfuPbeOvUBRSp+gwGQSP8KmPkoy0AYddyBRGnhJ/atxovHHkQd8ZHJVk2EfS7G0w4hnzFwvGTF3BvtoCt23fjocMHcH10HL/+O1/HQsmSQDxuTB08ZP0WzMwUitN3Uc6n4eX7jbTBDHfBjLTDE4lL2Jyl12BTVWCV4PdZaI8Gsaa3H889/RwKVQdf/eM/Q8Fjy6LkPLot0QIPQijndTilHEJ2BetXr8DBxw7j6FvHcfXqZUFGfvqph/Dk/u0Y6GyFbRooVgq4NzeDi1euYWomi1ujC1CDA/AGE7D8Xsxm01go5lGVTCA/ApqKhM9CT1jHYIuCfRsG0N0Sx/RcARNzGczmKihbHhSrFrL5MspUQmg+lANxzNhh5B3mv7ihY0RWCf87ZQMeSpnZNdK2P6CiLcB8CQOGY2OxrCPncOxALgpzZRjl7o4mhdQoyc807GKCGpEHF9aX071+r7pFOMeaf/32tHQss1Q5444upb+HI4eP3O3uH3LkvPTrITrigdfmEJxcJ0UyXsgXIyDNRF5G1fPh1IVJ71rPrOF9okCFppehLM4gYZawqj2Mod52qJEIpko1jKbKWKz5kKVjLXPoFFUCDfn2hajuEIUln8ALXWflZyAWcLAs6sWa7iRunz+LzPw8BlathtbajdG8hcmSKQZbtP4mcZjhaUHYaI8GsLyzFQvjYwg4BvxWBamZcZTzKXBYXCllxQVTDUSghJL42Z//Rczmazh2+iJmSzUgkoDjD0JnXpaEb5LHE5TOXFQ5zOjhGEbh50mo3iXHuvb9VH1QkaO7vjF+v0uq5OdG1KvejUtRUnP5IkzklsgMFjdGVWTDTKE9sG0Ddm5ei8nxO7hw6TIypRrUUFJGkpQw97QE8Wv/8h8gHgzi1tVrmJ2eRVt7J8ItHfhg5B5ePHYWl8amJbOHJmQMxeRoyct7mdeWyA/5DlRHsYMhMZqZMUTJ9CKCjomuaAhf+vxzOLhvDUZv3cUbR9/FxYuXkZqfhi5GlnlsWd2LF559BitXbcDCQkbG+lTAvHf6LF5+9RWUK0U88ehhHHn8YXQkE8KhYARAIJTA7fFp/MZ//i+4PXITLckY1q5cjpXLB8ShtpQvuRwq5shwPNbEq2mYjHHE1ax2bBQiLDQaj5dRmV3nXhFnrift3j8jeN97ve64jFwRnhFNtu/u9SOxvD56sxyUdUqtadfvwKRZp0dFxUOCe0CaNI8vAl2n5btH1r84ONPyIKIh5GUzCnRHVGxdsQyrB3r+aM/urb/aE2yZ+J+6EHEcx3v72sUv3B4b/WVY5pb169bh29/5Dn74wx9JhdvVs0zc9WjExS9KpDo72mCUihi5cgW3b9wQz/wQTXmUoMiVGBJGuNavMi6bcC9Zw7RPVl0radNELBh0U3TrpB9hFZPvQdOYenoiF7NY78r3vCKParCUhfUss8sfvzzNm20DPmsgG82FBW8obm6KqAE+JKTe37zrr6dxA7NMEQ+TOkmpAfPRgIxaCvI/2EUw1MjdxxmwZSMUCmL5ytXoXrEeF0dnMF50oAfbUFbdEYEurYZLEuRhpBllxGpZPLnvAfzjn31KNtGzp89gnE6szNpxHMlOaOvswMGHD2L1muU4dvw0/uIvviXurrFIHNFwED7VkRnlQtnBrOFHQYnB8FNibKI6dROffuQAOlvbUEovIOJU0JUMi0nXjZG7cpA8/8Lz6Fg2iLc/uIav/Om3UPYEYCl+kej5nRoSmo5gLYVaZgpGIeWiVv64MPYp7w13DkCNdaPmDQpxl6Q/r2ojEFQR0gIop0tSuBlUmlDqLYFRBrxGEQkaJUEVpU2rYmFzTwJ7d23Gkecexm/8zov47kuvoiWRhGY72LhiAI8/uAOrV/RKp3Xm0nV8/QevIWd50dLTDy9jvm1gIZOTtONqzUTAryGqWYg5BSwPVrAmpsOnpxGNhrBu41as2rwTgVgL8vkS7sxk8NrpKzgzMifk1rIaRNEJwFCZURMGb3o5iL00PivDW2Guhgvt6iZ9Y3zQvG44lxIOwKD8koRTCdmiKsMlLIp3BM3KCMfLYV8vUqhiqJO2+TN8rBQQ8nl9MkK9i1+4xoAkWIpGgwUOT38pROqIDI8IypaNRrZLnaNC1ZTKtOWaG45Gvx/ZuE0ZRTK9loW+HxZ8PEhzGdhVekYQ3fGipFsIJdsQTrSiajjI5YqiiLKcsiTqCllcKnuuO7dwYyGiWSV0RbxoC6twSnnhz9i+MMpKAHMVGzmDsnKah3nhqRZhFTLQ9CJWdiTx5P7dmLh2GedPHkcxNQNa4QQ0droVmJaBcNi137YsH1q6BoBgDJ0r18nz3lkooGippOiKqaAvGJJRg8n37/XIwUgvJHqHWOL140cgHJJ7gXbr5Hl5/QGRAotrLq+1otYNzExYLFLIj+PnSMUFRwwyFWHlYyAWDSAUVFHKZKSw9dK5VaTUZXQmgnj2ycN4aO9WfPdbX8PWzRvx1OOPCwGXpPnLN+/gxTffxbvDd7Fo+GCpQVkbAZqzVfNSgPHzZQKLYGLce7mnieOo27DRFySKIrasW4mf+wc/j/aOMF556RjeOvoG8ouziNLWpZpDfmEaeikn+Vkrlg/gsUcexoZ161HI5fGNb34TJ8+crvvl2JI6vnv3DnzmM5+RYFGugytXruD9s+dw6dIlCT/dsnWrJOi6rqY1MYV07fjcM6KRLbZ09NJwS+X+3kBL+FiOx9xGl749riKUey+VdR/1knJVTzqvsaTvuv4+/CxcLgpVVkQmSTD2iLkdScdc92wGSx4FRiAMmyo5zTWipO2epgUl7iNP7xUmFms+WIUF7OmP4Mi2VRhojSARVBEJ+r+ydnX/v0kkBjL/Uxcit29PDL1x/M1/denS+S+n5qe9Tz3xGB7cuxd/8LtfxQcffID2zk5UjZqEefX190HTvLg9cgM3r1xBKZ2D5lURCRH+9KLMLpAQKitnSt48rCINkZ5RAcPDgBeLNx6Z6vRYELdSynZFtuaVhSyVJ/X6lkvaEqIRu0buR3VWs6A05JAQFvtvjMkbhUUDIVmKcHg5p29CPu5De3VkpBmqa2R4NFjtQqxV2AVSTuy+PxYi8p65l8t83ZWDOv4IYr2r4e8aQs4bwQLD0TwBSbblNF66SL7HfBZqcRF2YQ4Hd23Fz3zuWSwnwY8fYM2El4ZJNJVSvZi4M4J3j76C4eHLsL0qNm3aJF2D32sh4nNJwCPTKRy/fBfDMxXk/e3wBKJiRpWankRE88Nv6VArc/DoOfT19uGxI8+IfwhHc7/527+Hy3fm0N43hLxuoEojJhp1VQtQKovQ9EX4iHJInoIPNcsHnfkymg81JYTOvrUoWX5kagCZHjUFIqWNhhPQ81WROXMA7glrIr3LLc6COE5bJCCjop72Nvz8Zz+FJ3dvAc1LWbScvHANrxx9C5PTKYyPzcOuedDTkUBHewLlWg3j8xnkLQ8C7R0IxeMw9RJm5+ZgGK4CIeL3IejV0R4wsDxuodubRrQ4gaiXcmsPegZX4YH9j0ALM9hQgTeUwF++cwlfO3oeE1Uf0NoLUwuLE64XdIzlwVuFUclAscsI2a7ZE1UFnLlXLf4dhqUFxJGchzYVmz6NckRVyMy67sL3wgGhlL1BluNBVYeSZeOVzBe61brQXZOY62P3qaUISONB99cEradlrMJkDMLv7h93wsLTp84Ml3VI4jHHNy46yoKD40gSNH0e10iMZl42R0bBgBykcorSJ4PupUwsJsGvIb+n10fdvNWnMB4gIh5D2dQcbC/5QGK8UlfysABhgU8DMSAWUoFqDna1gGQsLJ9D1VKQIyzOtUQ7dNULP/krhRSitoHeeAB+vQSfUcTi5B2U0nPw0QRNoeKJhQtVETU5mIhSMEU5k6sg0t6Gz33pH2KhXMMbJy9gMlNDrHMQWiSBdLEi0LuYnYVchIPqDhqtBcNR8SapUvZLjp3PJym7EmZYLUvzwUJFSKwcf5u2oJh8HPc1FioWCzp6kSg+WR/mfyV1V8oFN8+Fz1mrob81joc2r8T2Vd3oTvjw4K7NSKXm8b2XX8WTn/4Mxidm8J3vv4YrY1OYzOnI2UHYgSQcBvaxyKkUoRDV8nI87o4S2FQEfRqYxMIxvFEuwqqWsKw1jC994Rk888yjmErb+M3f/n2cOz8MtmIRj44IyogpHMWWUMimxG06m05hef8yPPboI7g2fBUXLpwXkr3luOpI7pl8Q6vWrsGhQ4eQy2bw+muvolLKYdeOndi6ZSt8vhBKZVrtk88lVrmyB5KD1xAkNJrN+3uzcAv5fe7v7vhfHFaXFCK1KqkHlqAadN5lMXafLiDLzyOjSY7TyD1pHDcuF4Voiheql46t9C5xXVrJJcpaQI71YzAGX6JV5LmiNmIx4nA0U5ECx8cRpV5Ff8KHT23uxcEN/ULAts2qY5nmr7f3rPqVvr4+kiz/1l9/r0czX/nW60feO3vun83PLRysFPPhaj6FqGrh4b078MJ/TUV89Qffx5lzZxFLtqK9dwDzqTSuXh1GamEOGklYUmAoUIgACMTr8j1YTEiDX9+k5EIK4cg9qMW8jIdpnfdxH2HgzLXu8SEoBIuOBvbMg1dmlnUHav4e8TNompkvUcvw9xJSczXj/P0uAbdRiCwd3TRfZReac2Fqd3boclEaX25HWifJClLCRzp10zJ+JrTvkmgUF+jxqqh5VCjhBLzxLtixDuQQor0vrGActsbOikZCAcQUoE21oRfyGLs3h/aODgwN9iJKuwG9gIGuNuzasU0UTH/6e7+L8twYOluDePLJJ0RPn80sYn52SrqRRCwOxx/G3XQFxy7cwfk7JSxWvPAHQwiRIEd3xvw8WkNVHNy9EY8cPAzNH8ex987h9ROnkMoXJQSOUjpaWzNavJyeh13OQjFL4gkQVB34VR4wTJN1RNLL2TcdY7VQFJ5IK3KeMApqDAgl4Q8noHg06eq8lOMqJiKxkCSOltIpeMoFbF21An0drUIkjAVUDC3rwsb1qzCwvFeUUorfIzDpKz+8ju+9fBJ3Z1OokuynOPCGVQQiQYG6K6USanR2NR1h4VM15JQXsGNdN57cvxEd/iqmbp5FZvKWKAIGB9ZibjaLTMHA8rUb8dinXkCiqw/feOltfOXPXsbwbBlKxwogRB8LjrICyGUL4jUSUEz4zQK6/RaSHNPYDhaLJuYqXpR8rdDVAAkpFL0gZGYRINXT9Aipt8bZvMLv0yKb1UrdqOxDHW59ZOJyN9zqmyvC9du5f18238R17bnctx9jetZ4KOsNQotesv6lEKFvRn0UJN+icoYun2SnUh5J1UxIRrS1KkduVTccz0sTMfrmkMCrQcI16m8FBtdIQF4r1TZ0xKXTbK1UhV1xoJgBOZQCCW7oNZTLBUl5lpQ5Ks6YpssNn0+t0NRKQbVSRqmUl4wjfiIeaPKafH6inCY0q4LWgBcxbw2lmXFJdXZKGdfR09LR3pJAS0sShVIO6UxKkCBfQEMwFESMRcZCSYyyaKhHpDfa1oW9Dz+FkieCExdHcC9dlawkpjBrIQ2lqpsxpYXDCDFDqWrCKFWk+CIZlVufxAXQICzkF38YUYIw24ieJTKedRFjoinkHXF/Fd6EX5UCqUKUon4tSSaOah70xIN45qGt+Kkj++G3DOQWFzEzN4vBtRtx8cYojp18H6cuXkNGJ/cmjBqjJIh+WRwbkWPhjh9c5IPolu2iuTUdUUY2eHQEzTI2rezDF3/2s1ixuh/Hz97AH37rNYxNZ4AggzVNRK0iorUsog7l9bo4C+cLeaRSC9JAtSZdwzQG/OXyOUHZifTxd4cCQSSTLQiGg0JiZhjgvn37EAkxddova4kom+u0zeaP5GXusa5qj7JaQTmIVNTlsuLELVlkbrI1H8sv99xxFUy1SlW8T3j/s3g1mSvlITIoxv5Si9Ptmn/4WstE9WhUKGgkC2nXFE+RBF8N6UIFNTpNqz5kOXoJRcWpmXYANKMjD4eGiIachZT6lqFZBWzoS+KxXRuxsbcNyQDN0YSDWHEs+99t3XHo1zzMC/gEX38vC5FjV0dW/vl3Xvpf7kwtfqpY0deauhGu5NMIcA7f24r1A504tOcBDPZ142t//he4c28K1+/cw+TsvJDnqMFnxczD2e3L3KqzHtFSn2e7h7j750OuRWPTJImtYdXefKgv7dh+7LNv8vVwHfM+HKk0VDH3FS31oqZhPvNXKWCaEZLG/28UHY2fWVrANKpv912yQyVMyJvV/TxYiLiCTu7FrkU0HQrhD0KNtkOJtaOsRlBkHLQ/IRtEWScUamCgqxVD7Qn53EbuZTCzkEJAZcSGDZ9TxoaVAzjy6GH4FA++/Se/i9TYJTz/9MM4fHA/iqUc8vmsxIUTpyEiImZgWhSX72Tx5y+9j/EUXRRjMqslurFtwwo8/cRe9HW34Oa1mzj+9llcvzONssfNP1FsHeUskY+y5MV49KIUICSP2TS3KxWFSCjFl9hPa/XunuQ3G7oShJ3sg5Psh6ElUTaZx0FLZH5uZJvrIscjvyLodfDg5o14Yu82rOlrQzWfxckTp8TmuaenE//6//qXYgZHRVAw1oEzl6bwxolLmMxVYfEQDzJ8i01kTdJSayUSXVVBQUI+rxRdxbnb2L+5H//r5x7HhoE2FBYnoZcKuHHjNiYnFzE1mUa+VMPA0Fo8+ewLkmlz/N2zMqIpeuMYJRkylYXmVyT8K6c78Koe2bQ39Ldhma8KOzsrR7uuxjCaszBR9cMTa4XOjb+ax9p2Hw7upI11Aj86cQY3xufgCSfhBCLuRtgYz7hlc93Mpo4wuOEp9XVVl1fWF0rzhtPoFP+6QkTub0Ly3Kwla4V8VY5QWUG4BQA5AuIIydfOukDIjF6YFV1ydXyOhbBKCbsl+Roli/JuBWBIIbtXNiIkn0plwoqd/iOW+M4orFTKHtgFjzh5erUSfJqDcCAgfh5FZgm5lYsgKapjIxrwIRqOYH4xJciR+JeZHAX7REniNYsoZ2YQ02w8snsrtq8bxDf/4KuYuH4BiSAl2TTN0rBq9SokWluRyeXk4C6VihIJMNDfD0M3cevGHSRjMWTT85LVFIm3YMvuA7CDrRiZLyNj+lBRwqjYHuQqZbHyDseiQvZk9lNNtxBQfPK6eCDqJKgqXpcbInlCNHWkF1DQzdqiSqpahanTtZWxFn7hQ7DCtyxDDkGqk0BXXcZjcH3bhqTa9sY0HN6xEc88cgB6sYQ//tqfQYu1YipTxK17c9C9fknZ5RiYiAdHQxwpi3JHiLSaa55mOwiRiMtCMM9xVh5r+9rw3GMP4eH9u4T/8NKx4/j+0VNIGQF4I21iMsd7J2oWkDBziNSyCFgl+BQ3HoHePMVMThAcVSPywrrElLRijrXoC0JnXBYMdBDu6enGunVr5f+7+ztJz644wOX7uYUTxyNCk2LDaZtuXAjNf1lQ1c8Fjvn51Ri58PkUaSxZiFiocVxaY9gCPRB9sHwamC7EETWfTOWeRiC66prNVTnKYQq5W7q4r0mcvjUYlir3flXRYJAAHE3AH22RrC3bYT6SFzU22IJw8qYtIuRUsGWoC4e3cBwTRiKkwacQIa2Spzlumta/37P/id/6BDVI/Yz+pM/wd/TzjuN4jmez8R99981nr92Z+lwqk99SKBkdpqH74poH7UEvVnZGcHjnRqxa3oXywgzG746JjGpsYkrkXpJcqfqh1VnKzXJYaZzqjOVmcmjjwG4ejzRDaUvfXjOUvJRo1/xY4XfUUY7G75DCZEl8c6MCbhQngs40Ef4az9FcvCwtTJa+h8Z/3y9O6putBD/LCmjAgW5FLTN4FyKS2bOthEQpo8U7EWrvl8KEc+dUuYZyDQgGfOhMhtDW3oJUroyxuxOoMTVSpHI29jywEZ8+8rDMt//0q/8JnWELzz31MDasX4NiIS+2zNI1WzUhecVaWnBvMY+Tlybx9vlZ3LyXRV4vobU9gSOPHMCeHRskYfTsB5dw5vywWKhzsxLImj6itM2u5uGp5gGdZDkbXW0xkdGVizRamxdXSjbekrtCpUzJjSu3bEM8UoxgEk6sBzVfC8qmDwYRACJEAT8s1UY47BcS3vOPH8bT+9bCzqahE9LtaRfl1te/8zJujo3gn/7zf4beFavxq//2NzGTLqNgKkiVdBkFaZGwjKeqho5KpSRjMeZ0aBwp1ApQS4tAYRZxXxWHdq7Hvi0r0RUPIhEIihLsxHtncezUOYRaOlG1VLS0diMaCKJcyiMS9WHtpvWItXXj6ug0zly+hclUEUVvAFa0E9liEcuSIexY2Q3MjWDq5iUEIgkkl2/CjBnEaN6GRT8dR8eutSvw5AOrsWloGWbnF/HBtdt4/+Zd3J7Jy+Fm+qMSDcADll067x+JFGc9sgTZcP/z45ul+/f5X4GIuAUKCxEiHrZLC+F4xlFhe7R6MeIimJLCS2SEzpZsmgnVl3OIqxa6oyo6Qx74PTZKNRUzJRWTWQMmDeH8jDy34dVcRJSdKd2ZmULLNSFeLRUHTsES8qhWm0dfRwTxCM3LLGRKJrI0f+L4y8vCl0wWL+JUwzgW0otpWNDgV1REfQqM7DzsahrxINASVKS7jPss3Ll2AeX0LCJ+VQiYpmWiraNdOHC+QAD5fF74VZZp1FN1qQTieCIo+VHZTFbuV4Mjl5YebNp3WNbv68dPCVGUKrJYaztKpo2K6aDqeMRPyK9oIuXkgU+yquLTxF+CXTUty2nQxSZOiJVMVq6jIOzu+VmJUshidk4NlhDliTSpUoDRMVg1OQYsQdEL6I4HsW/HAxKH8KOjb2F8ZlGI5eRsmWwOeCUbSDVl4hwTCK+Bii+i2yw9PVCtMrzlBcSgY+f6lXji0H6sGRrC+L1ZvHL0OC7cGsXEYgFqpBMIRElXRkBxEDFyCFcXETKy0rRw1MOCSYJCC0U3h8uqiJcLEVPx5BBStutUSt+qVatWYmCgXz6P+2eBBEO6SpjmQqSulHaLCsdyDTEdd/wiXMK66EE4N2KzX+fh1QsZFmAcpfBvPhcDDcl34siIr03oO1SKkSRdoZTfFv4jLS3oK0O7B3KKBHlxAqg6QVS5Y7IIV/0IxhPQ6FNkaqgx4JKKSrKw7AKiahn9SQ2bB9qwdeUg+ju6RaKteWvQqwWUikWeJW/4Nf9/2Lnn0Tc+aRnw9wIR+dMfXgrnKqUHAVOJcgAAIABJREFUj31w8bOLxeKuStVYXdWtQDGXFx7BwW3r8fC2deiJKQg4ZRQy83jnzaM4dvwECuWyVPis5BrmNuRmiIqlHhjXOLgbtroNpnLzSOQjSpWmfJel446lM+2l3196QZoLjObCqIFkNAqWxmtsvKbG87iV8YehR80FSeO1NKMhzb//flEjNtmskN1CRKh/Mo5yE3PoSCjgEb9JZQR8MGwVgVgH2ntXIdbeC1ONIG9pmCtbSBVJ4nTQ298tJLb04gIKiykYxRLscgUbV67AF154Ah0xB3/0W19BNTuJf/FPfx6hgE8sp2lFnc2mJX67vb2VWaRia35vwcJ756flIN21fwd2P7gdiVgSY2MjuDh8A7fvTiNdrMph7lcc+KyikFAtvQjN0qE5hqQpkw/QloiKioebCDvXUqmMfL4o70+kxeWqwJ8exxCb9CL9XrUYnAC9CuIw1ahskB7apIeCUoiYJRJ0d+DLzx5AxNJRmp9BRzKMeFs7xudyOH9tBFMLWeieIN549yImF/NQwmH4YyGoAW5sNVTKOkyDowNVuEjs5+nNAD0NpEbR4dfx5EPb8dThfWgJqpgcu42Z8WmU8ybGZxZw5up1hNraEW/tkK7cyi5As8pobw9haFUvBpevRDjWiZmsjjffv4GjH9xCPtApyid2M2uXtcJeuIO5sRsIshAZWIcMwpguO2IOGLZ1PHd4D/auGsCOdUNIZxZwfewOJjIljC6WcelOCuOZGjzBBHTxJxCikVuIuElFrkxWjEVcfoaMQBuISFOh8tcV/PfXlcQkuPREL0l3Ml5lIVKXbwoi3Ch02In6JF/EzqehOSX0J71Y1eYHMpPQc2nE24ZQDQzg6nQJs1WIcaEapClVPUTPDR51ER+Z3SswqxY8OhCBgf5gFWv7E8inp2QExyKdZOvpIt18NdRYkOh0JXVI5AMTCHU6N3PG3h5HX2sYxdQU0rN34eh5GIU0jMIiYkwj4CFo0xnTEkSAqHo0FkckGnN5ACLHrSGdWpBCpaW1FYlYApFASLKLFtIc2VWhRuLoWr4SwTgLDy/C8Q6M3ptDxXI9UIhq2QH6oCiw6ZYqwYhUV7lmZW70PEnKATd1t8rul7EI5JrQf8gd49Ro+y9uurz65A7RKI0cOjcMkVeKni0qx2J0NrZ1RAI+JJMJpFIZlAzKqxXYSsDl/XjJjyDvhoGNLC4VqAwSlPG2BR+L0loFXiOLwfYADu/ejIN7tosy6NTZy3j79CWMz6VgMt5ADSFb5oGsiSLS5zHQggrClZR4xnAsRsECFTk8K1TKnGvM6CnCrFXkPYjrqGlKLEZPTw/6+/sRj8fg82kysrrf8PGd1i3YP9x/3aE9b08pQCQ1mURQR3gcLCaEgEoWV+OsqjfLglRLUULunuOGWAqqY8LHtcCxiIx3WLgRd+KeakA3yP8xRQJtsSh1HEFHXH/hAKp2QBzEo/E4FI54qLBRAkLWt9iwcKTMzylgYE2Xiu0rO7Gprx0t4TBsxy+ImG2VUSxkiE5dUDTfVyPAi9sOPLXwE12IXHUc3xs/eG/5xZuTR2YWs8+mSvndxaoerFUKHp9jCklx44pl+OyRQ3ho+0ZhOh997SUcf+sobt68hWy+KDH3GjMkCKdRwmSxu3clfI2Rx1KP/mbmcrPC5OM2y+Z/+wiUXDcx+5sUKh8nz11aMDT+u7l4anBEGmmKjYr744qfpa+tsUjc1eKGY7l9q8vkdg8K15NBfBhk0+BDOabRYFkKvL4IwvFORJNdiLYuQ6i9DwUlgpmyjrsLC5Lp0NGSQIIkuHwGTqkEH2W58GLNyj48/cR+TN+5jldf/BYe3L0FO7dugvQ9Rg2ZTEqIvbaqYCFXkI3y7lQO6ZwHazc+gJ0H9mIhn8V7Z4dx6epNLGbS9S5EEfKiapehGFmY5Sw8JLPa5HvXiFHSnU5UJ50d7WKDziKEEQAk6clBWU8kDQcD8NhVIYLlKwZKtELXYvAwpybQCifYAjscR4WpnhzhFLPoCmt4au8WPHtoD9b2taKUX8Td2UWkDQ8m5st48dUTmMsaAjVznqvRIVMjyVCXzIoGRB8MhOVQZfJvtaJDswtQciPYMpjAL37xs3hs/054dR0Xzr2PE++dw+RMHhMLOUwt5KAFNWxe14fOhA/6wjg8tZxsIOSD9PWtwJp1O5DsWYFr9xZx8toUXjk7iqzFubuGZDwiM3V2qbJG/GEx90vlK2Jzf3DnFrSHfTCyGTz1yCFUivO4NzUOOxCC1tqDK5M5vHTiKhYrVIH4ZfOyeXjIFlsfhfIkF9Z0Q2z7Ue5S85r6q1DFDwuRD51Vpa6p69fdv/gPxGXcO1rs/BGEU60AxRwiag3LEx4MxmzMXn8f8+N3sHz1DrSu2IPRlIXRdBUFy0EgQYdTklzJmSjJeJfdPvFpdukk61JKHbJ1bG3zYTCp4srFd4VL0r96I3K2HyMLZWQMRRJgaVkustJqFXFK5B0HuZlJbF7ViycP78XY9cs49sYrKOUWoXlMCWALMIAxoIqBVjwex/KhISFKzy+kpStmbkkbOQyOjfm5WUFsSnoFQ0ND6Ei0oZAvoVCsYC6dEadV5gUpgTDWb96OgRVrcfT4aeR1wAq2wAklUFH8KIspmEdiGDjOkiLEtEQxROTQNeKqCvooqo+64kaKEKo0uN+Kfpm+LUy5Vt1CkZdFSPr1AtIjGh8ZeVH6Ld4zVGP5QzB0Cx7aA8gP0R3VcLl2tgeWQRNCTfhfVrkMpVaCVsviwW0bcGj/ZvT2LMPsYhon37+IU+evYZqFfyAMfygEnz+MfJHIjgmv4sDvMZBECbFaHn4jD8Ui/8OiC43rnE2ESGzZGfJXkZgLFqLt7W0yimFQHUcx7l5u309OFj4HR4V1NOTD+9ldCxKPSrEDM3FoCV8fzdAbpOH3wUKEqIbsxg3jTCFoi+BNyPUcFbNIZSnjCtBJHCcv2ysaASHK1kzUmK/Dz07xCSk6Z3nEPZzIk+3xSyJ6S7JF4hCKzGBUqTSkE6+BoKcqKMiWgSQ2D7ZgqLsFyXBI7oF8vizvvWZUq45jHvMqyrf8/vAb+/Y9MvVJixBZyn8XT/K3eY4/fPWd9mv3Znfdnph7Kluyn1jIl4dKRgUKasLqbw96MNgSwsN7tmLHxjWoFrI48c47eO31H+LmrdvSAwXDYUTDYXEl5Jkq/DV2Tawo63M23hiN2V2zKqWBFiwdczRQi4aTXeNnmg/65kLmrypEmpGOpVkyjcKoGfVoRjcaKhj+W3MWzdKbvflnlo5uPlKI1G2PhS1Csl9d/uY6VQnbSTaNIGevNUJz/GkSfNmm+aH6Iki296Jj+VoEOgaQ8wZxt6jj+t27oPp5WUsUA/EgBlsTGOrtEg39peERdHd34uGD2zA5dhUn334Dm1YvR1s8DFWSgl3lwGKxjDvTc5hN5aD4onhg+y4sX7kZN8bv4o0Tp3F1ZAaGJBwzG4XErRoUvQYP47ntAjF4CbzyWHRVrEFlsJviFUkykQ+ua7q4FosVOXgbRnStrW1oTcagUzapArpF98AqClXOjQNQw+0ItPRBD0SRYidJmSuVUXoFPVENRx7cgReOPARNtfHq8Xdw6uooKk4Ut8eyKBsKtGgE4UQMlteR+7NilMV2PBjiXJ3+NuyULVGjUI2gWHmolQnsXdeDf/TZp7Fj7UrYxTIW51KYmEvj4u17OPH+ZSws5LFh9QCeObgBYaSRm7uFmfGbcKwawuEYFH8CiY7lWLNpJ1q6+1FRE/jV//JNnLg8ASPQBq8/CL8GhP0kKteQjEQw2Nsno4OWaBgP7tyMo6+/hnQ6h317diKkVBEOehHv6kQtEMWpGzP43tuXMJWjmigkhYibsCsBBO6YROyiXY6Ia7jdRFb9GyAiHylOODIUJj87xHq2jKx+Vge8jwi8U9PlFiK2JwyHLWSJXhJVdAcMdPsNVOfHRL7Z0j6I5LLNmC56cCdTRcEhATUiXSbJqU6ljJCXVB4FNq8ds3dMB5Y/AjZHm1pD6PSZGLvxvvzunsEhVLwhjC3WsKhr4ILw+W0Q7PaWynAKOQy2xDDUnYSVn0NrzI/Ze+O4df0qTImW98r1oLdGKBRArpAVW4J1GzZJOvbMzBwymZw0CPFIFMlIWEZP84sLWMynZFwQC0URDUWFTJ7KZJErFFGqGjK6amnrRKK1CzXbJ8qyc9cnkDEV6LT9D0agUD1ku3bfQjwlquF43JBDw5SCg3H3HNuwMKNzJ0MjiciwiOFow0sVlUKeiSmkSf48I+d5D7iZ5czccj1lBCzhuEP8MDTYBlEQXl9eU0pN6RXC4ZYi3iGKbUOleqVUREdYwaEd6/D4w/uEfH/u8m28c/4Kbk3NomQQnXNT0eluyp8PBOOoVA0xJQt4a4g7biESMAtQLYrxWYi4CbVeEtdVmj/yXq1Br5TR3dmJNWtWI56ICwJCaS4/K6H9188Vohwslj4cy7i7ekM3wL3czYqpuY61TCuuZ8aIwqwuUBBia92m4f6ZZDkwmCTvKIJycPPyuql1UohwnEiyNKcB+ULZzUFrFCJUwykBZL0BFDw+2DSZ9AelaPKrfhltUjVoU1HpqSGsVLG6VcP2gQS29LejvzUmBH+Oe/KVIkoVjtMxapnmj0Kh6HdDIfX9HTsey/1tzv6P+5n/4YXIsatXI6+fHh6aSuUPLeZKn55N5fcUSmaI25VqV0UVs7IrjhXtUXRFfFjWFkc+ncKZ06dx/tJlLKbz8AWDAmfxApPURZc4ElOZNklZmeRh1HkiPKybD/7mYmTpOKZx8PODajaaadZtN2645udZ+sE2NtKlnJBGMdMojBqPa+QGNP67ucBooDr8HfcdK+tEp2Y+SfP3liI7LtHPVeTwUBBdg5hM8gTnkxEOdoO2GCRG/xRX66tK4i3nvuQTxNp7EOnogzfZg0q0A3fm0piZm8P6Fb04uHklVnXE0d+ZEHXAD49dwA+PvYe9e3bg00/uxfD5Uxg+fwZBnxeObgkBjvBgiQvcttHS1Y3lazYh1r4M7567iTeOv4OFTBZBfwhedkpmBn5PFajWUCtUxFjNr9LDoAovNwWjCr/mRSIRRygYkI0zXyihWCrBIDxukLVOQqKrVIrH4pKFQ0dU8lS40AvlKvLFCsoV+miEgUACVX8MJX8UZY9P8nnE3lgFEn4vtm9chWU9rbh0+zY+uH0XjhaHrrsW96FYTIzACuWcbIQUVlA+yYwWs2ajXCgJWVCMwhQqAAoI2Dms7orj8LYNWNXVDs0wEPIFoYSiuDhyF6ffP4+7oyP49OMP4cvPP4pq5g7K+RmMXL+EMv0vLA/mcwZMLYEdew/hwYOPIFP14ld+489x9P1bcBLLYDqiJUE86EVEc9CRjGL39m3Yu2MHFMvCjQtn8d6772LZihUYGlqOiN8RXx4nEMQHI1M4enEUtxdKKFPDUyeD3xfOiM+mK7VtGOh8mJbUBFrXTfeam4DmjejHUBJh/POI4X1ZJ8KycBCLd/or0F2VihjOv0MuYbJUhqdSRBQVtAUsxPwssFm00Fo9iYWChbmiKQoNJUQOThmaWUVnWMOyqA9BjwufVxwvpgoGUiYljQo6Qn4xdNLMHDx2RTS1hZqC+bKCgu0XRZEHZYSgYyAZRtTWEbOr2LF+EGdP/Ag3r1yQ+5XprDz4iBJQxtve1iLREqTjspCI0v05SEjcg1KxjEK+IChDG1OEW5JYSKXgDWhYTC1AsR0k43FXNk3+U7WGfLEshQn9QjjG2rR1B4Y2PIC3zgwja/tdwzpfVLrhGn+O5mT0D/FQ7VORg1dRNASCRIv8rg24ZUoh4qIgdaRKcxVobkxGTVRLVOKxEJHrKx0i5dZy9dx7hv9GxETGeNxs6z43MkJ29UWCJZgG1FpFRmKrO+M4vHsL9u/eh/nFRbz81imcHr6NNHNw/DRc5Pmsw2sx5I6GexaCoaQQm6tGWcZeUauEmFVEyCpCM0ti8igSb74e2uPwXpJcIxutiQjWrBySZopnQZGcCEkoNmX/4EiaxYUrSHBTVqX0buL4STNaNwE0arobDsiDv46qNDfIzC2jlLrZioH+V7ppoipGfl631mf4XY2J8DYUnwKP6oVhmyiXKjBMDyoVW7JiLB+dd+nLFJQkbkZ0qD4iOtz/aPnPj80PxaMjHrSxtjeBnat6sLYrjlaS3G1KuHXZn8u1qmkr9mkH9ouxSPibExPFmc9//vOfzCBoyaH5P7QQ+aNXjnVdn5ncM7FQeH4yU3h0tlDtrtUsKEYVCa+JvpgPXWEVawY6ZT6enp7EteHLuHDxkiS4hmNxBILR+yAwLxphIy4iOWQIj9EBkHkDdTSh+cI2UIKlhUXzwd0oAnizNNCRjyOYLi0+lt6AfC3NBUaj8m1svo1xDf9uOO01vtcokAQOrVv9LkVuml/zUoTlo2gIQQ8HihQjXCmSziFzcHcRurNx23atsqliIXTKG5XrxWRhR98RfxgaI8ljScS7l6MSaAcibZiYTeG5Z47g4NYhLIwMIz03i0SyC3NZHS8dPYXpmTk8/fgBfPrph3DzxhWMjY6gotODgCm1lN16sHyoH8vXrcLNyTRefOMCLt4Yl/k4xw1JzYRqpKDqKficCiyDOQmMtQY0pebmhhAq1qvCQWlpbZGUy6peE+4HLY1lHl2uQqOrKjdeuUeoCiijr4uQqw9VJjUHQrKpZFNZFItVMEKLxExP2zKUtSgKNRWOPypdKLX9ejkHze+BLxaD7acjI8PLvPArYUTCSZSKBVRIolXocxOQ+7RctqFXveJPIV/eGuCrIqBYiCga/j/m3gNIsvs+E/v6vX7vde7pyTntzM7mhN1FzgABMYAEwykfJVGSJZ19Vb6y7CuX7aLrzi4Hnc6y6iSqJFkSRJESRVIkCJIgQESCiJvj7E7Y2dnJsXP3S9329/v3WzTHlM+SBZYXtQVgdqa3w3v///f/fl9IhkLoSkTQHjOQZKaJxkmWi61cHoX8GjZWpvH4Ayfxiccfg+ZVxcFRLmYxee4srl6exOJWEX68DUdP3o9HHn4Cb525hmeeew0rpZo08TJoabS3Hft2daMlHsba8pKc9E6evAvdbW144etfQ1tbBgfuOILhXSO4OTuNlfUtXJ5fx9mb61hhtkwkBV8WYF+iNISIZNkczEb0mMBmdXLc6eqTqWAwFnz/6Nj8bbeBSONYKamQssyLPPa2IJbiVTqbNBkt0t6ow+EpmyMajwld1BOUEdV9WCaBeKO5lOH2LK5jCbFkEYaZiYB0qIp9PUl0hMuorM8LA5bpGcRCoY7Lqxzj0CYbRtwKoTPB5mZHxiElm+JPztqpnaC7poyIm8PRkVb83E89iJkzb+P0my9hbXEWNY+EeQjxWByJGMvS6DTxRDdB5qC1oxNr6+vY2Moilkg2WCa1YdNB4do2YtGoOLOiqTRy+Sx8u4B8dhMZghcrikKhinyBj8vXxmA6TVp6w7E0Bvcdg5Hpw9sXb2CrSveQhXA8ASMWF7DBMSEZAt4nvF/IhvD6Yz4PWRDiCzIg4qJpaGm4Xsi622CsmMcSdHOpFmbJXlVfkmZmXeyyVJ8SlHFz5VhM4Ie4+4hnaG+2BRjevX8YH7n/EHbvGsEb787ia995HZNLG2I3Z8qtFPlpDsJ1Wk0rCNGujTCK1RBCVhx6LIKaXYZVzaIlVEWiVoTu5Bl0Ip8XwbLvqsRsPgtqR8ZHBrFrqA8WxbvM5mgwFwF4CKo5mvcG/newlivQ8n6GFAPlhBFhIKYITRm9rrR/UmLXACLB4VVcTMxFsl2JVVcAnwcu1QjP58xgPbJ2FL9zH7VrBnKugSK1IJEWGMkWGNLuLHeqCPCpHWGiasirCkDvTevYN5DEiT1DGO7tQpQur4qNar4Iu1p2676z7sG7ZCZjv5PPh17/8Ic/TNPOP/mvnxgQ+e0/+0p3yHN+5urC+ufms5V9hbquSfhXOYf+SA37e1rQY4ak9MzQ6li8OYdzp0/j1s2bchFTsMWNghZTfhCcawqlFjRz0kLFO08ssbQrqXNaM0AIhKA7RaN/31ij+fsC4BA8ZkDNBY+/UzjaDGSaRzPNjxlclMHFu/N5BKxL4E2/HZ62w5mwk9kJbprbz4nvU9ASfJsV4SlFdW4QuHFmKaMtLi4e5U2NBYGCJsZEhw1ZnBj2ZcZbEG0ZhNXah1C0FcdPHseewQ6cf/sVrC8vYmxsAjBTuDq7htXNLLZWl9HX34VHHntAwGQtFIXtUHxYQ9QMoVjewulLZ0VsNrNQQU2LIBph/P42LHsD8VoBYSerhGrU/3BkJDktyjZocPFiH4PrSHQ12RZeL9F4QgANQUi16qoqc1oAGxtcreYIzR02dKRb29DS1gq36mB9cUWi5inWyzs1eMk2RLtHYEfaUQlFUHbYUuwrhiNmiSjMoZDLqyGWzMCUqHoHpUIW4TBj9pnWSlBEIMIwPEbQM3adJzBbAZGwhrAbhlnTZR5OkMF0WDqBNLeA1lgIScPGSG8Sj9x/Eq0tLVhZWkOMOQBGBKfefg8XL1+XtNaKGUNb9yA627pxfXYBS1slEe1Z0ShOHDuAh+46hF0DGUnAZM39y6+8jnMXr+H4sWO4+/AxJGIW2jpSkgtxa34BF6/fwJnZVdwo1LAdiqDE6HemcTrM52AFu6BacdLUJMlMSaMVaPgxR58fkxly21wTnCx/5ITJrVuOgwJsFKQmsxNSQKhGLYEvpV5VaeUjZRGRDS5ULindEH9WNNqUuuqgRkcPR1AoluCVKtB1H12JEMY6IqguXcfshXfFgnv45P2oGBlcXCxg0yWdHZV5ulVny7LqceEj1sNREBZz7EDLqlZaxUDcxn/7Lz+L+Uun8c2v/hUKuU1hHiOsUW/JgBolbt6MLl9bXUVLpgV9/QMolitYXd+QYLF8sSh1CXThSCJmtQynSj1QAmYsiVQqAbu0hXx2DelEHMVCGbkcu2QshFmd0KikKFbyKDkeHvjQxxBrH8CFyQWUQnFUwnEUPKDi1tShgwnRpiXXCu95JbCuCMhjjg5BjRyQJNCOBcGOWHqpX2DnS5jjGlGXNsYXgjUb2bgUGPP64FiHlwjZI6eqAAzdV3xs6b6h5drBYGdGRoVPP/kgYoaNL3/1e3j+tXPYtHXUYi0ituXfa8FGHGVEOap1CvAZpGaxEyghbEJVMlCAaK0Ks5oTjYjFMS+BLcvgONIgEKnV4TG/w3exa7AXu0eHhF0NGokJSPjaCSiCErtgH5D1qKkVVxqJ+biNDh8CLNGIcK0gqJMkVJUhRT0O2RBVJ6LGSwQqNhkROpUaII6Px5ZfMl0Ed8x5YbdMvkJWWZN243IoDkePQY+lYcQTYoHme8uxlSMOJAdh30FKd7G3O4Y7dvdg31AbelvV9xZLVRQLFXiOX/Yc+7pTKX57bGzXH+89eu98I5rqnxyEyJ76gTzqjgf9o1OnjCtnZv6rU9fnfm3DMwfLujoJxGpljKbrONyhoyPECGsXG0srePf0GUxen5aLnml9nPmT8lM6EE3Ct8h1B+iRxVey0aoJtYo/bpT/NG/eAQgIAMnOUUkzcOHPBY8fsBHB9zeLX5udN/x6gHp56g50Ijv1H82MTPBWNYOJZrAS/LkorZuigoORU/M453Y1dMNKdlvfIu+NWhhE3S1CQoU6hFAUWzOdHOpUwAtX1N3UcjR6RPjfZB74O2LF0NU5II25tMgxarytrRXpdAxjIwPo6miVYrhUpptJAnj2W9/FX3/1a2jr7kYy0ym19JpBhkCD7ZSwlV1DNpeVg5FWi/Hoh3i4ALNegF/YkJMRT5+S6yHBcyq8TSYDtNo16Hq6DajkJz2dSCUlY4QLdiKZRqXiYHlpCTYDmmq+COAiEVO0JBT92WTReArUNFg81bqeWHxtyg10C5VwDF1jR1CoW9gq14UZYVEfjwdMNJT5ejQOXbNQLXOzKIvt1IqEJPAJNS5eGhyHSY3MneB83QUzwlieytcQYr9DiTZJFUSk121YXg7R6jJ6jCwev2sfPvezn8bQQBeK1SKe/97LWLiVQ7VqYHJ2BbMr26gacUDyAZIi3F5dWpI+pd62ND7zkUfwwF0HsLp4HW/88GWZLd//8KPoH9yFv3v2dTz/wst4+hNP49H778HG0g1cuXgW+/YeRLpzANfWi/jW2xfwgyszqJgJ1KNR1BvaImpCZJfnfSkgQ1lp1UlARV0HgWXNDhr5cwEOZDyU00JAtIgJ1CiR7hE+FEGy7zMNVmlBmJQsuTAcvbK1lsFzbKzl3J0OEI5zWKBGxsSnXdKXaxvUJ7i2uJWSmVZhQ/Lrq/DrLGyroSdtAoUNbC8tSIBXz8A46rFW3NyqYp2txQQ4oTqMGp0g1CXxObOvg/UOPGnWEXZtmNUNxJ1FPHJ0F0LVLcQjGhaWVjA7NycMDtNWk/GYgBH2tmyur8s9yM2YCa5sD+amQ6AkeTq6jkxrBtFoBCsrKyItj8bTkt7JEtvO9hTWV1ewtroOmrDkwtJNYfjYuVOXzh0d+bKDzv5R/Mwv/jqKtRieffUULs2tiHWTG5sZI/PJHBFe1x58jgH4+TQal7lh8rNhpofK+PDkPSAAIXvAZGuKv6WFXFEycg2wtdiXwsKQjJDk/hUQqzJb6DJSVhwHEa+CI7u68cknH8Hhg/skJ+oP//xv8N7lKdRiCUTTbcJW8iAT1x1EacctrSLm5ES4XvHrMOJppNoGUTMSuLm5LVqXZDiEaM1G2C5I2CEZEUmcrtXFQl+u2KJ5IUAYIRDZNYxoRIW6Bc7FZt1e4GjkZcx1Pyi1CzpkVLaIYuHYKWSaFAC7yjXTyBzhn/HrEivA8VYjEE0st5LuTR0JwaorYNH2aMklYGTKalQi2bfKNWyLw68FRjwJI5aAEaE+ToNLoMx4ADMMx69Cs/Pot+o4uasXd+8ZxFB3UhKhPeYtOUzZ16FfAAAgAElEQVSStuulsl2y7dq7iXT6dx9/5Mlv/yQwwk8EiLw2szb+Pz7z1b9ZKHlHt+qW1A37uXUMRn08eWwYEy0OVq9dwNWzV/DuW2ewtlVApqMDyZa0SqaTki32HijlMdEg43/Vht5QE3ND4mmeK5VUc4fl4uGHzg+/Ga0GjEEACAKg0fyGB5t+4KoJmA8hnZs2+mDzV7n+CjEHXwuATfAzzT+3E5wEICd4Ds1AQ+xfTRfuTqASgJgAOP24v4d+mcbOoDaG2vtJrCIulG4CAikdHl8fRwLsLuAi1oDC4q8P1RANs100js2tEvYfvRedQxOowkDf0AiO33EIEbOOXHYDLS0ZXL46Az3aSuMZvvfi6zh7ZQoFUuLMDWg4Luo1hlG5AgDiXGDrFdSKN6H5WUQo9nJJuzKQrC6R0lzfiN6l14QnZBnJMaKaorcaSqWSnCRSLS3o7esXhoTjGdqGOfcsFnKS6Dqxdw/KVISXSlhaW4FhhtHZ2oq6bcMpldHR1i6L8ezKmoi9bC0Gs6ULiY5hKZPbKLtwjCisljapCCDI4WkVNS5oOiKWygegbYaJ2Z7HQDVTNdjShmf44tZgS6xToXUzjLqrsgRgUwdTQaReRKS8iP5ICZ/7zJP45Z/7NKJxE5VSHteuz2NmZhMvvHYRZ6bXUNRpy0yhKqmKhIAeqtl13LlnHP/lf/qraI3W8N1vfBnPPfs37MBD38go0h29OHzsJO685348+71T+Itn/hIj/QMS3U/F/NDgEOaWVrFUsLHu6bi4sIqrS5vSUSHBZqT9CWpFRKdEpNTcyelZNh91Ir79K9AlBSCEm7ekJykgIpkNTcVePGDIqdNzEWZRG+/xOkXHAaMnWeJiDzVYO0/qmzN15llwg6Htk26xmrqeqSVioqbkG4ZCiCXiojnLba/DK2aRjhroTieRtJRdsWzXUHDqyHt1VJieyZEPpZAEDTK/5P2h7i7Zd2l99RwYlXVECjfxmSfvRnljFsXcNrp7R7G2mcXlK+dQKWxL3xIBcTqRQGu6RVrEZ6amkUymxQ04PDKCSrWC6ZkpuU6ZqMp7O9PeimgkicuXr4sW7vC+XZJrkmP6KkLI5qtY2czCr2sCxrmRVewiXMdG3+AwWjt7se/QcUwv5fDmxXkslzUYyVZEEgloDMyi7ZNrgOg4AI3BXY2UaWke56m8UpVxDFmTmBURgMTCv6qt+nCUgJmOkSBdVwUo8poIlGpqSMwDjnI9CbD0HDx68hB+6ZOPIW3V8N3vvoxvPP8SZtarQKoVjq6JPsOo+4jBgV7agF5cQ49Vx0h7Snpert+6BU8zEU91A1YCq6WqaMBiYWofPMApo+5Q3FmVrBfOSWPMi2mse5VqGaPDg5gY3yVjMLIfASsSMB/BATc4bDaPZCQnJAAUjXZcsq7cu8R50rAFB2N51SsTklJCte/oMjpncBzHYWT8mNUiQITMPwsMYaLkhJCr1lGsGTBSHTBTmaBlACazXORAzuI9aiprcO1NDGZMPHFoAndNDKE9osPUPBQrJWRLTJIt1aqOkwNCX29r6/tf77vvkWs/CRDyE2NEvnN+4a7fe/7VP16q+AfWc2V4xTwybhF7UzoODSSxuXARrzz/HWys5ZFOtskMUg5KEtNOB4w60QcbMEcFymyqYmiJqBk5K0l2nD+yH4AfbAOIcMEJSoR4Efw4oLBTBxIAhWaWJAAlO0WlwcbfbBfeObJRM8P3VdLN+pMfp0Fp/vnbr/t2YI5aRAMAFTyf4PuagYh8DxdvshyMSpY8AiYBqlM3nZdUaxuSRqkqtYuVslRhx+JxVF0bhWJRbgiT6Z8xC5tra4jpOibG9+FXfuU3cMd99+G1Mzfx8tsX0NqRwfGje+CUNjA1eR679hxAqmcCG9sOOts78Ad//CWcvjqHLduBTbEYp7L87HwXLB1jPkc6TFHqEiqFTUTMhAoccksiSjS1MPgPWRGeuChQ5uLDXiC7UkQ8Hsfg4ACisTg2t7exurYOy4ygq6tLFoDtrS3pqCjk82hrbxd3QSTONk0T2dw2trc2kbCi6OroktNyxbaxlc2K/Y4KfD2aQrytD7VEJ7JaAsVwEr6R4EEOFKTx5GlEecohOxCGbRvwXS4sYYQMHboZgh6uqZ6TRicKai4cMjUijfdh1CuIhypIGx7SRg1apYiwW8XD9x3DZ3/uI9I/cunsedxx/F4YsW588Ruv4dk3r2KxBBklsesjqXkYb4viMx9+GB995CQmL53Dn/3JH2J9bRmD/d1o4Wbb0oKtQhEXJ6dlBPGrv/kvcfbsJP79v/t9HJjYi8/90s/D1ICXXn4BtxZvYf+xOzC47xDeOD+JLz33EmrJDqm1d0wKV1VWumwu3Iik44ItrxyhNpgP0vZBQ7XqU7gdby0uqgYQCWscv5HB9yTtkmVqNSZMchMkKNYt1Jl0aZnQDII7MkqujNVCQVeGDwnrMiXsriy5FHQqMTo9GmYOgyMizXA8Jom3Ydmw67BzeaDqSIs0N0bS4JqpIcxuDQDlAlN6ybYosTzqTB/lyZox2+qUr7tlYHMJ/Yk62o0KdnUxvZSR/zG0tvdgM7uBy5fPYnNjFV0dHdg9Ni4bu4SSeb5Y25nkOTIyosYfnisumeW1FaTbWgTgz99aRH/fiDzHxblpZJJJdHRQ8Aps5nLIFsuwPZ6gCdwpvmzBwMCggB2Oz4bGx3Hu+jym12pwo90IJ1qhRThmrKFKey2RGsWrTIKVEkP1+fgEIDxwMareMIXtI3DkW1Gq0J5eVYJUzkLUCez9SR1JMnE1Eng08l9YXEixMa8dn/H4Oh668yj27+rH2ffextmz5yTtOZRIoVyj+NuB7tsYbNERzi8ilF3GaEcLDoyPoq2VKaEaZm7dxDunzqBU8tDZPwRE4ihUqlL4RlaV7DpHuRKWR9e2bcMgAOA1VHMFUO0aGcHE7nEBItLPQlaNDIXIAdRru32YbIBavs8KhCgtk1jAmwpL5ZDaaMoNMq1kJEMNjQTDKaYozFIhLSR6IP7dHGVx/aFOh2DYCcdRQgybFQ1FxxTtT3tHmwhXecDw665koBCsG5oFRuSkTAd7h5O478gE9vb2I2OZ0s+TK+ZRcasoVopwPPsaQvi9tpT1l6+9dqX8+c9//sdUtn4w0OQnwoi8eyv35Oef+dq/Xyk5e3hjt0XDGImFEF6fx9V3X8fM1AWh9uLxjKB4LkA88cao6m3Yn6Q5Ui54nm74WwW6KN0bWRDeLGrYoEYNKm43EAMF87lgttfMPDTrSIJNPRAjNestdopcAyYi0IMwGplfC3I/djIuwfPZqT3ZCSqaQUjwZwEIan6MZiDy97EkshaQ1ibbLT75RgY9T3YEIkwqlJGEoselJIltpFH2J6jGXvrguWyUZaFh3Hkan/nkp/CZT3wSHZ3dsBIZzG7W8Udffg7vnT2LlpSJIwdG8NGfekA2uf/9T78OI9aJlkgSi8sbWC3bKNGoLYl/FI6ypbMMo1JA2q+iNVJDPFyRUinp59J1eExCDLmSUSJRibQHhsNwmdcgdea0H7KLZRDDw0NyOKeWaHNrC7cWFoVuTcaT6O/rFeHf3I1ZZHN5sTdSkOfxObAHJhSSFFfHYZoqxX8WytUCctl1SJWO7aGKCNpG9iPUOYolW8d6nicZ9vREEU2QnqaGxEWZVjrXknk9nRniK9QZ9UwHB0cKfOmelAWS1heGhyMC5LGnO4quGKBVCwIc3Rpfq4uRXT3o6+yEW7YxxsbVnI23Lszgwvw21vIOyuUSWqw6Hj6+H7/40UckBPD1F7+F57/7TfQNDCgrIiOt8zmEdQ2ZtlaUXR+Ts7ew5/BJ/PNf/i3M3FjBn/zxn4k24N67j2Ogtx39Pe1oa02LM2Utb+M7PzyDF05PguX1tsXXxs1ZrVvScszDAMcmTbrFQC9yWzfSACJyam4UKvJ6JH8izJdjA14VEbeAFotgmaFwdWSrPqocvcSTQITWUWbDEAh4sIyYXPCcGlGgzTEf+4fCrodEKIT2pIWOVn7eLpa3sljJl1AMWdBa2uQ1iGOs6kJ3mdjLgDTVZYdICIZlQJfof4Z2WY2mbdpAHbXeNBgXv5RH3CvhYG8K/QnG6qexvnAT8/MbCIWjaOtqh1ur4vq1q5ifu4lUIoGR4RHELAuF7Szy2RwKxTySybhkWPBAsLG9iYXlRREmcnTSkmmDEY6KbmRjhd1aLNvjyJo9ITW4/M3xcjiM/t5+xKPM7HBx/fo0Onp7cOTEcZy6Oou5rCZAxAvHxK/CzBAKQPVYDFYiCc0kmKamwZdywLrtyDpBlpFMCMcaDAzk95AZqxuauDnEKROEfDXc3XT9iDhVkKka3dElQ0ZJvu760Cga19h4wrEPZ0xM1g0hkojLWM7UDZTXFmGWltCXqOHoaD/2DA/KwXMrV0ScADsVx/T0NG5cn8NaNieZGlokqkovHV+eb2A/ZjGn71QQdrm2+LIOULOya3QE42O7YJqR26OUADyIeLo59FIYNwVCghGOdM1IYSq1NA39YuPe4P5G9lzYJtGFKEaQYITARdJ8RWtdkbBD6jp4Z3HZs5nMHIoh71vI2WF4WhSReEpauUMSWc/1WlUg1V1XDowjXW04Mt6NgyMZdKcjSFpR5HN5VCq2BILmS6Vq2DT+PBaz/qIYrl76zEOfKf1/7Y75h8KVnwgQmck6v/Enf/fcv17eyg3poRrKmytYmryAtdlJlLe2VBKj70tDJOlxiRqXmb2OsEEqW1FXctoilcbZLH/zMmUttG5JtLFU0Hk2dOoJiHYbVqrmN4Vfa1ZBBxdUMzAJAESzQDXQggSb/04WhI9DpoWsR5BMGDymjA4ai/TOrzXrSHaOZ9SBojE33xH73jyGURd0E/3dsPcGoEoYkYZNLQBqMoNnRHCokewnLBJnv5xpqnJAVZNXE1qcs8pkKoHjx4/j4UcfwYm77kbMtHBrdgb5sg+tdRe++K1X8Mqb7yKeimPXcDfuu/cYapqJ3/2jL8OrW4hDE+FoznPlhqIDwXc81P0CdD8L0y4i6dfQamloTZpw7ApypRKqToWmW8la0AmM3JpcEyxmCpsGWltScColxKMm+vq6Zc5OpT8TILmQbGxuYW7upuhHWnlqEtdCFIV8EYV8WXQILLVjI3O1WkGhUEbV4fWYENakkN9EYWsdCWmYYk58Eqn+cZRjHbhZArZdHXqU89kETMOS0Valyhk59R8mjEhUgtsoCKY+hdoYggBSrlx8azZlC9w5GUNeQa9RxoGeOOrbi5i/fglmMo2+vUexbetY2SaVHROxKmOjc3ZVRIjlsotwrYYDQ+146qGjODrRjxvXLuD73/0mrl2+gIcefgAfe+rjwm7dmJmWzqBMIopEjJoHHbdWNnFp+hZaekfx8JMfx3a2ir/44pdks33iycdx99EDCPtVrNNlI0Agjr996T2cn9/AQt6GH4mJzVtKyUJsCKVNlrQm3wR1L1J3dFsL1XDPBCJVpR5QjJ3oCyoEIS6iehUTaVe6StyKg7oWw3LOw0LBR0GLwqVmgxoyndezJ3oYruKko6X0y7URCblo11zsbiW4C2Ft5SbMSBStDH1b2sRM1kOJJXnxmDTLskzNL5ZQZ6YOLcE8xVICY+qwRHXBlYhOEN4i1K7RMWKjTiaINexVF+1R4Ld++kk8emwEf/OF38OFd97EruExaGEDm/ksTObJWBbm5+YxO3tD8pBaUkkBPgQOqyuL2N7eEgcYD2MSOy+iaE+s6T5HRVUKRR1ETUvuZQJvzSBtT8tuHamWtARyMddjZXEZW5tZ9A4MIdXegYLrYdsB1twY8vUEfM1UIzYyHGzYjcVFh0c7sct7lDZZJr6GDcnnCXOU6yi9A7UtZFk0w4JmsZqRCc6B3ket3FIlIYJ5ZcfjfSBnIskYUa4gvdaoSBQXnyOsFS258GyYIV/qDvztZYRLWxhpT2LfSD8GersQi8ewXSji5uKSWKH37xmTMrqb03N46533sLCxLpHnhhGDyYZphoQx/ItjEjJmzErhuFejLk4VzO2d2I2xXaMCqCtkgRoHYNF8NNba2wy5XNdNXTPU0gk4Vnq25kMtGRFh6gnqGuGKqrRUsfhyNAzpMkbkQYAHd1J+7OAp1sMow0K1xtTUMHTDQpR6EGp6GPPO91xYGK6TFXTFTRwZ7cOJiSGMdbcgzZNUzUa2WEChXEGhXOLY9Fodod81rMiL4dHw0ofHPxhXzH8MmHzgQKRer+tbNXz+7MWrv/rq6691nz/9LhZuTEmdeq1agREyoNV5e/OitBEOq0pkAYdi/WJqKmfC6iI2OE9kwhwpUFoedBOuZqFSZ105S6dcGIwU5vCmEfEeKJuDTT9ArcEG3gwARBHe0GQEi2YzCNkJaoKf/RGE3LBkBSAieJxm0BMg6OackJ0jn2bGI/gzfk3S/Bq9NQHAaX4NAYvyIyCGQETufJV4SPaUoy+poJbxF/lFVbTEBZInUyLxcqkgY4aD+/fjkUcfxcm77kR7dxe2t/OYmbqOi6feE01PtHcvriwXceb6PCe3aG1Lo60lDt2M4OrsMoplF+kIK8TDWMttoSRNlTp8xmHXCjBCBcRrDuI+EOPi7irwYUYtVGxmgRQFfHKzZZ0WF/SypCZqGBnqR1dHGyrFvAgoqXTn19V4jqyLasZcWFiUttLu7m41qvPrKOWYMEq6vy7UJtMjCSAotnU9pUlwqyWZKacMDelkGla8FW40g3U/ilXPkHLAeiQJX4KNmBPAEUIEumUibLF3IyT5CxT3SQwiF90wYFiaxLzXXR2VQllOabGQjYGYj+GUhuLSDOamryDa2o7ho3ehrLfi6o0yPERlI2AKk48KvGoBPS0pPHTHIRFHdkWqWFucwqlTb+G9995EfnsLBw8dxOd+9dcxNr4b66ur8jVLC0nZHilnBsqVfB1XFlaxuFnEh578OJa3ivj6d1+CFYvj4Pgw9g50oSsVFao30daNqc0SvvrSOfzw4jQqVNzSZeFSR0H9kUhjoEVCwk7zXhYvjTjaZB74/qmSDguCB9H8kCly4VVYVA50xjw8ujsOb30Oi3Pz6OgZhRvtwOy2j/l8DUXmgpAJoCMixHfGg8Fqe7YGc+au6VJ6NxSrY0+LBmdzHhfOv4NkSyuO3vM41mwDk+uuxLTXSG2zUyhiwCSjwITSqgebGy3XIZ72ObMXMTdFxwqYMs+EiaBc5DnuDLl1RP0S7jk0hCPDGZx58duY6OvEUF83pqauSUt4NJGQ8SHXtaXlJdyavwXHrgoD0t6akeZesnjFIruZinK6bmvvQHtnl/zMzMwNbG9tIx5PiPCWGx4tnCQ6Wdueyqg8HYqm89kswhJZ7sOKp/HIh5/C7P9luz83fQvLdhhVI4ka21dFkBqRe5YMM9knCmnVuqF6eCis5GdEESs7avi5hahH4IHRoH1bWW+bXYvqPWqAEMK3wN0o42XFAggQkRA0xWaL4VSrIUwW1KtIuR2yq+iN+jg02otDu8fQkkxJOnPZ87C8vo6F5RURyh/at1s0XgQ/hUIJpy5exOz8vHyWdN1JdD83fsbNVMuiheGKx3FNyabCysfBfRMYHxmWdZEMSvNaHDAi74deNo5sDbAi+hiVlSDLrdKJqV98xWRECDCEAQkyU6QbphEAyM/So2vGFnu5b1goeiEUfRN2iEJiWnJNJOJxJBJqZLhdrlAxK49JN9dgaxx3jPfhjrFejLbHpX+LJZt8vVvlIrYKeYQt65kQwn+jRY13LrxxYfsnOYrZCUw+cCCyubmZmpydfebVV19+9N23f5iYnbmGMkvPGrM2k9GzFGYTPWpsgLQlSpcqYn4QRCUUQvGJ0uamMpTUosWkSuobhFKk9YpBZsFi1sgBadZNBBoNfi3YwHfqL5r/fycQaQYDzYAleKwAIPAZBjRe8xseABolDFXMSSBgChB3AJaaGY7g+TaPiXZqWIIbRS72hn7k9hinoQsJumWCFFpSnjJ2kcAhTjvU4mpZEVTLFWFC+nu6cc9dd+L+++/DyOioLIgLi0uYnprG9LVruHj2NGDEEOvfg209g+kNG0s5m5JF6ZXgZ5krVrCdLchpM5GMo04C0XMkaMyzbdTdEsJ+CRHPgUkdRqUA3d1Ge0tcgCntdLZbgcuTqsuNTLkw+LzpGiATPLF7F1pTSeTz2/I1nhpl82NuikQVEIz4WFxaRLFYkgU1DA1xWhwBbBVzcvKNp1MCRLK5IjxP0a08cCeiJlKko+mMibagqiWwWbOwWWdPjYlqnS2rTOMkfxyBHk2qhZl7FTMTeJKiM0YWYZ4ClfbAiseEPWCbql2oIOxUkbFqaIuFYNbK8Nwq9GgMerwV21UdG1nSWBHUGJDEMDdnG0d29+OJ+49itLsFS1NXMH/9Ijpa4/D9CuZuXMPq8oJ0+zz6+JN46qlPoqe7F8V8EcWtrHr/ySxFYsj0DODvXnwVZy9P4XO/8ZtYzfv4wl89h+lbq1LGdvfBMXzkoZMY7GrFynYJL5+fwqvnb+L6ch71CD8rvs9eQxTK7AWxE0iwmwhSG6xI00xVMSANN9dOIMLPsScGPDKWwMKFtzB9/QqGx/cj2T+BhUIIs5s2ijVT0jCtWhH9mQjaIjWJKN8suVjJ2ijUolKa1h0FBpN1lLfncePmFZixKCYO341KPY3JxSqqjIZnZo9G3VFIgvf4j+/zag2JsFqEg3Jl82uqX4SsFtM/RbgqG7AKvUK1gJRWRdzL4UPH9+KR4wfww1eex/zNaYwMDUtZ2a2FBYRNU5iLre0szl84B6/mo7enSzQ8drUiAuhcLgfXcdHe3om29k5x0qyurcG12ZNkyt8Z0PrReBLxJN00LHYsCpPHBNd942MYGd+DF15/B0//3OdgZHrxledfw9RGDn48hTrrCAxLGA+eytW1rxgsaqXEvh9ujMapOxEdhFqDQ2T7xIin/lyq5wkqGsdLYT8kwj2wdfMeCFx7knLW2I7ptlGiZKYlaw7F2raU20XsbUS9ojT4jvR3ysjUisZQdhzMzt/E1clryGa3MTTYjzuOHIJJ0KQZyLS1Y2ljExevXsGlC1eQ287K50ftRyQWwVY+K9Ho4ZAB22UzMx1GNRyYGMX40KDsJxxXN7PkEkLIRt1G8Z3qC1UJ3tStKaEuWUCxeN0G3A00I9+j1n8lopaQSRq65L/VwZDrFQX3tB/n6oYwIXWdB7m4BCvSdcj1hTkiNksSaSrwKlLPMDHQjUOjPdg30IHutCVBoXapCLtSRb5c9Qp25abtu18wYtb3E6HM1Q8qG+Q/xoL8yKH+H/LN/9Dv/fznP6/podBvX7566V/cujHVWy5t65JmJ2NCzsR0aLwIGajfSN0jrchNgh+0JNeFqEmjQ0Zt3rIByeldCdpIkpIe1Ul7c4zAE2mIm1BDLNV40gGICPQcAShp7nZpZhf+nzb2gNlodtQEoCUQwr4/A2zMvwNE3CQyDboGdv5dwUUfOGX4fvzfBKiNLIxmtobf0zyOug22+BdINQF9/oo25AwzSDysayrPkGIoVWEdQiwaw4F9+/DgAw/gxPHjaMtkxDY4NT2N5eUlbK2t48x7p+A5FXQNjqEa68Qtx8K6n8RqRcd6tiThOKT+DT2EfLEgYxY6W2Icv9WY0kha10OdSs9qGRoFiaUSwuUtHJ3owv7xAbzzxg9lXh5LRgV4FMu2ZJCojU1Vw/uujXQygcG+HiQTMbXRs9TdNCUPQWLeS1XJ/uB7omKzt9GaTKM93SInys1iAdvlkiSP8nSpLHa0JWqIJ6JobUkjasaQK5ShRTMIp7qx7VtYLvvIuQxm5AnLoLcZWjyOkMn+DGpAuMJQxBiCSYujwRkwGRIHFc7AWTUft2Bxoa94qJXK0pUT1muIx0yVP8JFya6haNelF4aULC2ollfEQ4dG8FP3HEDKrODy+bcwefmyLMC93R3w7DzyuXWJ4beiBnr6BtDfP4xdoxPo7R5AuVDGytKKpL1m2juwvJXH1bllpLt6kGjtxLdfPoVXzsxiteDIBjHQlsD9x/di90g3zl+dweuXZrFW0SWLQjaqWhWawRAp9pY48CoU2jVcbJyX00kThNUEyQGSF6Ks98LQkTURRkRVn7dadRxs1VFZmUU2u4KWzi6EWOpXqmO1UIdbMxDV6+hLAvsGMrA3ZiUp2Ex3YylXx/w2kK1Q4lFDJspgMxsubeGhGoxoK5x6HOu5MGyPPSBcTXgPeXS6CgjmpqNSQbkpcwzDDZXOHEXbCkPHf3Nj5WG/TlbCFVsqAXWosI4P33MAmbCLWzMXsWuwG2nTwK3ZWRQKecSYq6NpiER5beVx5uxpSYtOxKONRtywgBAylRRd8+8ol9mPpJJU6Lji2IbjxVSyBdFoUmy/FL5SONvd3iKMjV0p4Zd+7TdxfXELV29toRbtxJnpBaxUHdQiEemJkTE4R1EEIapgR75mUAEpDoyGZZfvA2vuKb4OB1ogpZOQPTgoPhSAqQTYKne0KeCuoVWVm8Tje0mxKHNpbJg6E48B3S7BrBaQqFPEXkB7TMf9dx+XokyKlsOWpdqhz57BlSuXUSmV0NPVgaNHjuDo4SNyH5B5ooR8YWkZb7/5Nm7OziJihNHX0y06uBu35iR7RdfZpqyhQht2zceBsSHsHu5viEspqFc6D7dRT3F77W+kC5PFYSCcpNvKGst1XwFZ2XPC3K/UHqZG9WqUJs530bP5khvDHBeCDG6JZGWLvi79XrVIUmITuAaZJkGzIbUTJZ9jQQem5qIrZeCO0V4cnxjGcEcaCYqy3Yqw2uUSXUK1rO3XXs1VKl/r2tX7rcfueCz/k9aC/H0Y4gNjROr1emju3Ln0q6ffOf1nf/rHQ1vryzpPGhyniGmLBwiqKIkY5dNghgUpcnYQNCi7RjQ5qVCxo4saVZ1yObvlwqUiQHnj82IhqmRqqELwwXqptgkAACAASURBVAbfrM+4rZto2AIDZqOZdQhYhWYGpFnnsVN70ixiDdiIZvvvj3vz33889REE4KaZzQg6CdgSG/B6gahPlSP9KNrmnDJ4PUJvkvHgaY6nlxpBiNImEITwplB8K9cbInAP2VwOsVgMQ8MjOHniJO697z6MjoyKYGp+bg5Ts9NYoEagUsHN69exeHMee/bsRfvAGObywMXlErLhFuk02S6xq0LNd1tTUTll5vI5lMu0qXLcTPBDoZqY5yVlNVQpQS8XYTo5PHn3AfS1xXH+vXeQjFmoOLSYFVBhERf9+ZITQwaMs10qzKuIRkwM9PWirTUjzbqiMeJCKbQ0UzDZSURRn4GFhQXRw7Cngy6Eou1gcW1dOhu4ABOgEgAnotSZsLkC6O8fhB5JoOAa2LINLBbqWC5xOEKRno4Qk1vJhFhRyUwgrU0mhJuZNHxygSX9TYs0g6IqjI22ETZDyER1dPDEWSpJ2Rlfp3yWYh+pS58FMxGyvgmHLKBjoycRwn//G0+jJ+rg+Wf/Grfmp7B3Yg/6ugewubaK7c1FmXsnkmzm3YVaqIbJ61OIxVI4euQk2tu6sba2JRkrBCJbJRdarB0bZQcv/eAM3rk0gy3fQFWcKBDLZCZmoiUZxcpWFpucRlAcSp2GHOmq0jIcjkelEp618XTPNCI1BYhILwlZUMmDCTYq3t/qs+TlQMEofzbk1WDR8aG7SBlkgmzUTB1spKJtsVyhJkxDi6lhT1ccI+0WLr79PCrVAvYeuxelUErYjs2SGgsZuo9IjKLTOty6R00q6iHm2aTYwyibfVCmJ9Bcbk0l1JZ+2YauhU8yaJilIJbWcgJN5QehPsOX0TGLGHWnKImtzvYKHrrrGA7vHsD0qdeweWtKBJG+buHS5DTSmXZ0dHZgbXUJCws3sb21IZs3xzcM57OsGOyqjezmptg6TWHyCJBq0BMRxJMJlYWRL8HjgaJO4KJh19iwMJk/fOs93PnAhzBx/AH8b3/617ixVpSkXRYzUr8U5AVJc7kwxnUJkGTMOxcJtrtyExYJEDNwWNDE6zVwQQnRpw6FfAwrbCoHCcXkjQAiyQ8hY833iSBccuFZVFkXXV+kXkKEn65POzaDyjwYTgX1chaRWgXpuIn21lb0DfSjs7dX7pNLl6/g2rVr2NzcEHYvlYhjbGwMJ0+cwGDfgAi8V9jLs7mFxYVFWbs6OzrQ3dkpY4rLV6+iUCQQMeGyXK5xAD4wPoLdw4OSrmtTB3Ob8SAj1ig2E/0Az3Nk9QJXJNdgpQuRw3QjnZqaNupAeN/LWJ7dnwwra+xDZGWk8Jlg00oia3uyhrI8E7EMzGQLIqx7kFwelVnj+A68mo1kDBhqj+Lo+ACOjPShLxVTo8VKGaVyAaVKybZd90YoZHyvHgp/7aMf/cQP/qGkwgf9/R8YEJmamrKSUf/eQrb0zZe//0LiB6+/gunpKTge3QkqZpYUuNDnYhhgrwlPiipITG0gjQu7IeORk1ODUVALOxkVlUInjY5qlHl7BhjoJpq1GgFrELyxgcg0ACI7WYWA6WjWbwRApBmc/LgMj+axUPNYpfkx+TrU61eggr+C5xuAjzpPWDJTV4u3iqtUv7lgBCCG7wM3YBFH0dIs6YeKQgwTmIkoSm3cwZxWwJtHZTap3zYcPHgI9953P44ePSantMWlJVyfvIbZG3PYLhYk+Cu7uY5L776DibFx7Jk4gFokg+lND6fnt7HshKGlu6BFEpIpUNzegAEH7S0JYWOKeaJzV5JIKb6T3opGkVOIYwgWVLkljHUk4GRXcGhiBIf2juGNN1/DzYU5RJMxOH6NwTuixeBoTiardV+o7Fg8ir6eHnS0tytrr6dqzVVuBFNWywK2+NncvDkvM+R0SytcP4TNbEHcMoy25s+SXWlJRBExdSwu3MTuib146jM/i8lb2/jOD85jcrmAcigGj/bViAbdIuBKwveoxOeCrHpQzChTEGnR4xpCkGwKla9zMXaKgJNDUqugPWSjzjmu7YvGgZudLOqajmg0hlC8FTk9g7IWQbFURlc6jP/u1z+MFuTx/LN/Kym1H//IR9HT2YOVhVviOqLLiZHhVjwK2y3jwuWLWN3YQjSWQn//LnR0DiIWTSPT1iFBc7c2i/j+G6dw7cYaNis+XOYosOxMnosuFlUmyIpLhqMnniUahV48FAjbSbBhUbvB64xWXo7flMtNZ5CdEW/oaYiFuQhwk1cNrQKPBZvypEwNKDdzFzFTQ81wUTfq8JknQuazSmuzh5awhhGW0cWBS6dfQdnOY/+xO+FbrbixXMUmSSYRYxKPczMM6HMmhBrSAsv7g8BW7s2GSDtwGAuhKOJL1dsi+fzytDlua2gfGj8ncShi5bWlu6lWLUKrlhDX6jh5+CDC5Q2Y+Vkc6IsjYoZxYXIWth9CuqUdGxvrGOzvQaGwjbm5WaysrUK3IuJM4ym4kMuL26lWdQR0GGFLRnvhDF1APqrZAvKr62hNJ7B794j0r5R9D3c/+BiuTi/hrXPXsefEg7g0t4q1oi0hZtTgqXeD64t68zkW57rB0QfTPSXNk0WTmi7icGpl+Bn4LHCTRUqTz0ocTyEV904Xnho/uCoFUeIB+K1MQ6WcpgKt7qDOFFWOcXUfaRTk/fEreWEtOttaRMO0sbKA7Y01WCazoXwZZQ2NjIrrbXJyEmtra42eHRZehiUuf3xsDHvGd8u4ZnGB+pAqYrE4unv60NnZKa9lcXkFVyavwaFbhwJRggHJKnJwcM9ujI8MyRrKQDmCMF7bsk43erpux72L60uFvKm+H2UeEEaUq5M0wdNRqdx0/DmlAaEtWIFf2R90E3UjhooWxZZdR4m5QmRAonFYTALWqUFTY38evi3dQ0s8hN2DGZzYO4ix3jZkzDD8UkW0d3bVQdmurNhu5T3HrT2fae/71oMPPnjrgwYV/5jH/8CAyNbMTNoz/X/T3tHx68V8znrpxRfw3HPfwszMjNhAqQqWGBvRJfD6ZNW6EhgqZTIvKjVe4TySv29bVCVhU33YDJJSp3v1S81KOV5QLEIzWAgAwE43THMi6U6gElBwzW9uABiaGZOA1Qj+3SxeDfQfwZ81AxEugDuByI+CHy4SfO0KeMhEpjF3VMDkfTZFPZ9Gn4a0mDfYpVBIQoDkRMOFhkCl5qlkRPrnAXR3deGppz6O+x94AOlMq8xSZ2du4MrkJBaXllWanx7GdrGIa1cuIl53cM+ddyIaTaNQMzGXq+PyWgU3ch4q4QRiLRlhv6rFPJxiTma+HPcwaKdYYOCYI6CTzg85KflMaGTJVRWmW0aouC3x/4/dfwLdrUlMXr6AarUA3aijUCoKNe7xBMMNjmIzgwufKwJbk5bFvj50drQrJ5MI7ni6pLMjhGw2i0Q6JbP3uRtzAkbqGk/qhjRUplJpxCOWiGNJb++dGJUFY35lC7/467+Fq4tF/O0Lb+HGRkkoU4+nwxhn6BZ0MhYVF2FS6Ro3UBftrXGYli5FZMWKBy1M66OFKBMo8utwtm/BcHOoF9dRo12PhXKSjGmpjBeQSQlDi6agt/SgnuxA0TdQLOVw/x278ekn7oFRXcOt6+fR29GGe+66Gy2JJLIbm7g5O4OV1SWZISfbM8hXSnjtBz/EqdMXkG7pxIeeeBrHjt+P5bUs3nzvFC5cvoRUSwZ79x3GqUuTmNvOoRgyOaWHT89IiLoXTX1uvD3J1knYVkL2Z7oB2OjJHAmNgW4mDwueel02K+CpoYkhZCVEZFqXIjoCtkbfCBfkRhpn3Ser5AN0FFFnY9RpyFEx7bomltU6s0MqFSkh7GlLopBbkVN4MpOBizDyJR/ZoocqBcRc6BsFbMotrOzaQqPLKVYBdxn/Nm54MRM3DjjciHi3yKZB67uk+zY6nIJge25kogFwZcTgloqqzVcPobydRS23ik8/eBD37e3F+ffewNT0FO695x6UKyWcOXsKrZkM2jvbJP9jamZGtCMErlwTOeMnq0mGjC25yXga6dYMVgtbWF1dRmciiYTJIDYPh44dxdihwzg3NYf1vIeKF8Fr710EEhnEWrsQspKiadLZMszU2UaQVqCronODBWmVqgouEybPDEviK4fgrDWgLkRttTo0SQJm7hPDUcuoV0vy2CzVU/AyLCBchnBkbNiU7VSguRWJc2iL1GE523BzKzDqHgZ6u7F7bERi67c2mbtyGTdvzYs4lyNkdu3wEMYRK4EI81Hk8MoiVNPCxMQ4ImFDMlmilomenm50dnbJdcpAzKrjYmllDdevz8i9zZGUMjGoUrmjB/dh18iQgCuGylFsLmyO6M4a+0qDzRBwQkakkdkiIe2ih+JHRb2aim+nm44CYBH0NlwxbLet8e8OR4T9oCi14GsIR1OIJDPSDaOxLVfC4CjoZc6Qg5jhoTtjYv9oB47v34XB9haJbq8WS1JPUfNqtarjzVcd51nHrz3z9NP/7PQ/BiD8pH7mAwMiy8tTHaj6327v7DimG7rO8JQ333gDX/nKV3D23DlZsETtLk4NnqSU9kOdTNQcTXzx9E9zI2mc9m9v0o3UvyAxlWMa2YiDNL8fE/i1k90IgEFzEFkARAIG4zb4aYCanYCkWcSkhF2qi6EZrOwEIs2MCs8RO9mWADwFp7MQUzjl9ajvDS70AIio5xqosynaZVaFig4mQ8I/I92qAJqaw3PDpg4iEU+IBuQTn/wk9u07IEmiM1NTuHrlKuZuLiCbz8ksM8xSQS2M6bl5LM3P4rG7DiEdZw+DBsdIYa5Qw3xZw80isFz05eainZZZMG7FRpZV5qGwRPaHNQJLphUSjHD+TQsdrY+Oit8WZqQiSm/draAlouPek8cQ8iq4dP40crltmHEK1ag8D8kCHbXYXqlJlgOZEb72np4e9HR3C8OULxSRSCYl6If9HaxLlz4Mx1GuBDOCVEurgBVeSzHTQNIysLwwj/HxMZmv/9EXv465LRu5UAKrVaDEqPFoDD4t5GI7ZdgKM3A0JNhwG6pgvC+BicEOpJNRLC2t4sq1OWxm+XxjsuDa2RUBImHQNsjFjqJtU0K7/JCptAiNdEV+hNRzOOEkkqNHsO2a2MiVcO+Jw/ilj92NhLuOqxfeQ0trEvecvAvJcAqTF85je/MWuvu6MXboqCQzfveFFzE7M4+x8f0YHTuI6zfW8Y1vv4Kp6SsI17MY6E7isz/9aRRsFy+fncLZGxso+nHAyohtlU4FT6vBEzcMa09JAyh2Umj4EBd0FSnOThpaULlpOxUbns3OFwOw4uLSIDuhqA8laKRmjICA1zjZLI+5FV4dOoFwwwIvWVsWm2HJctQlb4GfOYXRUh5G8aRN15WPqJyiPZQdiZpTOhDZSNTjqW1BgZug9iAAHkqG1QAmQo9wLKGygiSNWCabARBptLjy/qLrjtHl7MDhIzD1l/ZbsnF1F0NpCxmUMNhq4q6jY8iv38L3n/8GRscGUdPDWF7fQs/gsIyfZ2dmsTA/L2CaAWLCXGhhdHR1ii22WC5hZW1FnIR7R0Zw9PBh3FhcRj2WxhOf/kUsF0P4N//zf0BNi8FIZlDlz5tRxqVKR04tJIEr6hAnoxMV5y5hCfTHc02Gh0iUFig1DlCSPqWdET2E5yHCUTBBqOsiGg2jtyctB6jlzbyM0TQrIVHjbrmEkFuWDdV0PaR1H616FdFaCTU7L+OXiV3DGOrvFR0Zr/3e3m6srqziuW9/S1q0yU4puyvF0T4KxQKKhUIjmbSG9nbWTaQkJC6RiGGwv09szAQhZD14eCGwWFxZw+zMnADHAIhQs8YE2mOH92PX0IDASwFjQrQ3BNcEmg3dx+39guMWvn6JP1DXTWDFJSup8TBpEJTx2mhYnys2XP63mULJTGGxGkLOqSOeSAhra/K9tyJwGRro1xllg7jmodXyMNoTxaHxbuwb6UVnJoVqwUa1XJX3wvHcsuM580D9T+PR2JcfffRjiz8pQPGP/Xs+MCBy4/LlbsOqv5NMJPoty9AMOl9qPr7/ve/hr770JUxeuyZUF9FtQGHx/6kC58hFEX1KICRovQEwglM/6WGF4lV+BzchsYzJCUfN5wJGJAAVwQa/k9FoFocG3xuAlGYXTfAmB9/TbA8OxinBiCYAPc0/E1y0zQJTgrBmIBJ8f/B4tDtSXKpwhHK13M5baISTiQVXpi0KwImPXNdVFDKPKBx3cS7SAFMULnF2euDAQXzyk5/CiRMnkWprx+baBt5++21RoG9tbwsNKnQsxWqhEBaX13Dl2jUc2DOG/cPdqOTVaa1UM7FMzYRtYM2PYL1Sx2auIIFSjFmPWiwXq0qjLenJdILiTMX0SPJUo/2XgkiZGfuOZDm4TP3LbmLPSD/uObIfyzeuo7ixgo5MCstrq1jP5mW8I7NYx5ZumHQq2SiMssWRFJEgI8681Wk9VyyKRZFvqDiveIIyDMQTcYn75ntYyG1LEuUTj39I+hr+9u++g4986udwbnYVPzh9GWUzgXCmDVqMIESxMp7ti6ZBFPmwkdEcPHLHBJ687wgy0Tq8agXlso2Ll2fwgx+exsbmtnyt5uYR06ti/VRdLawv4AbBSi5d7Jii95FF2YZXKaJupWD07IPZsw9rdgS5bB537u7Br3ziQfR3mHjrze+jUizgZz71M4iGdcxPX8HuiQn4ehQvvv6muG5279mP7WwR33zuO3j51bcksVJjZFJ1HYX1ORyeGMR//l/8NvxYF557/Tx+eP4msg7TTJkky1EUWRJmwNQk3KpetZHSw7AEWNhw6p7kHlS1qESERyg4F0u4D9shHa00BnQO0S0nlDbP1tR3UfhLCtsuoW6XkNJqyDB0jpdGXUOVtDMPK0YYZjwKIx6TYCbO/6WDxopI/wwzi1oSEVkbJBaecEDo8iDPhP+lxKeBGFGSLTgybJx2JRdFTrZKzyI9VxxISDIuWRF1x0oGBMFoQ30o6aIiJCR7opxXLckEUK2guLaKhObhM0/chfsP9eMv/+B34OYW8Ku//PN479w5XJu9KR0iPX2DiMcSWJyflwA+aj/iiRQS6RZZ465duyog6ySZyYiF2evX8ZGPPoWxw8fx8qlLuHBjHZH2UVyZXYFXN+V6skMqwZNhaGQ82MGjLCpcQPgdzKxm71EVhtxXVRl36swHMU1U6hypauo25UiDrCu/x6vAlNiEGu668w584ukn5NDy9edexMytNcCIgxEvZA70uivamWStig6zBqu6gUjIlrDB0dFREZxyrLm2soR8dguD/b3YNboL0zPTeP57L8pBQgT8cqBSY2veIzyw8uvlqi1ApL0lg+HhQenzoeOSqImvXcIOvRoWl1ZxY25ejW6pu5IDsC/6q0P792BksE8+WYdieqVAbdiTCWR43aviVXGDUcjqMIStcWhsfE018PrCFHFNZn4JM4qYOsyMJY5f8jUTRUQlF8c3I3IY4miKn4ckYJMVQQ3JcB1dCQ0Hh9twz6ERjPZkhAUpFUqolF1pEPdQz1Zd/23N0H9nz8ieN8bHxz+Qttx/LOD4+37uAwQi73brRuQdyzT747GIxqj2MNMlfR8vvfgi/vwvnsHly1dE7S0AgUlyDjsgwohGIjIPk0hdQasqYjgAB4H2QyWYKoEmN2shWxuisWZWonlz39kh0ww8AvCwUzga/H0738SAAQlOE4FQNAA8/HqzdiSw7DY//vtjIjV62Qmg5M+1RstwMEtsUIT0uAcjKv4c6T5mB7Ddk+8NRariNpKKbfZ1eOKJZ//KRz/2MfzUhz+K7v4Bseq+995pnDpzFouLi7e1O3x8zjF5wuQmfunKZTCJ8LGHHkBxbUlcMbTz5h0N604E8wVIH0lJi6Bg16XJkT8XY3BWMi0dQ4XtInzbkcIqiYXSCDJVbgCBiZxUuRiwr4XalroDv7ANd2MR9xzei1/49FMobKzgC3/4H6QPo6uvp5FASNZMZcfwNEcaVIKCGnR7EPdvxRjlrah3zo07WdaXiAsgcSsldHdmkGlNYXFlHYNj+/CRT30W//rf/r40CYc7+pDo7gEiuowlGAddLVEc6COsW4hqdYQrWaS1Kn72Yw/hIw+dQFz3YIR8OLaN8+ev4KVX3sDVyVnJvFHNn3RAOBLExLkuE1dFkN2onBFdQ0OZT0G27rM3Q4cf7US09wBCHfuxXqoht7yA3d0J/MLTD+Povh68/vp3sbRyC7/yS/8cCSOC9354GjdvLOHA4TsxPHEQL7/xNv7uW89K87GhO5i6chp6zUcqkhKB8dbaKu679zj+k//sXyHVOYqvfvsNfPv1c8iG4qi39MA2TLi0KFIsV3dkU9nf0y6hSWHdx1q+iGvZOla9JFzdQtjSEedorB4SQCbMSFiDETPEgsi3QwsxISaMusNAM2oIyshoJexP+BjrbkPJC2Pb1jC/XhT9iq0RDHGCZSISj8jIt1opCcgU0M5MD7IrGvUUPOCo9lNFbSgEISNPAfINjYQACkW9q1/qz/j/XOY1luuxFVk2GGpElEskCKPilcwoAZeBjJLaaSPOsWiVc3tbGDvqZMxwSALr9M0bePTICP6Hf/Vr+Npf/R/4ypf+Ck8//Sn4uoGZ+QXRBpDxuTU/j3KxpPQbCGF7cwMT48PY2NxEqq0NT3/qn+HchcvS+bTnxP2YWs3j699+GVXPQKJ3hMUB0r5a4wmb96RpybrqkJGmsJuZHew2sovI1KoYabVwZFcPZqev4tVTZ2C19SHc3g+Rk1InJJqhMML1sJRSauV1tCfC+MWffRpPfOhO3LhZwhf/+lmcuzyJfMWW8khuvBzFExy3Wj5S3hKKy9fQagFHD+zDkaMnEIklJaV1a2MVs9PX4dlVjAwP4cCBA3KwuDp5HW+9+w6mp2cauSaGCLrVZ6DG1BSyj4yNYmRgUA5ilXJR9BtcC3jf8VqjNXZxaQXzt5ZuM/CNk5qw7/snxjA40CPyYzLHXEsY2iYRj1KrVFe6u0axAdcXvq9Ks6f2KgpT6R7jZ2YZlrC+PHzwGuEama1HsO6EUYIFI5JEPBZHJBoXRqrkOig5DdcoQY9XxHh/HHceHMDhsT70t6RgMAS46Mj4ruLadT1quiHD/G9Cnv7MY489tvpPDRY+yMf7wIDI6uzFropbf9t1nMGIZWipWEzidwk8ysUiXn/1NTzzl1/E1atXVSshEa3nqnp1ixXWyrLK25zZ+0rApgqB1GatfNvKUtdgDAQZKzFncw5HswiUP9PMZKjF6P3FJvj/98Nq3mdWAiAUMAvB9wRfb37cYCEL2A/+f1CG1CxMff8x3wciwZ/LSEesqCo6OwA4AeDh6Eqqsxu5KHLRc3ZuGDKaCSLnS6Ui8vksWtJp3HvvfXjq40/j6MmTcpKfujaFs+cv4PKVK2ILFHU3RxwSi1BTqY6+j+XVZcmi2Lt3t9TE84ZiKqgswEYc68UQ5jarWCl5cCMpWJlOVGo61re2hWJPZFqknZYnYrfMEYwnynhJo6SlW5IUPTCiSxwL4sIgGLHF0herV7GvvwudkTByy/PQ4KCzqx3Xp68jmy8glkgKeC2VVBohMxFYqS5MQM3H+bPnsL6+Lu+LEvPW0NbWLrNbM6wjboSxsjCPoaF+/MJnP4uyr+F/+YO/gGO2YaVioBZrA6JJRFKMmnZFr1Itsu2ToxgDmuuj1dLRm6jj0RP78OAde9GdicIIc469iRdefBmvvPwastsFYWmUqbEmyn03VJP47TSZlkaHkij6KPxDTaKdWXRFVszyPaGjEY7DbBlCcuSkgMBimSe5MrrTGj7++Ak88dgJvPv29/HWG6+jI92DfXsO487j92NpaQtf/to38O7p0+jqbsVjj96FrlYd3/3GMzj1zrvw/BhikRhq1RxKhSp2jY3giY8+hUMnH8bkYh5fe+kUJtcrQEsnHLI3XgWZsI/ju/rQE6nh+uk3EDfq6B7djcV6G86uAlnqFTVPxmmMaa+U2GZak6wXLabDF/s4GSoWZejwSzZCFC1HahhN1vCh4TimTr2B2bVt9O27A1qmFzc3q1jYLMk1ZjBnRacOinqgqrSIkl2iC6LGSFRxGihBswIhzcsePwl+D4ErqfcGw3FbJNKsN2P2i3gWVA4SQZBYVRvCcZ6CJbhNl/UsEGLLvuQq0a502rCN1uZrLKDNdHHfRD9ODnXgG898AfuHh3D3XSfwznvvYiO7BSMSw+xNMiI3ZLPlIY3ah1jExH333iPloN/4zgv40Mc+iZoRx4uvvYn5bAXxnmFoVhzVqiOncI5WYUaRJytJxw0NAWSOyCxwDF6rIlUvo0OrYNDyMN4exaP3HITvO7iZLWJ6vYjJ5SIWcz62Csyt4LpsoZxnwoWP+4/vwW987ufR3hLDiy+8iK/87bexvlkSETQdVLxHKffhpkymSneysKpLGO6M4vF7T6K3u0tGkmUGyNkOrk1ewZtvvI6IZeBDjz2Ou06ekAiASCyO1ZU1vPn2O7g+NdU4fNZQLBbko2vv7MTI6C50dHTIWsgAQ5LBZIe5t3C0w2uD/6ZYdWlpRQBEUMuhgn88HDm4X4AIRzV0K8kYKnB6BWsurblyvbDllrHtPPy9n0zNnyUAIjAKEWQzxbBWQ7WuYcsPY83RUNbiQCQl+rlMkoLUsNKSORUJ2NN9F0PJCA4Nd+LEgX6MD2WQjujwyxXkNwqolmoEL7W8U1m24sZv1lzt9cce+/+PLff/LXj5wIDI7OzFLti1t2qeO5SIR7mbCYJNZtKwohHkt7fxzltv4Utf/mucOXMW8WRc6DOq2ilAlZAXn6cUCi6VlkRpLQJVe7BSqE2aM14BHA1GJAAfzSxKMOYJGIkAgPy4uPTgwgxOQ++fkN4/LTWPX5rHLc1AYqdotRnMBGxIs2YkYGhuMyONoPUAiDSPhcQ1JLoatZmKSM5Tol6moRJAlApFCYY7eOgAPvKRj+Kue+9FW0cHtreycoI6Bp5rnwAAIABJREFUd+ECNrdzQmcS8FGsFjwv2ihJR2+sr2N1bRk9PZ0Y2zWEQiEHKxITJoAdK6UyBYqmtJTOreaxWqxDT7ejHk+hUtdQrFIH4sE0uVkYDcu2CvcKUSDWECNz4fYaTaayjHPD9aoI2WXolTz0Mn8XsHeoF/edOITlW1P4/vdfFDtfiEmrFUdcAMVSRTafgYEB+V0ql3Dt6lVp3aVmJZWMIUW7o2FgYysnAPjxRx4Sanhy6gay5Toibf149cyUACutpR1aPCE6EAG/HIFVyqJtMEwdUeovHRttVg2/8qkP4djufriFNcSjBq5cv47vv/Iark5NS6dPNGyIm6XmO5Jj4NTqyPT2wrF9lDboiKCNT9mq9ZAEbMPltR+OyGtkjT3toobvINPWhyMPPIWFkoGzN/NYLxFeOWhPAA+f3IuffvIBafHl4m5EUjh16gq+893vYenWPOpeCYcmBvDEQ8cwMdwBp7KFr33zWXzte6+LG4PNnPecOIZKtYSl1WXc+/DjeOjJT2JysYA//8YrmFzKw8z0SnJp1NCxd7Bb6tinz7yBhO5gYGQXctFBXCslsOlQgOrAiFkw2ERMx5NXR9gMIxTV4TGCg/d5iPkoGmoljuYqiEQ9DMd9HIkV8fbL38TK6iqGTtyFzPghrFV1LG65sP0oND0qzAQ1SUaYgWpV9VlpllQLcAxENkkjyybAXt3Dt90xspsQpBAxNBIvuM40DGq3GVFhQBo9YI3lh7oY9SuocaNGxJCoc9psqXEgyGHDL1kvJp2S1ud6xkLBaN2Dvr2GaHYVJw6O4d/+9r/A//T5/xqz01fw6GMP8qSL85cvYWV1RTbodDKJifFx5LMF3Li5jH/3+3+IubUt/NmXv47VvIu8r6FY08QGyhFoV8pCtOFIolJlsVRDJaRGpWKltsLQ/Apa3CKGDRcjMQ+ZUA7/J3nvHWTXeV8JnpteTp1zbjQaOQMECIJgpkSZVLBpj6UZ73i94x3XVs1Uzdqba3dr/tqara3aMGV7vR7bY0mUREmkSIpijmBATo3U3eiIzt3v9cv35a3z++4FHmHPlKdqWSNru0QhvQ7vvXu/73znd0IxvYKevi4Mb9+Glr4h5OHHrYUkzl2fw9itBaxs5GSt6OluwzNPncQzTx3H4p1NvPjiT3Dx/DlEggE8/eQT2L13n+Te3Lh5Ex+89y7mpidgaWWUCxnJD+rvbsNDh3Yj6POIkJPZGTMz0zh/7ixmp6fh91kYHRnGN77+dbS2tQmY4MiYWo/zFy7g6pUrwky1tbaK0LehuUnACvcaaj3sfB4eCqc1DXnqjdjsbHqlamJpeQXLK+tinCjkc0ojw1yjWgX79+5Gb0+nrKdkM12EKuuvMPBORoiTicX9giyLjGIcU4Ew4BSximDVg6rhQ9wGNqV93A/NF5Z1k3ko3BP53HiYJKNSKuQQ8GrY0tmAE9t7sa2nCZ3NUYkAyGZSyGWz6qxWwibg/V6lUvpXDQ0Nq0ePHrV/WbJB/q4gRN09X9IHGZFSzTxVKOQHDU3j+ybzZAY0hZzq7Uw2i4tnzuL7P/ghzp49LV0zHh+T/RgoRQ86FwMuDspmx4uIwklRN0u2iNJGqJGMEgmpqul76aL1QIS/d8cjLnvhsgv8t3qdx/26jbuajbrul/qRTb1Lh3/v9gu4398FLfWWXj4PF6i43/9+cCLPzrGDuW+VC1zELSSrKme+xl0GhF+XDZJUkg8PDuGxxx7DgydOYGBoWEYlt26NY2zsuoQBJVn6ZdvCQPH15TiHKJ7qfMaPs412bm4WPp8HO7aPSmV3jmwIBZUwkc+XEd9IoKGxAb39g5hZjOPzq5PYrJgoB6Pwx1pR1r1IJDcl4dHjVapzGak5GTIqR0bxPlQKiJjQeUyVQISlVIUcPEwTZVaApaE1qCNoFXDsyAEkNlN4+ZVXYXi8krnAa4YnHi4YVNBzflyghdLnkeAzWmcpkA1Homjt6hOQMDg0jOf/wW9jPV3En3/vZcyt51AJNCFPxbpXMXYy5sqyBZgtmoacuDjv1vJJaJkNdEZM/N5vPouje0dx9fxnOHv+DManZ7GRykgks1wX1ZIsxAwaoohz6/YdqHkDSG5msDy3CDvDGnVlRZeUCDaC8g+mit6WPEr2Kdkp9PUM4Hf+4A9xaS6DH5+6hbkMk8u8qLEkzizj0HAnDu/bCR4Cr16fwMTMKpLJNMrZBHqa/Xh4/xD6mkyUs2vo7WnH8kYcb31yFu++9yFO7NuDhx44hKXlOSyvLclr29E7iK6hnchUQnjn8+u4eHsNNX8MvkgDGhtiCBhl6LkEArWspPOuVSKYygbAs6puVeAN+GBUDdi5gpqlWzp0v4mqQQKc3AKdSiZAMFZktkMeLWYOW30F5DbmkKnY8LS0oBZtxnK6ivUUT6QRacOlpJKtv14/NU2EiMwdYfIku0U05TYg20a3j6P/cJkRl2F17y/FPCqdiNKqOumvMkJWvShqJKMEq6pk0wE3TuAix8oMpyLrY3lNpVFgSzQZXMdir9EumsvDYpGkVsVgaxRbWgKYv3kRxw7tgqFXcH38OoqVEppammXtWltbkbK5EycewatvfIDe4R3o27YPL7/xPm7OLqHiDaIimq4aOiJe9EdNILuGam4TvVu2YrHkxe3VLFY2eco34LPKaPFXMRAEurQcvNlFeEtxeIwKyqYBf7QZDR196BgcxcDWfbgwNo3v/uA13FlKyJryzK89jfb2Vlw4fx5vvvkuZqbn8cCRQ/ja048IyOCGGYlEsLq8jO/+1V/g/OlPEAlynKIjEIrJISDgNdDX3YFgOIKJydu4dfOG6LTIpPKF9Vo+jI4OY3T7NgwNbUFDUxPGxq7h0qXL2EzExR03PDSExsYGAXjc+GlnZjeOfAi4oJuJmhi1xtD+v7K6LlqtUqUsI1Y56FbYGl3B7l075GDC9ZDC/rvjH2dkp64JNcaj1oYuQHb/0F0osQry/bh1EYCQ9bMk+HDV1kU35Q82yPMV9pmARaspR1eVxYJZRLw6do/04/D2fuzqiSBKgF1gkWZZovrpFdQN8zqq+r8qF8ofPPXUU7+Utty/K7z40oAIGREL1gd2NrvFZBmnnCbLkmFBDUMwHJbUu1Q6jQunT+OFH76A8+fPwkOfuqTbcWZMZkQlXapkPybbUbypLHUKHKjRjMqJUGE5zi72hVwOd8OvZ0VcwFDvfKkHBu6C5YIS98/3Z43UA4/6kUw9K3M/EOGi4gKRv401ub9PhgCCr6H0wPCCdU5mvKHl+TuOHdoGU6mUCHiffvppPPnkkxgZ3YZgMILFpWVcuTqGqZkZJFNpOSFQjMnXWqX8MQadN50uAi86EeZmpqUDY3CgD01NTappky4nUc1zw7eRTiVELd/b04eWzm4sbKRw+to05hIFGKFmWMEYNIrIMkwuLUINYMgsyKoAjZZOyYPhe6qK9tThlJHZBbHQsi/Ey+dcKKCSS8NXyWJrVxRPPfIgPv74lGRlxGJRrK6tO3QoUwUZQw1xX5HipaCPwtRImFHwKSSSaXz7d39Pmkc/OzeGAq2pviiml9axkcmj6LSQ2hSjUrgrEd4VUbSb1CBQdGbnoGVXEaptYrS3BYd3bxO78tT4Ldy5My+MByPcCaSZKkw9DAWUDWRkDB2NDazv9ok2Z3l5Del0WgAZFfbSh+HYAHnBe7xsuOVIq4RSZhNPPf0M/vEf/Au8e2ES333nMmZyFqqeoBL7lnMwymm0NcckYj2VtpHKMstBRym1jsePbMd3nj0Kf3kVn7z3cyzemUM0HMHoth2YnZnDpbPnpBW2d6AbNLkkNjckEMq0/Hjg2OPoGNyDDy7exsRqHjNJhrqxa8REJOiDt2JLuFSyaCJR9qDIa9RTkVh1s2Ygn+GiT1GpBzUvxxm8dzlvZ7utDosamGIOpVISVjmDdp8On17h1AZFsgqGKaOzfNlAuUTUwXuAtlWOXd3wVse9IPeKcrw4cu271lwVCegGJToFV26ehkKCDtvq/p7QkGZV5mUoxwzvO0WduMSIcqdRo+TagDlyZD0BWVsvHURcx9hx4owQCYw91TI8lTyQXsOxfdtwZN8OnPrwXaysLCMai0kg39r6KoqlAro7O/Ff/tEf4dzVG/ir7/8E4cY+5KsWUsUSMiyULJcY2IuuqA/dVgmbM9dRSi1hx769qDb2YmItj+lFsXhisMnCs8d3YFtPGMvTV7E8fQ2p1TtoiITh84cxu7gBLdiEIw8/iUefegbnL43h5VdeR1NLB574yrMSCvfOex/i89NnJHfHZ+h48vFH8I1nH5MyuXfffBOTN68hubGKtZVFYUSpnWC3DvUgdqEow9hIOCKMxvLyIqanbsv4nu8XE265JnAkNbptKzq6uuVzVlZW5fVtbW5Gezsj8SNi2+caxlBLvl7iaOJoma48AfemABFuFpl8AXN3FrGxsSn3RyGXlfEMO378fi927dwhNmoengmIZAfivVihblEBHI5/CXjKpSqKTjYI828kbJGjba6RVkACAdcyBSTLGjR/gzjGyDoGaCVmCZ4UvPJyK8GqZCQP5+C2YRzYsRXtMR8CyKFipyV4MF9kaKeR0C3rHb/f/6cVf+X8I/se2fy7bvi/rI/70oDIxMREi9eovpLLpA96TMq2qOlgOZTKAPA6YMQXDCJLZuTs5/iLv/oLjI+Py1yTJ3TO/OWw7Cwh0kTIRYCzNt7sPL07FwWrwEV3Jr0FX0wcdbUc91ttXQBQz2zUg4K/zflSP6KpBxr/Lpvv3RGLg6TvZ0TqLwz339yfx2Vh6tkWjmFMS7ln+O/iGGLHg4QHKbHnli1bBIAceuABtLe0IL6ZxuTUDG7emsTS8qrK8CC9WWZxoClIm1Smm+TK94eAcW52BhtrK+jp7sJAf78IV+k+kBud1LqlwS6kkc1sin+do4eBoSEMbd+JlWQJL7/5GebW0wg2d8Dwh6SdlU5PmwJUOe2L+OHuf04fn4w8CDCr5bz8XsSsnLkXKHLkJluEv5ZHTM+hOeCR2Pjnnv0aLp4/K3NlXmtBv99xNLA7x4tgMCjXzPr6BtraO/D887+Jc5evwgw1orF7CGev3salW7OwuSGSVTB1+dEk1prKdaabkgmxDMkAYRSnncygls+g0VPAUJuFnpYQkusbWF5ckEwFUul06MgwQHY8Lmq2lKoN9PagtbFFQqrsHLNFTNE2pLJpyTnJ5G2x+vFUT7RmchOjuFOrCtvFL/ff/k//Eg+cfAo/evMUXnj/Mu7Y3NjDzr5IWtgWFopN1IUCn0dATEqwMxhoDeDkvh7s6AthfuIy3nrtZ+hpacUf/O5/ipamJvzs1Vdx6tNP0dLWLFqcaCQoFumlhSWsr23ikSefw+DuB/H+xUn82UvvoeBvQtkbhi8cpadSxZJXdMlBqDKJ01OFJ+CDXtGQS6VRY3uo3wv46BJS0g2jZsCqMJOC93EFhXJWNmzaFhmQRVAmiTAUJDNQjd0wZC6EOTXB3BEhMSRkjCJoPlmecAmyXTulk2xXZ8d3XWdfZEGVDu3uh0IsciiSdcYZxihWRDnZXNumMyxWaZsc42k1ydThAYKgo1awoREskOU1WU3P+mUb1XwKjX4Nfe2t8OkQgSrF+9RWMZWYPUqM62+MBHH8xDFky0W8/vZHqBkt8ISboPu9KNTKIvrn2KPZo6PHp6MWv4P8xiy6+ntEaEx9TTwF2Jsp7Gjz4Pd//SSOPzCK1fU5TE1eE8v6/Mw88pkyFpbjSJc82HXgKI48eII+N2EQwtEY1uJZfHjqAm6M30bfQA++81vfQHqd1Q+f4/HHHpJU4jdeeRnXLp2TQEOKTlvb2+REz1HN1cuXZC33R6Jip2XiMXUVqc2EMB25TE5YDY+lw+cLoLe/T8YfZJkikZgEkzFFmSBFvScKWtLqyoMb/Qs80CmWg/hDhQqSCdpMZTA+cRsra+tyuKOomOsp+3nooNu7dw+amhuUa1NsuUoXxIMIf68Onzws8GsyqEwxFVJuye/PTB2YKBoBEVYnijWYoQaEYi2qMZ45NDzoiM6PGSxFBI0iBlsDOLqjD3uGexHy6CjbFPdnJZdGYniq2lilZr6s1YxXfT7fxUceeUSdtv6ef3xpQGR+/lojStb/nU0nn7VMw+KLraLGHZeLrsmMPhyNCjPCyvfTn53Ciy/+CGfOnHM6TwgTHSuvOAdU9LB44aTITN3o6tiifnFgyN2oc/6dJNE5otR6+vX+9851wbjiz3/fY+/Xdbhfv94KfP/3lB+zLj1VNn6nZ8NNjRXrssQMczTl5BZq6rVSwITJn5ac8lXiPbMzFLvS1NSIw4cP49FHH8WBAweRLxQwdfs2JiZuY3p+CRvUQ8h8miBOBS/Jc2UMuaN/4KnN7/UKBTw7MyWn4pHhIfj8fmTzJWl+lGCncgE+L/UhSSQ34yqvRF7rGrbu2IXRHfvxydmr+PzydaznqoAvijKzCzw+FPWqCNhE6se0TlpQqkr0JydMShdrPMXkxaFAKSMXE/r0pdiQPTI8PSZXYZWyGBrsw8MPHcOnH76Lqp2FqVWRim+I9TASCsPrY26CgabWdknRnJyew7/4w/8K2SLw/ZdeR7II5GqWxCpnimXYtEyTxrMMlGxbri0GOjG22qjWYHI0aOdQyWbEaUCBaF+rB5X8JlLxpMyULeaAiJXPEPrZF2C5GXMM8sjn0mhraUFrUxv83hCWFjYkft4TMBEIeoUGpqJ/aX2Tz1TC2jwakxTViCFXKGD/sYfwz//r/x7Bpg78X//2Rbx86irWayFUvSzt08XVoxmscM+LPoJNslWOPai74oGglEGzt4StHUH4a2ksTY7hwLatePL4wzKHXt1cxq2Jm7g9OSEFYnt275ZQKM7lP/jwYwxu2YbHnn4O3oYuvHvuOsbmEkgZIVT8TchXWCCm+qSkToAWXQ/LeWk1qiGfyQj7obPjxMugq5psnGapDC9zRByLbUnX5aQqtl6eLpl7wSfGkYfHhMViOlOGeU6pNFk1JnfyWqRmjPdXUXQ2BAcy5q239Qv7phYPPv6uUca58SX3V9Cy+nDqZdTvZUdT39v1zPCLyaPJvlCLIJlC1EYyMI1LH8fKRXHc8PTOx4jls5CVzJyYV0NLyEIxl8faWkLlnnijqGheWee4Wfm1IiJWCeGALsLZ1XgWiUIIJTMEIxgQAM3qFgJ2T7mEFo8hQm+jnBExb6oMJJK0RVeg51N4aGcvfuuZ49i3awjZ/CbGJ25gbn5WXHTzc6sigi5WLPQOjOCB449gYGQb7EoNV65dx+lzFyV36PCRQ3js4WPobGvA+NgVfP7xRwK0KgUb6c0NxMIBGZ2QseT9yzV/Pb6OD95/G4lEXNgLvgeMAiALyEAxsinc8DnaIaikxkJCzGoaWtva0dXVjWiUmgk12qDOTECCIA5DhZS5wZbcI5x2cTIiHN1wLbxxa1wBESYwizaDmUQ5RKJh7Nu3T8bN0iFDByKzrBw2RHQiIlCtSPosDLZOV5AvFh22WEOpZiBbs5CsmIgzW8gXQnN7FyyvH/lyFXZV2b0NrSzZIB0hAyNtYezb0iXZIAGjgnw6Liwqw9cqNW29CvMzrWa+rOu1dx977JnZv+fY4ws//pcGROLx29FiVvuXm4nEPzENjWuooDplx1XaDt7+VDMzwIWOGh7XPvnoQ3zve9/HlStXBP1y1nw32px0uHNO4SYqY0ARnTkLhSQdKitXvfaj3gHjgo16tuN+lkPoPAf13g9GXADiggr+2Q0su/973s+u1H8tmVlK9LiiD+sdMXycO/4hACGFe0/T4vYYKL0LH8fT/sDAAI488AAePnkSHW1twnxMTkxgenoaS8trYp0tOA20SmzlsChSuU1goWbnpI554mYcP2/socFBNDc1CotSptCQKVZ8xUsZOXFyEUglU+IAYfDPwgKjmIMChNo7O7GayuGj8zewnq8hVfWi7AmgykRNeS85KlD/cZMQaCKCQMajswaeIISnWXWq5AxVyhJJlTIiuphD2KrBo1dgFnMigDu8bxfs5AZuj98Qy2Rrawv8/qDEpvcMDOObz38b7334KdbXEzL3/vzSTcytxFHlxhZkLoihumyc+S9tvbwufYYGjf0ndgEeLnIlG169jIBZRsAqwavnkU8nEA0GBdgxV0QNA1iaF0IkFkSsiSChgPX1JXmtmxvb0NHej/hGXmbjlqeGjs4WtDU3YXZmFjfGp1Es1RDy0xpchcdQYL67fwi/8wf/DPsePIGLN27jj//6RXx2awFp9vwYKj5dQrVKBFE1dfomQ8AodgJYvoYlBaY8pSyiZhE7+5rx7ee+htTaGt575xdoaPPi4KHdyCWSuHn1hsRFk6W5NTWFlfg6DMtCY0MzHnjwBLbuOoi5eAE3V/K4tVbAqs2TOUWiGkwPUyJNCUATa3a5ggrjwkV8y+A2ga/QC1noeaYp1MQVkmPwlHT28CmQSaDjgPZbRoNxFEuWoQLDYngfX2vVylwj4oEa70pIGTNKhBmpr0ZwJKmO0NSJgnBOM+7ARiEKtTbcAyxuqKDqVVHx9JKh6WoHBK3cSztmuB2fN9umqzWlW5IsEuekzQ0uoJXRFfHKf/bGIsKhMNbTJSwmS9isBVHQArJJcnNq9ZXQFSjDqqTh9WqwNQ9uLBSRqvpQ8XlRJQBiTg6DswoMByzBo5cR8lso59LgmLFmp+DJrWPvUBu+9ZWTeOjQHniNGm5P3MKlK5dwZ2ke127cxPTMAgKhRmzbtgfbd+5DZ+8WJDJlXLw+gfEpBoEVMbp9AP/g+a9j344teO+ttzF5cwzJ9VWMX7kMvVLBtm2jGN02KuJ2bvpkvzu7uuDxmkgm13F78qaEFDJ11/D4hQXkYTMY8ImwPEl2kI4YTZcwxK7uXqlkYDihBFGKwFQBEY5Q+LkM/XPXT1lzJbhOMeslCSMD1jc2cWtiEokkx9jOgYOw1bbR1NSA3Xv2CPCRbhgy70xNdeIkVMYMgYQprBybmFUAcFXWDkl9homc7kW65kXF9CHgDyEUCsl6kC9XwNWNADxsVdDX4MX+/lbs729Bd2NY1j87u4lKMQuNo8iacblY0d6Cbr3W1zV0cXR0NP2rBELUUeBL+lhbuxmuVQL/bGN17b+zTIPruGpFdZpRJejHiVP2mBZiDVGhbhky9cnHH+P73/8exq5dcyy7TF9Vmfxq1l4TNCq2KJ6qnfjzu9oN5zndr/1wN/h6a+/9IKSesagHHX/bSIZ/J9SfE7rGr18fF1/PmtzLC7m3wPGClhOTA3xcazE/T/1eh49AzPk+HH3IqbLGwq+cfB5tavv278ejjz6G7du3ywnlzuwMxsZuYHVlRQSrpAxpjaMqnWpzgjUGnAkYq9ZEWe7qXLhwTk6Oi+2tr7dXotL5wZNMWTNRrBpCebIfxc7ShRJALl9APJXGzPwilpfWxC3Q3BDDgf37sG3vPsxuZHF1dgVz6QqSHPSLfZZ+f3VqVlnhCoioxEqGdxXF5sfNRGVpKJEZ33PqURi/brJcrFpEtZBFYX0JDQ0hDHa3I7m+jExiAwG/F12dHZKYury+KUnhv/tP/gtsZmz8H//7v0bNF0Ig0iIpsNmSLedm3ce6bVPKqoiWReRYKaIl4EWIeSCb66gVaF1mOiozbzjayqCYTwlQ4AGfP1/QH0As1kiTC0LRMKLREPwSA19GNptAKplEONwAjzeCVKoCy8PXMQWD1QZ6DUsLC1haXBW7s9c0EPJZ8Po86O0bxFe//k08+szXkcgV8BcvvIjXP/ocy3kdOSuGDKvCLNaEe0RYSxAlIs5qHi1+DRECA6Zsl4BUpoRstoSg18KhHSP4jWeewM2LZ/CXf/a/oa3NxO//7m/j4I69uHzuMn7++lsyymJDsZcWZlSRS6fR0NCIf/SPfx8HTjyFn39+A7/4/CYWsyaqnpi4MiyfJVkhNnUtBQa3kZK2ZNMRUEmWtFyAv8JyuCJizDnTGHNdw0pRl+hruqtUeqsFXVPOLtUXU0SVibQ6nSlqo6nWlIharidR9jpAwaU0nHJ6dZ+L+dYRBvPtriuXvLs61o1nuNrQ0cdNyAUhIma9pxNRxyCKDp02Wsmd4EndKTH0qPEkWQ/G3lMn1OI3Mdzoh5ZcxsyVM6KF8DV1YWIth7m8JdkdvFejVhVDjQbajRQ2Zm6hrbUZsa4hXLqTx1yyhCw3QFZemAEYll9+BrZj11idoFdRyqZF2+QrJtGireMfff0knv+1pzE80IflpRV8+MHHOHf+nFj1aefnPf/ww4/ioZNPwBtsxOXr03j/1Dksr8WxffsoDh7YgZC/iq72Zmwd7MeH772PS+dOY3N9BR6tgq3DgxgaHoI/GBRh6M2J29IP09nZia0jI9IQvbwwi+tXLmBychLxpKpuUI2/ZEupWbPleQRDYfm81rYuYcQI9t0AR3EySfmp22dEMKpGNaocVOVU8Xpjxgvv7bW1DRnNkF3kOlqkC45jz5wtyay7du8WLRgzRAh03L2D6yUzRPhXHn8INqP3K2RACDBqyDJsjzkrFAyzxiAQgRkIy3onMfFSz8FDhYaQuGJi2DfchW3dzWgLW9JCXshnnMLQcrWsVc4Z/vCfe/3BVw4ffmT5S9qu/6N/2S8NiCwuLgb8Hu355aWlf22aRsDjtL7y/pewLecELpQjLYABnwT/+CNhObV9dopjmh/i0qWLkvUv8bpyElLiVdZUc8xA6pubv4hZRabsnGBcoPOFWbDa4Ov1HC7wuB901P/ZvQjdd6ueBeH35iLhjn9c5kLWvbvpjO7J6t5ohie6elaFn0+wQgZEARNFNTJjJeBldLUCPHJjoCang+07tuP4iYew/8BBRKMx2bzGrt/A1NQUCjZn0KacQCQrkaJUNhzfFVupoDi+1twUuR5zkV1dW8FmchPhcATt7e3CSHHEwFeWZXNpyN9YAAAgAElEQVTMSSCM0ItZQewUF6cyeWRsYO7OqggaK0XWeVcR8Hpw4vEncOKZ53B5bhlvnRvHWq4iFm3mo4hgV+hxVZmtDFDOzF0CoxQFyv9RDHbXp89TH0cP5SIqhZyc9kv5tASHeQ1aggvw6BoaG2MY2UKVfQtuTUzjxsRtNLV2SdPp+mYK6UxeFiofg7YMAzatevx5hHlxmoxLBXiLNo7s3ILDo71YnLyGualxpNIJ6BaDurhYKZEb7bZa1UY05EdLcxN6unsEbMUTSdHThEIeRCJeBAOG5Lok4vz7IJZXMtgyugPLyyuYm51GNrUpOS0W+08kOr6GhsYmSUP92jd+HfsPH0PaLuDU52fxyhtv4/r0HdhmCAVvDJuaD3krKH02NYqR8xno1RyavWXs6QpDz6yhmE3BsIJIVPxYybF9NYyAJ4CGoAU9u4jxKx/iwb19ePqhQwgxgbMIrG5s4uyly7h4bQxJaQ2uwGeY6Orpw7O//tvoGtmD7/7iY3x+YwEZRKAFGiXh1BPwwgz4kC3aKHEkw8p72istP+w8QaQNo5JHZ6CKLY0eRAxVWV8LxDC2amM5U6SPWeYiHM9Q5EcqnQGGTFgp1wrCxoldlyxAjfZwpiw7Gg8BIgxec9CsYAaX9XDrFZRQVZEarp5HbWTqLnUHOOLfc8TzSlDtnKXusSeiIVGjYxVuRcGlIRoRWSeqJZRYnkfHHGO7DQNtfhO9QR0LY6exfOO86C0G9hzEasnCZKqKzSq1CBqafMBwTEcwu4Arn3yEzo5e7D72OKayBm4sbSJZYP+PDzWwjsEDw8dSO7IFOVRzKdF9sSTQYyewo1PDf/LNR/D0w8fR2tSMuYUVnPr8PC5fHsP66hpWlhfF/fLEk09hNZnDa299hLOXJpDKctzpw9OPHsevP/cUcskVfP7JKXE4riwu4vzpzzDQ14WR0X60tzeL8JOHhzsLSzhz7gImbk+jvaMDv/7Nb2GwsxeJtVXpnbl67SquXL+OeDIpYnlXi0F2orW5BbHGBsn9YSqvGlE7bLij2ZB6AJXGL+ucrPGuQ8pJpBbg6xyAFpZWcPPWuOjkuJ4zOE3XawJEWlqbsWPHdll7eUiTQ6QLUp1QfwlGYxqr4UHF8KFQ05HKl5DKl1HRLHhDYQTCUcmNsatkoxmHp0Z9Aa0igXGjHTEJJxvsaoXP0mHb7InJsPqhWimVUrUyLgUCkf+15Al9dPz48V85FqQe/XxpQKRWq3mTyfjDywuzPzENI0TkT2SrBJX0Yqub39Up8JQeDgUF1cZaWmQTPXf6M3z3r/8tLl66KDM/bg7csCR1lYIgiicl8MxyInqVAdQFAPWiTxdY1AMR9+/uF63eGx/ds+3VMyIuMOHj7u+pcfNE6pkVF5R84YV3RjL14xv19ThXdsYfNVrXPAiz6Mm2USjYsul1dnXgyaeewlNPP4X2ri5srG/gxtg1XB0bw/zCotxYpM2z2Zw8niwSRyF8zXiTs95eoosp/pTm3aL0dKxtxHH58hXsP3hA5rD5fMGJ4Negs6WUN6ZtK3FdIS0LEhmdtY1NlKoWZueXpRejWrThMw10d3ZJGNaRJ76CN85cxU8/OI+cxtOdii2Xsi3RzKuNQU6Wzsm1WlKR38ygkqA7ef95mmYOgCmxyay5FidLmW4Uqtqr0pTLxNYyrb6micaGRmmuZdV3Mp1BOlOQ6y7a1CLvXS5HB0dFmobldeLpiZa9Qo4BqrJoGLlNbO/rwPH9o5iZGMP4zWtIZTmOIjWrUoCZF2FZZKhiaGtrklMPX9+W5jYJRGIWC3+m1vYGdHS1ynPaWI/D0C1YehDpnC10N/MiaPPk9yYL4vN4hFnZf/hBPPnMc+gfHsXs7B1cv3kDN27dxtj4JFYTGRk9lTxBZLxRxBFAzQqhxqZ1O4dqYRN7BloxHKth4sLHWL0zh46+QUR7d2ATjVhJV7G6nhKHUjkxje5WH/6bf/od6JkE3n31dWiVCo4eO4rG5iacuXAWH5z6SEDEkYNH8K3f/IeIdQ/ixTc+wiufXMByBqh5GwFPCIbXC18oAN3nQUbcTllShgiE2DtioZBm4mUNYbOCna1e9Pny2LwzLpqj9pHdiPs6cHVuHXlhUTwiYOeJXp1weUol00fxKjclSpQpbjfFCiymMskWUhuUIkdUBPvde1mYDefsLKNS9yDjgg8nCt4ZvQjXwT1JyjUJqJ2hDdkZp5FXUTMq6ozhjRLOqLEGoKBykmhJlSZtxZqwBiHmMdBOzUdmA/mNeYRDPvgaWrBeBBbSZWThkVEYx5Bt3jKilSQ2FubFwdTcO4L1SgCLqTyyPN0zuAw+lAleDA2Wt4KgWYRZ2ESAxZOaD5VcCu0x4NHje/DYg4fR0tAgjAVHgTOzCwh4QtixaydGt47g1Kef4C+/9yLurK5j34HD4m6xM3HsGO7B4yeOis36lZdewks/eUlAc3dHB3bt2Y6WjiaVn+LhqLeIsbExnP78DFbE3daIrz/7HJ776rNYWVyW+4+lf5MzU7hw8QLiGxtS1dDW2oKO9jalBTEtZPO2OFXcSHWyIqp/iCnNit2lrkeN7hQQkQ/GEghDxdOWan6fm7uDW+OTAmDlgMeDBMXppTK6uzsxvGVI1p98LudkzqiQR2kPNiwZx+RKNZQl3deCTTdY1USFKcL+kAAR0+sX91Se9yCzbfUy/EYVgy0RHBzqwI6eRrRH/BKpz7F2XkSxLFgqzlSLlU9amtv+xwPHEwua9rzzRP6jExdf2g/wZQIRK59P7Z+fmXrbMIwww3xomeTMzx/wIxaLyabLD0HAlSrsLCva+W9sHlSakWtXLuOHP/ohTn1yCrZDo3HmTyYkxwjxIilPZoyYzsVGhKuYBxeIuCV6rhbD3fxdRkKu1bp0VRdguLqN+lffXcTqwU49+1H/tdSM+d5nuz+PfA3JQVF6D1cz435txhJLWqfAe2phGBFeFNvzoUOH8I1vfRPbdu+WmSjFqBcvXMTkxKRoakj/Sc6FxZh3hoh5nehzloGZcpoUAMiyiGoNmUwKjY1NOHr0KL73gx/g008/x/5DB9HR2SULuizw0kaqZt/su7Ck+j0nam/eYDk7JzkZa6sbmLh1S8R4J44xwfXr6Bnahrc+vYTv/vw9LORNpMsEpLpytMjYhVZeZed10y2F/eKBk+8p2ZgStTRcVC3V6Ema385L1TpHOYbX7yQnOo3OjmiQnyNZIpZHBLhcVNjLwOuN9lI28OqWjnw+K+I+n+UBiX02h0Y9QHvYB+Tj6GgMYH76psTRF4uMZGd3j6loX01D0OtDwDQRa4iha6BHxhCBUAD5bFY0Fs0NzSgVytJizHTR7oF+oXezmQzSiQTmxidF6Jah+C3gldk42R1uqUNDA3j2G7+BE49/FYmUjYuXx/DZZ58hFonAtsuYnF2Q0Vs5r4Ky4loIcwUf8kZECYsLJVTTG9g91AEzv4rJ8x8jnU2jd2QbWnpHkChaWEzkYfM1lxyDLHpaIvjPvvUcqpvr+Mlf/xvkN1fxlScewiMnj6JSzEshomX48fDJr+DORh4/evczfHpzFqsVE7YRgG5ydGNCY7ZN0IuaZSBLnycFgR5T3iteV0W2HpdraPRUsbNZh3fzNm6eeV/s4AN7j6D1wFOYTFSxkWMcvF/akTmi5TpQpv5FNBeOm6VC7kx6ink0UTcd2RC9Ao2CVhmfOH/tViQ4glIFHBT4cOLM7v357g2sQtzZ+CsOQKbeSuw79UTc/Nx7XRexLDctQ8IGTZQKRRTJ8tQqksdCQC/KGLsg4yqC+YDHRGdLDLUSO3JqEjKYzpdQMVl+qFwWfFYBE4h6yK7xNaxgbTONdMkUbQjF3RytaoYfZWq5SgX49Bw6/EWMNAJVpitH2pEraJjdWIXm0fDA3u3YOdwrYuFctoC29m5sHdkp3/PHP3sdL738Cgp2Dr29Hfinv/872Dbch1I+JdLh+ZkZ/OCFH+DWtTEEPYZY5JmRQgfJwPAwmpqbhF1lJ8707dtyPzB4ka8gE1a/+Y1voae/Hx7Lj5xt486dWYxduyrs4tBAP/p6e8Ruz3WTAISt24FgWDn+ikWlA5GEW2f8IkhBlMIq5t+JdiBMoYuGBzHT45X7ZWJyChO3p5SepFIRkSqJNzJV/b096OvrkfHb3Xh3uuCKZYl5Fy2L4UXNE0Q8XUCcIn7DBw9HrZEmaJ6AlEsWOMbRAK9egb+aQcwoYldPIx7YOYDBzkYOUVHjSJgFpHaJK56tmZ6bAX/0f3jg+MOvf2m7/i/hF/4ygYiZycS3Lt2Z+9Q0jIjf78PG2hpWV5bF3dFGG1fBRjaTloWFSDTo9aCtrVU2b54k/LGobNRXL1/ECy98D++//4FclAzIMSgESmeRzdGfL9J050Sj6DmCHFe/4Y496gvpXMZC2BlnYXJHLvw7d+TiWmjrH18PPL5o+buXuio6DwnScVgczm7vj5I3lKZEiV2dzAvLAl8rWcCKJbl5CdIGhwbx/PPP4/GvflVml7O3p3D+wnmcPXdeKH02c0r5GM+JUgClxjr82vyV+hKfxyu2Vr7pyWQSmUwSvb19ePbZZ3HtxnX86Z/8GW5OTmLLlhFs27kbHl9AqFA1PlE+ejIQvHEtOl9Yde6lK4TFdTVYHi88Xj+GtoziwMFDSGympfTqo3PXZHQQr3hR4EmtyHTQKiyDXSBlyRahJVACuHmDmz6UqSWRjV6HxnIzlqZpNWEVZO7NrAwTArQojuUiygWC1r0aA9fI+nBhJBjh2sRCRZ6MqC+p1lDcTELzmeJmIcFSpDujUICvWkbErCHKTpHsBnraorA0tgevYiMRh8nsC7GQG/IzWbqOsM+H9sYWSUq1wgFUjBpWlpewc+d2FFJZxFfW0BhrgccbxPJGAgkC6EoZ83OzchpiyBkXUCaoaqYmP2NbUxNOnnhQOoF6Brbgyq0ZvPn+x1hdWUdzc7OMMRlZn80V0dnRhmo2idRmUsDe5ZUSVkpeVDwh5NM5Ebo2+HU0eEqIBAw5BdpVFgXr0oyazJfEW+KLsO/Ci2ImjfJGHFEUJSNl13AnHntwH3o6mgVE9PQMoqYH8epbp/DBuWsyDlrKlhCvaCgbfmEEyBIxSdX0qhr4PIEIGQAv30uPgFEKA6mTCOsV9AUraKgmxGbK9zjQ0oNibADja3nk9QDKNUuxHFwcuGNIixixBkcPFDfr0HltVXk/8dJRImPxAlNDonwzTubHXUSiKHcnUO/unEUp6b9o33U0B5L5TGBOJsbRL8k2yLEH72+OGWsaLINR5rqMoZlsLD+jTueQBQ+7b8jq1qrIFmxVasivmc9C9/tQzTMZWFIMYdHxRcs8M2voouNjpQSTeUpK70ABrxqtFuFhgR3bWgtVBagNGwORChpLy5i6cgFHjj6BSGsvri3GsZZMIru5AL9m49CeffjW138D23fswqenr+IFJqRevY7t27fhsZPH0d4cglXLYbC7FZGAF2+/+SZeeOGHAsZ7OtuR2lgRppRAi/0+3PApKKXQ9PbtScQ31oUl5T3MtyKbKyMQtHDk6DG0tHTgzsICFhbm0dTYiG2jI2hva5X1hl+T6ztrESR4zEkvpXWWIlO+2byOKCrlWNvy0AbPIjy+D857RTcMwSvdSj4/MvkiLl+/hVsTU9LI6wr3vQad7Sl0tbWiv69XknDJsvA94xqYyRVR5LUdiKBi+pGwK8gyPNfgfR+F4QujBDIkOmqSHUSNmY0AVLnfkW29OLl3C5qD1KQw5k8dMO18vmbUjA2v5X+tqafnf962bd/MLyFW+FJ/pC8NiLz//vvmgQM7B5fuzJ8lEGH8cqloI5mIy9wwHA4hl80gnUrJJuz3ebCxtoylpUUMD+5Ae2cPAiGHGTE03Lo+hh+/+EO8/9570DVDxH0MPGOaHU+CZAJE/8ANR3QWtMASBdPG5TTTltXmzItUxK8CEnjDk5Wg7kCJKCVy3Cllc199JWS793KpDd/5/LpU1nush6o1pxWTCwpxO39ulwERkOQI2ESZXWVniaJyDdOAzZbOTFYcK089/hS+8w+/g6b2dmxuxHHh4mWcPXMO07NzyLMHQW44XcYrPO0TGHC84PWxXItxwUWEgwE0xphkWEYysYlQMCgWNbZdXr56Ba+89nPkcwXcnJhAX/8gtu3YCZ+fdlMlChbaWucKXxIKkydesiMBP0GOhlQiiZFtO3HoxGMo+4L47PxlfH72AlYTaRHQrSXzKNZYaqahPeiBWUqhlN1AW0sDGpsaMDV7BzenF6GF2lE0wihoPtGjyGzGYpgXVaDsqSETUoHm1WD61etvcNMt8p9VNXmVDg2zCpgEOqTTSeUQiJjS7koLaIGFiRTvGWVEfDq8KKKYTqC3JYaHD+2BTyvhnTdekTr5Ii3BpnSSKqBXqyDg86GjvV06Mvy+AIqFMtLpDFKZTXR2t0kfD4F2LBiSOH0CpZbWThEMX756HevxDVS1mqQJhwIelKs8FRXEgbF311587WvP4oEjD0pT5/unTuP0xasw/UG0dXQhk8kgm02hVMhj28gwHji4D8uzk7h1axIreS/OL+RxbmYNxWAERV6jRRtm2UaDpcHvsVA0LORhIF9hgjGvUw0W9VlBFgKWUcrkUE6mUUutYXtHAP/8934LvS0RnDt9Gsl8Da39u3BhYh5vn72EsjeAQGMMdrmKeDorGTMsdaOl0fBY0qZdpG2VBz5ep5YCxKS9qRNjVXutaMOvV9DgNxEleDE0ZOwyErkyknYVVdMrGh6x8jNDRAIiKEZ13Xek5ZULjxoO1QnC/U6N/6S7SKGYu+BCWTAV03d3Ing3nExZcxV4qfuQT7/nkLkLbhw25e4vIrhmqCb1QAFhTuxMRllEWb9geWEw8ttkLgpTfstsUFQp83KoUn0n8iuzJti+WqVbjOwotWOcuRHYEWSZ0L0BGRewNsD5IqrLSYBICd0RQEvOYeLKBQwPbcPIzv1YSuQxMz+LxnANTzz8AH7tK1+Fz9uEn73yCd54+x3kChkcO74f3/n2t8BBREdTA/RyEe++8Tpef+1nmJudkgPlnt175F7YWF+TriICMrpDyBC5NRkcf1I4n9xktUFNNvhAwAs/G6/9rFpg6rCOgYF+STMNh0JKQFrk81RAgPc5m9rvMd1KMCw5UvJeOgm4LKZzk3CLKo9IEkud9mSm823aJYzfWcbUnRWUyNCKRo326IpUSbTGwujv6YKP7bpMZS6S9S1I35MZboJtqmyQdEmH7gsgFIvBFwhJU3aebyWziDQdgUoGrXoCW9rD2LV1EFuH+tDEni6K68mQUUwshzhc9Hu8/6c/hx8e+NrXGNF+34X3pWKAX4ov/qUBkVqtZtiJRNfC6p2rpokIxUDLywuIr62gt6cLgwP9kuKZy6aRz2UxPn4D7737JqamZnDy5JN4/Iln0NHZA28gCG8oKM6J2alJvPXaa3jl1VeloI2WMJ8vKFTdejwhIISzVNUD4NJ3bEZ1RkAMkWZ4jWN7vasbkThnpZonGOFiI64VJ0beIXTvApG7Ix8nzdQVq7ouGmXNZRofNR90qPBnMsXhw2OcEtdWkU6nRKTL39OCSzDCWSl1GH6fH4cOHsTzv/Wb2Lp1FNFwFBcuEYCcxfLKmsSabybTwnxwceMoh0wJN27e+Er0ysWriGDAD49homjn4fN6sWXLMEZHt8nTunDxIqanZ6RQamV1A7ccILJz5x74g2EZfTHNliyLaDqqRbmpWdVOUV7Iz3GPiUwyi67+EQQ6B3D1ziou35pCOmsjm88hFOZGXRRND2urn3hgH/qaQ1iYGpO48+GRYSTSefzi/bO4tZBGNdiBDIGIhHlRnq5L9D/7isp5ni6rMPwmjABUD0SGdmJqa3yy8VU9GqoGBYw8CfO0TAtrVRZzsd9I5LgPWqWAUnINYaOExoABv1HBSE8bBrubMT1+DbeuXxWBn4yGJS2zJotmU3Oj6JmioRAaolHZIJl6yHHLjWtXJPOktaVR3k8KVsPhKO7MLyGRSErOCgEmT8OGh+BGFdsxvbanswNPP/kUTj78GGINLbh2fQKnz11BIpVFINKAaGOTAJiVtSW0NDeIS+fRh45h7+7tmBi7gjNnLmKjHMT4po5XPruMcrQRJQIonirtPMwS+4RMlC2fBI3RMs2Tm8kiNYLwKk9nNqp2ET6C53wSvY0eHNszDCaFL88vIJWroGCGMbuZx0KuiJJhIdLSImwcLb5MvSzyWqEWJByRsCgCp1K+oLQRZOcYwuc03ooAme8hRetOmRjfL1olmflQI7PiD6jNxM3gUf5YV5Yum5ACFs5G/gXsoFgQeXQ9y3F3ZOokrzpma0Wa3AMsLhN6d3Tjds24qMN5rIAZV+xKMSWzZqhtkdGgqcaBLFfj5spVgOMZD4WOvK64BDjlegI2SoDFsZIDrmhtp57FjZEXxFIVTQZZUz4/rjFc+2Tt4diCoXelPLy1PBqsCrrClgjM5T4wDKyuJzG0ZQDPPfMY9uwcxe3bi3j5p+/gzLmrsvm2tEbwR3/4n+Pkif348z/5YyTX15j8grHLl5FKbGDb6Bb09/eK9oUbanNTi4jkL/PfUymnhNCnkkOZ/yO1EwVhYhkPwLWKwWHiBopE0dPbi7aWVuUSrM96cVgNeYkcTZ4amSs3Uj0jLYy2WKW5uWuolWVgpq4dNQlmZDHWcyXcWFjG7PIGqlWPOlDWivBUi9DTHMVGZDxDETuZvDRF1YYXvkgTCroXy2kb2ZqBYEMb4CHrxyZEJrgS+PAg7GFOH9q9RRzoDmLPUCfaW5vVqJ0legVbDoemaWQ8pueHpun9s4qWvn78+HO/0oLUfx/i+TKBiJ7NrrWuLq7c0PVaLJdO4bPPTuHalUvo6erA8ePHxJUR31jD2JXLuDV+XUJ+GCNOdEkQMjC0FbGGJuimD/5QGB6fBwszM3j7zdfx4xd/JIFd3IBz+ZLMj2kLFJupCGIdKxcV6xTKiuVKxT67o0Sh7QkXpOVW0XjSkMj0CimPc+hWuTHuvVSOHv9uOZyrJXHHPHzB5STG/AmOmAJ+WeZUf45C7lxE+H28tDda/Bk1mafya4xsGcEjJ0/i+EMPoa2zQ8Son376KW7fnsLmZkqSZ7N2QerU+XNxcyTQ4c8r+ZG6CnGT8DNDlwAtsgK04+7euQuNTU3Y2FjHnfk72IjHZeHIF2wsrayJt57jmt279wsjxTRVlcJaViMaiZOvymjFQAX+gC4Ctngii2zFi7WqH5NxWxgQMhdE/x4tD69RQCmdhL0ZR0c4gmcePYFdW3vh9dUQjPjEGnz68gQ+H5vD+GIGm1W/0J+SxiHhVZbQ22UuClx4/V4YAQtF0tjCj+rwsI+F4UQS6kQgIvwFhS3S9EsnjSV2YeUYUot1DlYlh4hPQ09bAyKeGhKr84ivLsr4h6ci0sxkO1jRTQshF2CGjHFRIbTka10scdHThIpmiWMg6EcgEERPbx9isQZMTc9gZWVFlRTqZK9Yx85uirKA0QP790sGzL6Dh7GyksDnpy9g/PY8oHvR3NImmhQCkLXVRUTDPvR2dWBkqA/79+xCZ3cXzp85jYmJOVSC7fhsYg1//YsPoTW1o2RxDFKFwXvCtlVMNaOpdQqYTeiWJa4OthxT/MtrhsAy4GGQmqpl0KtF+KocodQQ9XmkI4fW4fUSsJGvQfc1Sd6Eaflgs77czqCkV+FnjQPHe4UCCnlbgqq4uzLa3T3lqjgObr6q5JC/qqAwMiuk2n0ySlLxHAo9uNlBrqJD/eX9h8i6pU3utXoh6n1Lopt67Dq36v75/pGsMHR/gyZxzDbumJdsDGvhaVfmOmLS5q1GohSscrQormGPX4lLhTHl3skiSAKY0t20VgWhFBh2D0SqyEK9JnQPkfEieJF8Ek2560QfUaZAOCXtuI0+E/5qAdVkXHpMnnriMTz2xDEpgPv4k7N44633sbGexOjIVnS1tyK+vohHHj6E3/jm1/CXf/6neOnFF5FObKK/pxf79u1BY0NUWqXtQk7Aa1trOzo6OnD9+nUBI9RdcYwnYynmE3kZaR6QA9dGfA2Li4vC4LKUkhEEHLf7mH8iQnZlOKgX/Cs3vXpP3biE+kiEeu2erOVSPOe8doaphMX8P92DpXQO12bvYCWegtcMoFIqAOUsfDUb2uYq2hsi6OkbQFmzkCxUUWJBXaABZTOIzXxZMm5CDY3wBSPQvT4UqpqIzyV4rWqj0Qds7W7EgS3dGG6Pwm/UZB/gBwPa8vkcR+k3fB7r//Fbnp9FW3vvbNmyhYv5/28/vlQgksksN60vrY9Xa+UYd2CyHmOXLyKbSaKzo102Rs7RNlZXhXpn9gKj34tllSbnD0TR0taJaLQJwWAUkRh7M3Qszk/jzZ//DC+9/BLinPXrHng99GozUY+9DhQyqfAgKcuru4D5TlO0JAte3cXN39fHr9c7Z9zPd5kQPtYFH/Xx8fXiVtH+sUGVddsMkeK2Tf2CE6KkC+XIbYyFdTrsQl6SB48dfRAnH31UdBpcnm5NjOPS5cuYmZ2VtVZubAn9gdCF0oHC5lJuJtS2EjBw49V1ZLOKDu5oa8WunTvR2d4up9Pl5WVhTcSgWGNNfQKpbAZLSysYn7yNzo4u7N13AKFoTFgMMiICRnhEZY6CJHPaqFXysDxVqd7O2sDUcgZTySqWCyZydkXClAJGCYXkHKxqGmYpC43OgWwJve3t+NY3n8GxBw8g2hxDtLkV66kSfvLGJ/jR6x9gNadJBwxP1tyQuBHLcyuQkdGhcQzl94rgD3ZRWGyyPlyMS9TnyMalMiQImMxaCRZPPJI0WpGsClHKi5q9gpBXR4gt9Pkk7PSGZJQQbKjryBTLYVMzT/5eaUBVZtEqfJbS+JD5YXePzxtAPJnGzVsT8rpFog0iTiTTxeuSwJAMnfRo6Lq4Ap5gzflDD2rqs+kAACAASURBVEn2w9Ubt3CJabSJNMKRJoQjDZIFs7GxhmqJ1kkLna0NaG9txINHD6O9o1Po+vfefhepXBn+ti145dNrIiDVGtqR52KsGxD7PJ8Lr3/GUpPKF3dJVYSKKKoEWW4ezF+RrBjDQMpmm21Z+mMa9CL6Yxa6Yz6UybxpfiwkSphZr6CsheAPN6JmGshV8ihUKcLUBUjQvcQTbCGfFzDC11Pz0lrKcaXywCo3C0GIa4lVo0y3ykHuOXXD3g0wlL9TdMjdQLG7K7nLeDj3/t8FiEimyN8CQtz7XX0fN8n5vse64wHpoXFyRMolYUbkJC/ZPaaAvnK5IGNqsqO64RV2hBdEGZwvlhUTy0OTOIFYNcCofEXmSYVFlawtT/9l6BS2M4G4zH2MD6DEWY2mGCdPEIl8Blo6gZBewf7hXnzra09g5/ZR3J6ewvunzkghYjDkx/Gjh3Dk4B7EgqwwyOD2+ATWlhZw8fwZrK8uyRhy586daIg1IJncRDy+jlw+LREBXR3dsmaRzb158yYmJsYlNZXjFTcficCDY2iudQQlfX19aGhokDWS152Yk8TyrNYlF5Co91m93q6Oz/0393FuqKSs4wRnotWhf05HWULHVJs7xytLqSyuzy1gI5lHwBdCma6WYgr+mo1afAmtDVG0dfXJeDhdtVC0giLCLrAd2vLB4/fBH1CGCS7ycvgt2fBoRXSETezoacC+4U4MdjZLLUM+qzKf+LPmcrmyoWuv+T2eF/xa4KNDJ0+u/H1sy/3/GjF9mUBEw+ZmdHrtznSplI95WctcsrG2siQsCDcIzgLZ6sqNjcxAmWmKxYJ0bpDtKJY1BIIRtLX2oLGhRcRPscaoxN4uLc/jtZ/+GK++/gupf69J2BHtlyrFUOLR+ezYUeFsuJLQqoh50TyIHfhuwJHjtKHXX4RlrpL+Xkri/TeBAjVODLvzeBelMzCM//Gv+X05yiza1FcYclLmgkYdCBcl6kB27NiGo8cfxP69++R1YanT5Pg4JqempX8kk2MbqSVWOMP0CgChPkTi1nkjlBmDbAoNmuW4K5+TrBFWaA8PD8tCuLS4JKdyumkCTC70UwBWEUaE/y0sLGLy9hQaG5uxd/9+NDQ2q7EMPfOVKoplsk01CduhwFLTSMPbCEQbUNH8uLOex9SGjbW8Wq+7IiFs72/B5vI4rp7/WEYhFHcWcqwzj+CBBw7jgQePYcee/ege2ILb82v4N99/GZ9euoF4voYqaVqPJU4LbkAUNFc4iuJJnnNxD6vWbYDdHRo7jAjGCC10aT6V1ACpf7cV62FW0RL2oa0xItHt05NTMqsnECRzU7UzQCknSa1BnykbPJkNKvaHR0aESRIqnBs6g84oVVCGX9kk8oUS/D7mB8Tw1tvvC0jm12dZHVkvujgoxCQIam9rw77de/HIiYcxNLhF3A/nr41j7NaktIQyF4Z2VWqoUptxeEwNjbEQerva0NHWgK1bBtDd2SHuslvXruPzU5+irXsQelM//uSn7+HdC+Oo+GPIFasANQliF1cbNssKyYbIfcH7pFIW3Q8PAYygpqyJgE/SIlkEiCq81RwGojq2xjRoiTnEV5fROrAN5UArxhaLWMnqkkdS9XgBv4ESBch0uVWZrqr6gPgecpTGuHk1prGEkVEdLs5sQwosVa4M81PIkjjYXda+uonKF9fCu+4WZ8NS6OHe59ybnfyNNdRdBOvj3O8/pMjPVw94JMHZ+YlcMOTwpm73jIi76bywqYMpStotX2NulARk8jrQ7eMxRU9DbZOYT8k20g3GJ84CUF77Bh+qrMGqJFIBbWpFGBMuW60TmFUz/KjpXrajQSvk4C1sosUq4MTBnXjs4QfR1NSKS1du4v0PT2N6dlGcWV/7ylHsGu1AfHUJ8aU5jPR249Wf/hwfvPsuOtubMbJlCL39vYhEI7J+EHwsLi3g6pVLArAfOn4CDz10QgTU6+vrctBhbxiTnTmOccfWBB3RWBQ93d0y4pRMqUpF2BGXtHI3bYlscHR49etxPUARdsQNjxM3It8TQmyKkLkC6CjrDByrCRtd0TxYzRcwvriOtZQNyxMUoMBMJMbnVxPLaIqG0dw5gLIVlOoH9k8VKT4ORGREyrGuE3MkBZRGKYuwWUJ/sx87+1sw2tuM9sagOIRsHuTIhFdrNV3XzpdL5VeDweA7hhG8+queDfIfAla+NCAit+j8vH+2kJ7N59PNQZ+Xbj4U7Zz0yvDi5WldhGRSFFRUCvNiQTbHAptTNQ+CoZioqsMhOmh00TsEQl4YPguLc7N46Sc/xQcffITl5bjYeCl0c9GxbBEM8XLS8NzyPNpCVVmzOzZWfnQVD19X5+3GNrudBc6/uXZgd7FyUbka7Sg7rrKRKXQvQldq0cpV2Sy5RdIGStp/69ZhHDywHwcPH0BPb4+4ZOiI4bx1eWVVbJ2m14dMPq+YHEkKNASQqOdFi1lJFge+fmQ8SKf39vbI6SUWDSObyWJ2Zgarq2siFuOoKBIOIRgMyGvFz1laWkIqncLU9Cx8Xj92790rWSKSRsi5NdXppYoqvisVVe+JUUXKTsnpmkBkdbMoKarr2aLYYLd3tuCRw7vg13M48+kHUt3NFNbewS0Y3blbBHbUKrR1DUpy49Wb0zh3+SZyFFFyoyQA8RhsPJPFpkLxGcuiGNbkpTrfEFskSHUbTGRUIjFJa+VZkgLgahEhq4KOiAf9bTF0NYVF9Z/LpDA5OY2NRBapdBb5TAqmVpZESKZQRkNBsZGzb4IWv1AorO4rMlkc8Rg1MP5dnfAhqcCpTA7VioF8oYyrYzcEmEixFbNNSH6hLNfv8OAgDh86gsOHHkA0FMOtm5O4ePWWZEHoviCikYjoOpLxDRTtDCJBL7o72tDX24XurlZxtlBnxaRVjure+sUbsLN57D/6EKY2q/hf/upnuDqfQEmngM6UtFhqheBEoaudnVeh0vlIyaGwTpaAOC6cGoEzV1s/QXMZVimJLY0W+rwFrF0/jeX5GQzu3Ie2kX2YTFmY2awgUzZRNjzwR8OyqdoUFvNrkf0hGKNji5kazphGxnwEKNSnyM3opJw61nu51tmDVHcoENHhFyFJHRtybzmTO9AFIkIP/LtzpJ1swbv5Q+4Cek8Y6ebb1LXs3n3QPT2Je324QESNX3nfFwWISKcTrx0CMKaDchPm/UQnDJNEfarIT35c6kucxFBZx5hxIUFpXEsIzJU9GRUmy1I6zgh/MoMc2Xilc4fxuYFaGSMdYTx3cj92be3H6mYCH5+9hrNXprC2kZcSwsN7tuE3njuGnVtjuHHlDH7+4gvw1IDFqWUszS9idNsIdu7agfaudtW/VC7L2sS29CuXLokz7djRY/j2t78tAIUsCBmP+fl5nD59WtYyvhc8GHEMw7I6ClrF/OwCDVp0mccjBysntMwdw9WtwwIz7qbWUjjuJtgq9lm0XGXWzSk3lKxfWk2V0QkQsbBeqGJyLYWVFAWofnGeVSsF0XUgExfGM9rahSJt0Dz0eHzQfX4JJzN8QZRr1L1IihDMcgadgRpGO0LY3hXFYEcUTVEVyU9xLSsaiqWSrevWG7qufd/na/hgeXk5/vzzv/rZIL80QOTcuXNWe1N4Ip1J9gS8lk4xMO2f3IQpUCU9SeqbMzomjfLvpQugosHrDyEaa0E01iSiVNkISWdKDbsXseYmmd3PTk3jtZdfwVtvv4ONjbhaVJ1AMBkpkPlwqql4UXIhpNaBHxSQKRpVNSpykSBdruLHVXqfo4CrE1A5MfXOHPIuemdSoqaJK8e1DctJWYbgTFc073Yj8LkzsOfRRx7GiUcfxo6RYeTtLFaWFrG2soz1tXVsbiaR44JdA4qSCKgL+FAMCBXpvFlr4v7g33Nkw0WACwB7Z4a3DMv3m5mewuzsnAgkafGVMZGuCRsSi0aFGYnHE5ifn5MFnosHSZ6du3ehs5Px7vTgc9xDNqSqvPTlErwMikIZuUIW5RqTAw2spQqYXU9hI5ND2GNgR2eLJAf2dlLc6ccbb30sltGRvUcQaGrH5Mw8JmfvIFusIJOvYG0jJW2zuoc3PAWVXIBVC65YsAlOuUhL1D01MZDMAWpAWEtqUkfi9Jlw/GJVbTR4dQx1NmJHfwd622LwoCQuGLaZzs4v4tbEPOLxlMzkacwx9ZqwDy1NjRgYHBDhMzMI2PbJ0CEyGrTO+shwMHuIZW1yovVidn4BKyvs08jDZrItmQiTaZ9lmF5Dem8OHNgv47fWtk5kMwVcunQNE7emUda9EmJlsRcnnRQ7pFEtor0lhqH+bgwP9AgQ4QiTYjdqqXhtn/7sDG7euIEdO3ais38EL526hD9+6T0sZTTUjCh0bwgQpiwPzaCOgCwROUGydRwVUFulHEHCdvFcQMORcxJny22N4KycR3tQR6tRQH5xEtlkHE2dnYj0DGE6pWEtV4NNgbHpgy/I021FAAcFg4qGpObDFDsq9TkUOZbJFDgjIPa9E1jKm+p8KBbCDf93caCK/P9CQM99bAgfqcDFvbRUiQqpP3bdpVbuHUgE5NQF/wgQkW+rgK38W70URf6xHojc+6IKJ6jPcdt6yeixQVraVsnEEXRUlHhRou49Xui04NN1IeJKVXUgv/L7C5NFbQ9F3HxtqLlRRaK8fql/IpPCvBajaKMl7MXB7cM4un8bhvv6JUn0tfc+xPXZFWQ1P0wrAE+xjPaAgcO7O3FoTwfSa7fx8vf/ConlVbTFumBqHlheL9o629De3YFAJIB4IoGxq2O4PnYd2XRKRk6NjQ04duwYRkdHBWzwcLO6uoobN24IS0INSFtbGxobG2WNUro8NusqRoyHKLqJyEpxLXMByt3wsjrAQqDC9VnYPTcOUbJGVEQCLb9kHSWDScxIPKQ5a5jmwVoBuJ3IYiVTRQFBcbrwnaODzSrlJeLAZF6JNB8H1CFEtxQw17h+EtNTM1VER0TDrt4YtnU3oi3sRdCjy/vK+8jmBqTp63ax/LrPF/4zXfec+VVpy/0PARl/l8d+uYxIrWYuzd0+k0wldlq6ZtFKytm6nc8in8vISaFSUcwIPfGFIkOZePN6MTC8Da1t3ULD20UGl9koSYYEL9IKGqINCMcahC1Yml/Aj3/8Q3zw/ruIr61JWyipPG6avHg0ui94gXJao3ERVHNbbshyapEFTzEiXAfdzV5CceoU3M5SKIuAO9KpF1a5Jyi3/I5/FgsbxZWS4FeRyuqBgT4cPXoEX/nKk4jEwlhfmsf4jWtIJROiQeDXTyXTSKUyyNgFFFmZbnphUxMigIyCNjr06JDJC2DhB3s/RkZGRDcwd2dOhGPiWGB2hkYgpMCQnMosQ5ppqUvhWGZ1dUU2+4WFBdGekE3p6+uXTYNOCAIf5kFIV0OxAE+5KBslXTT8vKxdQSJXxGo2j2y5jJZIAKMdTZLJQdr4wRMnsbBqo2BEsFYwcWFiDrfnF7GZzUoiJDdV9qPwZ6S4j5kkNk+MXEh46iE6kpGZyvBg/LnOa0lyGGoyvhHKrcqCt7LYQZt9GvqbwhjpbsVAWxPCXo4GsrALWSyuLOPClTEsLCaEeWOzLkcuks7qs8Tq3MWeHV0XarmtvUPoY1rO2dUS8Fqiu2AgXDLFjgxIY+7qyqqIhwn65DowdYQiIYxu34bDDxyRnAbL48fYNWp/biCeyCASaUIo1oxssYxkJo1cKo6ABfR3tWLrcC+2DPSgp7sdpqkJ5c33gyJDfr/rN8bR1dWDoeERiXr/i9fewztXZ5FDBB5fMwwP+zDo6ClIz42yKfK6Z2cQ2TlD+j0YQV3ik+AmyPTIWllyMvjBjYg6j4CpI2jU4KnYMmYzfQYytRqW0iWUdC+0YCNqBF/cVAs2KkUVrsf3VDYegn3m5HAjYtWDPEZVFogtlyBZWqWV+0FhAtXKXP/xN4HIPWBy95EuS+/gCNmwXJ+u88Xu++MXAZCDMb7wnaV+wFkFVL6fi44cS0YdEHFU8dxYeeDhAUdeg2JJuZi4JvDQwnRAntYpYuXrb3gBijad9GCtyjFoUdKCCUSqmgcVjl2EOiC4JPBgzqfOAHzU2B5by2NLewgPHRjFsYM7JMDrnY+v4oPPLmMpmQMCERSp0alVEC4VESomEdGTaAzZ8GtZ5OIrMDgCLfHg4kOOuRyWB7GWGHwhH+7cmcf4rXHkUlnRUXHczNM/DwdHjhzBjh07MDs7K1o0AjEyIBSyEozwoCbVDmWGLdK2q2onFABUOgo398kVrLqPcV0z0kzuuJfq9XsqlZpfj6MZKchS7blsn6YwnMF/sLBa0jCdKmGjaCKvRVDUCaA5PrXgq/HnYkIqywP/X/beNEay67wSPG9/sUdGRO57VmVl7SySVeKujZLZlmRJdsuy3Pa4baAbYwwwaMyPxgA9fwz0z5lGzxgz0+5ur2NLtkVJFiWZskxK3Ckute9rZlZWLpWZkUtsb4l4EW/mfDeiWKLdA8NosgFbZaeqKpkZlRHx3r3nnu8sFpLULbLfLOJ4mmsZSzYjyeTZUzRwaLKAmaEMcg6ZRQOmbomYpxXFYTvuzBum/t1svvSfjh9/4tbfZUP+x/o1HygQYZbIodmpb5W3N55OWFbSsQ2xkIYhKewWmqEHz6sLayq2UC2SXJBksohDxx5BNlOUv9cJWtoUYLLEibNniro0sUVm8jmYiQTW7izgW9/4Ol7+4YvYLW/dO+Xx3M65N0/zDKQRj3lvc+sKzBQHoiyagp8FbbOeXKWz9gCIWhjVCUeFF1EFr+x4yguvXAYEKUK/MtCICy1P2zY3txweeuhBfO7zn8ORwwdQre9g8eol3Lp5RcROzFZhSBbFifVaTfpiOONvaTaCkHXUtDRS8MQiKBb/dWRTIqXOWuzJ6WlB/mfPnMOtxXk5eRDY+LRkxgRnykEkC6OhycbKJFvOrDfv3hUHDUc0TGglEJmZ2SuUPQWrfP3oXmAuBeu9E1T3SyqgJ8DODyIpfeq4Cbi5NIopG+O5JHIJW1iWfP8YCmOHcen2Dt68tIBb6zvwGQFgkKEiQoxhcoQg/TrqREg7qAh8CRr5ia74V54DXQES3NaSbA6KHLjpoxPC1UIUExoOTw5hT38OKbSR4aJicyTH66CK+ZUFnDp3Hg2PoxZXLSLMplAZmaJdIrDr53iq0xEwIpRyKiXV9BSp5jIp3F1bxcVLV+X9UcFLtmiUpLRL0yUu+tjDD+FTn34Gw2MTuLWwhDfefBdXrt9EIplH/8Ao0pk+bMhsfUOA+vBAERPjw9g/O4V9MxPoy6dFC+A3KoryDUJcv3kbVS/E+NQ+DI5N4vr8Mr774iv44dkruN2I0bELsM0+SdishQ0J9tItHv1aKp6iC0Io/GX2B2foKsOCmR1kBllGx2vLFtG4phMIczFvCXNkGzyV+qizANBMQsvkEbsZGTfEvKfFvs6UTzpzbAHjci/QFs8xkKNAJxklHkSEOeQ9xdArbsLK3CSbPfOChHfoajTeh0vU7dllOXujVQKGnxCZd9/X7tROvuX9i989Mfr9vTPvZ07uAyL3t9Eole19OhIeanq24l4bb2/0K5ZlAmhauC04zDZi4ZqvwBvvM+p6yAbQVmpQB8Kfl43Kuo0WG4bp8CG4pG6VImiuYYGPDCI8NDuCZ546jsNz01hZXcJXv/nXOHNjFb6WhJHKqgMFN1w0ke/4SIcVwFtHQm9gdqKEyaESIt/H1Us34fmRhHi1uXY4jK0nGK5ju1wWF007VGV+XJdSmRQKfX3I9/XJ+sVDD3OKKEoVDYiUljKoUQlYKeKmAJ2jHoIASVHu2XXvKxLtsc5ca/mYPSByf2eYME/SbKzGfLI6d63QrXZT1mkWSEaajXKkY8nrYKftomnl0XGyiE1HHtuJlVjYSLhS2kgbecxrnrIAS4fT9tBnRTgwnpPahMG8haSlsqf4r1J8rGnWbiuKz4dh8+ua4f7uZz7zmX/Ujpi/C7j6QIEIs0Tq25v/bv72jV9PWlYulXJlDMPsEI5luPkSlDBJUpoPW74I9Wwrh0NHjiNfHJICI9WxEqBFOxpn8kTNTVJtkcwdc6USuAdtbqzhu9/+C/z1958XOlAsrcxJsF0pN6o1QlHqc0PvHni6o5MeGyJRSDJqYEy0bJAcitzHjPQEa8KmdPNKuID1bhZhVWSWqzZQ2roc28Ghgwfxxc//HJ7+5CfQ0iKs3ryGS5fOSGLn8HC/vBYsQusptiiKJAnAtluvSfGlDb/hy5iASYu1ekMAAOPZ9zFnJNeHS1ev4/SZs+KCGRweESBCtoOMCYGIaToqaZSo3jK6QIRef6Cys4Pr12/IKYZppTzVTE3PiD1aThjsYWESpE8nTojYC7By5zZ2K9vo7x9ANlcUR42RTiFTyCFjayhYkO4JjlrubHm4sR7hpXevouy34UlVtopiJrKj+p8nEa7BZCyoBWHqZi/unbQ+HVMKFzKgrAWdOQExHUcqtC6RtBFHNWh+GcVEB8fnpjA3OgQaJ402kzxDNEIP27UdVPwd3F65g3qNDBtbVRUQkXl8pyMAjB/MUslmM1hbu4tcLouDc3OiL6lXGM4USWHg9nZFhNJSVUA3jamJ/mZqekqSUR/+yCNiMX/ttbfw47dPw292pCwuX+hHzfOxdndDQHkxZWFmfATTM1OY3jOF8fExJFwLjdqOFAlyvOU3arh86QpgupiZOwIz3Yez15fw7e+/hMsLq9iNdaxx5m1kEXo6GvUIJoPK2gE6JsEBqXxumHwtSWWT6lf2UDlksi7B0OAagYjtXDuDdsdBze/QnNQdnzDhk+LptgS9GW4amunCb7bRZv8P2PaqMn00hpfJ6Z6j16aMY4TZsm3YLnt66CajGyqU0ZtsIhxbdHUU3OCkJ0nSUu9zx/TST3ubexeI3L/5/ySL8t4I5f7xy/1fc+/Q0R0JvX8B5aXHjeknAM49ZuQ+e3CXZeU6Jaf6+0GRuKUoEo5UmFuLwMxEMsGU3lg0T2GD5YBkpgjAODZmUqgmqaAUojbbjHRXLihbvseTduUBN8InThzEZz71JFKJFH748kl858U3sFppwEjnEXBzNg35HjcKkYp9JFsVaF4ZQ1kXxw7MYmywgCioIZtKYm1tA+cvX8XaZkWASKvTQiduwXWZAwPsbmxja52HPh2JlCvjQt47HK0w/ZcjYoJ3OmLud8H01lMZsXTF/pJkzSuHgvTu5/g9/HPv9eb1Y7sU6quvuZ+tFn2eyTWCibU8EMZSNcGxexiFYn6IWkwvtrHdNrDsdbAd2Wg7BbmHdLJ+dHm1QwF91DPxSMn1luxgSm+hZLUwmdVwdDyHg5NDcHUNKQIWJq+yoiRsRlG7vW1azou5XOk/feQjj7/yd9mEf/o1f/NQ8F/1NYnjWG/slv/VwuLNf2PreimRsKSgLAxoZWQJlI+ATZ5RW8R8YaToM11P4eCRh1AaGEEHptIocLGi0pwOiZjsQBMhcxF0XSi/DIuRLBPV3TKe/8638eyzz6Jc3kIqnRVbpdDNuiVjB54oRZDOAKWuMO6eUJV6EQafJVzRRfRG1vdsaBK6xG9+76ikOmNMcapwJi5WNC7tnVhmp5/45Cfw81/8ooxkattlXL50FhfOn6asAQP9eZnfb29viAo+lU7Khkhmg5tsBzbqPjcIdQPy8wzGooByemYv+vqKspFduXJdfid9m8nlRezLsYyaxXJMxfmmEtLyx+dohmOiZMqV9NdqbRfzNxeEUqWr58CB/QJEbJuvA089hpS6daIQgefh5Fvv4Oatm0hkUpjdfwDF4pDkSFiplLgAWO50cGJUYs6dbBHnF9bxvVcv4e1L86gRZAnDQXDEKGQmonIEQ42CmovLztiJZCygc/GUuWuEkAJnnn7IklAE2OIqz5h3C6ZOi24dSVSQjGsYySUxOzqKYqaIRrWJlZV11LwGsqUU0nkbp8+eRKvFkxRBlhLBqXGKOoHTrSyfM0x53ScnxjA9OYnd7W0sLS7Aq9dEc2NI6xrD8ly00cLQ8AAee+Jx/MIvfkmuv3PnL+L57/8QS3fWhQEZGpmU90+Fk63LRjQ7NYq9Q32YHBvG3P45lAYHZDRFPRFhAsEf3WZhQP1JE7MHjiGMbTz/ylt47oXXsFSuQ0vmpTNmvVZFtcFzb0ZemzTFr3obrY4vowCVPKrC9XpLANNihRRhVLrWhmtFUrhHwqPm8STJcYGLmFUEPInbmlgTM+kMmh0du1u7SkjtEpBR8qoEmAxME6aj6zCTQwcH6PL+UyRrwjYVA0aXDd1McnJ2HekI4obLt1gaRXoajp524363TZff+LsAEYGy92lBhB25x3z27MDqR/wbX9djXnoj2/sbet8/6+lmm9z/acn5Ed2IKtwjwxuHvrxezPdIG6RrafPmqMpAzQtR88MuaKdIOyU5SxQCW8x4ESGsj70T/fjVX/gZfOShWdGCfOO5F3D68jwCPYOOm5KOFLoW064JI6wh2awjGdWQ1OrYM1rEw4cPoz9fxMbKMjbWlmU8efCBw6jUPPzgh69hq1KVcRodiwy+o2PMJvvQVACTVmKCBB7OqAMZH5+Qdbn3nr2/XkPEut1k0Xt6EJ1shwInPXaq1ynD+4yAh/fl/dbd3oYlY3EeBDQOgpmcTVu6AixB1JKcJN7rBCIV2NiITFQ6LlpmFnDSkoJLNpKhZlnG7Et/ALVStP77KNghjo5n8diBSUzkbfjlDZiGjWy+KIxgPWgGUbu9YBnmH+SLg1996KGHVv+rbqb/wB/sg2ZE9Pr29pdu3775f9imMUQkHUcEEHWETV9ibn2/rsRWtD96oSoVMm0cOPwA+ofGAJ019LTbUqDZBSIdsgVkB5Q+gSe5TCaPXLEE29HhVcp46YUX8Ed/9MdYWr4jWQ5sblS6EJ7AOiKKvRds1gUjP3E66oagvTen7FofewpuXqXd5sdeXwwBCKnrWrUmBRh8PQAAIABJREFUtk8mo37ly1/CI48/Jm6g+YsXcO3aZfiNKvryKTA+YGenjMCviKOCoIDsidhxiebFAWIg6nCzTmJ3l4yJhmwmj3yhgHas49b8Im7cXEDQ5PdnYLGWnuxPnc27TYknDsJI6WOoESEgk1GSIeVqDNbiCZ5aBwKRmzdvCss0OzuLPXv2IpXOiBiWz2u4v4DHTzyAt956C//Xf/xd+CzVy+XRNzCE/tIwbCcNzXalTG6k0Ic9w/3Yt28WFxeW8Ht//hzWQhctO8ktB4begaVbcNhWqTPdUKe4S0ZNgkKkT4SbIlMqVSIoAQnBCulcGRtQR8DeGs0WXUirXsZYKYGHDwyjP6OhvrWOxm4DQQMol33FnFgG+odyePjEPrz80g8QtTjqiOSaIxtC0Cuhdpom2SBklXiN8T0eGRoW1oNBTjVSz7ompVwmx15M2zZ0HHngMH7tN/45jj/xOK5cu4av/dk3cPrMRaTSReybPSR6kLt3N0QczOKygcECSsUc5vaM48ShWQyPj4Bjf9p2I54RDQM7lYowfPy5JsankcrlcfXWHfw/f/YcXnj9JMzcAJKlEewGETaru/BDH1HHQq4wLv02tH6zATTWWpIyySwFBjsxhl0CxjgWI5NDsTYj0rtVLgTwZEFo9VWFeHRlhCCzmc/l0e6YqDRCNJq02cYA80cSZD9aPHjLtUqnlWCO3j0mdQFtxHyfedq0LDhuAg7n8tw0mDXSjfKmoJPsSIdBXdz0ukCkR9+r/JFu5Hr3xPB3BSJ/27r+E1Hv9xdW3gdaFKR6D6Qo3cn7o+C7h5R7LM1P/nddwB4PMx2lkws8aKGPlNHBaMbGUMZCUNuQ4kQ704+1aoQ7ZQ/1JgXFbaVRSLnQGr6EBH7u00/hK7/0BRG7PveDH+J7L76Eld0K9ExOhaaZFqJ6gKwGFPQAzfIy0noAVw+wf2YAB/ZOIJfMIwqAzfVNLC0tSMP38PggigOD2K0HeOnVN3Dt5k2xeafI3nCT5oGN1xEgzGiuL4uxsTFhQciqSkRCD9yLtf6+FNturkZPDyJAkCCiy5L0nFLCokXRvSZj5pTcnzOi8KzqFROLv+idVKQBx1z8Xobs+c1QHCwtmKjqDjbbtgCRyMpJXhEZur58Bg6rFuoMODXh6B2UEi3sHbBxdLqAuZEc8q6OuBmiHUTIpFiZwRgjLdbdxJ+7icT/+tGPfvT0P3DM8IE8vQ8aiGhBZeuTC4vzf6TFndEEe0mkuIw6EV8SPz2vJk4E6TJRUYFyW8/uP4j+oQnoRgLtDuu9DckGidsttCMPUashYRUcF/CEyJ4RziHzfVk4SRvV3S288fLL+OM/+RMsLC4JSufmwfVSnDMimFKaC5kodiOne7QhQ9Wor6AGgc4eznF5U/m+LwsiNRaMpJYm0W6xXJ0187UqHnvsUXzpn/4CPvLEI+JJX7u9iEsXL2B3qyxZDtyE25EPx9bhNariZEimeJpQ5Ux8LaTy3CZIcIDYxubWjmyKxdKAgLI7y6tYXrkrFtGIaUeaKd0wjFXnKYaLOAFIpVoTRoSghVS8sEAUq5q62IfZ6Ms1vN6oYnF+Abdu3ZL0w+npPdg3Nyd5FgQiLCfMp1188slHcfXqFfzf//n3sFGpwkxnMHvgCPoHx9Fqm1iveNINMjU6hr6Ei/n5W7i1ugLftFFvWogTKViODtfSYXJDYleQzxluhDZTIXmCdglWOsKsSIIr32eKzkivskZdBD2q4p1naTs20WY0/vYyDu4dwGc/cRzTo30YKvZhdXkDz3//VVy+uiIV8VG7heGhHH7zN38JL//oBzh75gIMZgTopHSVPZq2aJ6u1LiN4weycq2uNVDNs/mhosM5xrAx3D+Iz3z2M/jsFz6P/NAAfvu3/0+cu3ARfjPG0Ogk0pkCKrsNaShm6mYum8TIYBGzeydx6PAs9k6MIElW0K+LvsmwHFTrDdzd3BTQ3D8wLOF+DIp79rnn8bVnv4O1HQ8DE3vQMpLY8SPsNHz4rQBWwkGSVHyLoJt6jxhBow5db0swFsXPdLeA15ZYy6m3UaWLiiehWJQjEVPEkzIeiUO4dox82kHCMqRUre53JMgu4nvGmGue5okZOEIjcLlnN+dpleMvgh6GqFGc2RThJmcuUlFAQEIBJcEgATSZEYIMSzlJJJiQWoT7rJ2ioeixFl2G4u8DRHqsx08CkXto4ycW3h4QeY+d6WpD7v+qHnD5W4CIEt725jkUSYUqTC4MkNbamMy4GC+6uHrmFeTyGYzvewCVKIGba3VsNwjqIrggcGlgOJXBf//r/xyf+OQhvHN+EX/8rR/g3K0lBIaJNjuFWKbYjmRMlmy3UWLJZm0DTljBwZlRzEww0ZSJxBoSVgatUMeli1dx9doVPPjwUZx49AQDi2UdqdV8XLx8BRcunJPxYCaVgEHdj98UZjXbl5XGWh5iVIijGuly/ZRIfwYSdt+7HgPVy2Xqvf7cArgu9/Qeoj2RaAdCcgU4etbd+y28PSBC1pavEA80dIDFLRXE6DWb8Fg90AMiRhLbmotKx0EQJ6ElGMaXlq4eM/RQyibFFVNKWzg80SejmOGMJsmr1IqowyIPLTF0M1G17MT/YifMb/s+7v7UFfP3wykfOBBp7O4+sHTn1nNauz1BRkSPmUXBPpW65Ikw0IsLoZw6dRMNz0c98DF38DAmZuag6d1Ka00VZfGgHLU8BGFVLhxu3qThmgE3ESCZtJHNpWTGXKvs4vS77+IPfv/3ML+w0HWMmBJJLLZekhxdJK6KHZS9V9wuzVByGqSvpRs5LJsghadUVzuubExkOvzAx872Dkb/v4jjL3/5F/HMMz+DselJrK8u4ubl82JxoyWMs96tLVJ6yppnGuwuYUZG656nns9BJaVSo2DLaITrWjqdFSp7c4PW3lpXqEoGgWyHhmZbkz97BCYdzkh1GUnVvUBCdWJu2TxZyg1Nm7EpQER0GTGkiXd5eQWLi4siFt27ZxZz+w+Iw4HBaXyvWAE/VMyi0JfF7/zOf4aZcDEwOoLR6b0o9k9gsxLh6loFWwGdLQ7aQShMSwshzIQN2Ak5jWusa6eDIqh3b25lsG6bJmodDaHE9SdgsQLdY0MrI5i77gqh+7lRNiWoTA7erRgaxX/1TeybKOJnPnoM+6aGMThQQhB0cPL0Nbz+1gUs3bkr455SMYlf/5Wfw8hgH37/d/9ANB7c6CiakwWsO5JRKvz3Au2Uul/1FSl1fxv5fAFPPvYEPvfZz2JsYkKi3L/5ne/g9vIaBodG0VcalPh39gPVqw2kk0mMDA1gfGQAE2ODOHxgL8bHBhE0auIgYc0Bm3k3ypsCIpluOzQ6gVbHwMWrt/DN5/4KL71xEoWhSbjZEipBhPVKHR4j5mldp7U4k0Er1rBbbSBqNGDFkSyuhXQSrU4bu22gDgY1OZKTIDmUBNdkYHhfRLF0rlFTRIaSNkvHhaS6Uqga1huoVTy0Ywcd3UbAVYRdQLYm7cG0YXKzZXYDpb8KMKiRIF06PED0rK3smSEw41cwa4S6Ed6SBOQtpuZ2wYjWtULz7RaQJHOkbspq98/3URV/Q4iqrJ7/hS6xLmD4G0vo+8Y3/PfEvfK+Ppr3vk8B0561WJQ39zttxHJLgNateWAxY7uByPOgtdrIWgaGUxYG3Bjzl38s9tw9Bx5E7BSwtOGhXFHi8GJOx0ePH8Fv/vJXkExk8Efffh4/ePUdrDdj+AbfEzIPEUy0kNZbSMQ+TH8XureLJCLsHRnE0dm9GB0swE3qYgmv10OcP3sVr73+YyyvLsto9pd/5cvI9uUkqyaby4ve7OzZs7h+9aro/DhSY73D8NAABtiloquDGUGHsKiMPe+6puR96+Z/9DR1zLFR2hEFPhhFQFtu7zAozIe8nF0WrduKzr1CVVioTBnRDt1Lxlbid+pBmK/ENbEehvCoKWQ7tO6ibiZRtVJoOnnAySNgcF+7iYSjI8sMIaOJvYMpPDw3jpmhfrgML4wC5BwLCYtVHTwstjtBHJ1zncz/bCeNU8vL1cpPs0H+fiBEcacf4K84jjXf3x5burXwigFMk36lWK7FsUzQEEBCIEIlPSlZqrG3tndQ8wI8/JHHsf/IwzDMBJQxhcI6QyKyJQy5yeAcXxYqOkia1OAxByEKkXBIS/dJimFtZwdn3n0bf/iHf4jzZ8/JHF+yJrrBV6IDUF4YoQY5vhBsEjMzw1dtuIZqw+Xn08mUnADkxvF9CQEjg3DixAn87D95Bg+eOIF0IoEb1y/j5rXzQmXz9MDFtkGRI3UFzOgyCaia4rLgaERuRhoHmOtg0oFDy66NBMcnriX6k42NstCstuVKMFitHsALWgijGEErhh8SxVhS5FmtBvC7AWQ7lZp8no/NjZTgjZ57ClY5olFApCqCzMXFBVkIZufmsHfvrPyZmhpp9Q3r6IQ1PHLimCjQH3viCZw+fw4Xr95AMjOIzVqMc8u7WPF46rbl/SD4imOf25LK+rActCNTmJC0FmI4YyDnsryuBj+OUemYskG2+UE5QbUKk7oRcVa0oPPUnGB7BkV8zF9QFCyZEz2sYSBr4eFDUzgwM4ZCX14cH5s7AV798Rlcvnyd0x44ZhuHZ0fxr/+n/wGnT57CN579BjY3y9JWrBqYe5ud6j9xE66c0tWJWQnYMtkcjjxwDE9/6mfw8MPHpZLglddfx2uvvgHbSWJwZEzGTesbZQmU4wJN19TwQAmze6dwcG6PJFbaekcaks2ki7YfSvYCywwJKPqKJVhuCgt37uIHL76MF19+E1W/g1RuAHaqD5HhSoOu347hcRFn9odhouYHknkilsROiOGEjn0j/bCanjgyNpqM4Y9FtOeB7hUHDq87OkJZcthjKtjKa9pwEw4o4+DrHQV1dAIPejtGkjkUjotq1ESDDiZG4guQt8VeHIvLo5s83t2g1WtIO3vXasmfm04bcZtxWmSLPoQgkD8H25alFY73BO2e3SqDnvT0nobjfRqP9y9sEh//E+Hw9y18ciLpZsv3Pv23gBB597sR73+74PW9kYxy4b0nVpURb/exe7U4DATU2oGMZjhidBAj7xgokGCKG7J2EAxyPMY4ci9sY2RkCF/47CfwiSePYGt1C9/63gt4/coydtqW2FDbYhXuIKFFSMYBEq0KjGALVqsmox9bws+YMJzBwX2z6B8soRH6uHDxKk6dOovy1rZE+lNsPTE5hsNHDuLwwYPy+mxt7eDWzXks37kjgvzhkSHJxmEWEQG0ZBRJTIEqDVW6uo44CpUo+b0Uahm9UAPX/VrpayJwkQJPdWCSrJDui9YbkfPre2ms8hhd1qSnKxH7bjfioNEIUfdaqLXaksUUs3XHTMBz0giTeYDjKI2vL9eWEA7Xo5SJI+NFnNg3hNG8A4c6Ns2Co3McpUmSc7vdqlq2+R+C2Hs2k8Hlxx77RTbm3uev+gA31X+gD/2BAhFZcnZ28jdWFk6i097DMR5HM5rG8jeWttWkd8anXbVeQaWyJdbUsKXhxKNP4cADj0joDjMsBCjISIS+dVUFpcrGAtVB0i3Moo6Emwdp3kw2g2TCFUbi9Ltv42t//FVcvnRJ0XxShMRMERa6KYEqOzC4WZMcYWNmrV5R7bmkOunS0HQBIdyUyYSQEZmemsJTTz2FT37qUxgbH5Ob9Na1qyhvrsEyWvJBgadU1wu6Jy3NOafcaiKypECVZ0UR+xGAsM/A5tycote2bNKtli+lTalMFvW6h2qNM39LnAo7u3XUG00E4iBzJPmvUg1Qqfsy8mCOABkSCrkULcrYBlLlKjeFz4MaAhZRkRHh85zZsxcTExMqCZNaENpVUwYOzg7jn3z6k0i4WdxZuYtvf/d72NyuwXbyKHsxrpU9LPuAH1N/wMEJI7pbwvzIc5abORJwMZLUMZGzAW8Xayu3JU0VuRKQzEkbL+2MnGtPD/ZDiwLcXVvGTr2GmGJgJ4FADpimvC7UVWgcd7HvIZfASCkn6ah8P6uNJlbWtyXvQzEoPuyOj1/5pZ/H5z/7DM6dPYkXXngBN+fnJb9ChMcEntTSCDBRGwqD8jhCGBufwGNPPIVHH3scxf5B3Lx9B6++9Rbubm6L2DObKSDwQ2yVt0XDwBRbsiAzU2MyipmaGEEhnxF2kAubLJ5xjEathoYXwHRTSPUVseuFeOvkefzw5ddx9foioo6BQmkEqXQfsgw/S2UROylsVGpYWF3DFhNiCUxaHURS7NdBQg/x6NQA+s0I1995QxZ5d3QSFTeHtaaOnY6NjubCYBYuJwW0jxIBGhxBGUg5KdHyBGEo2T9am1qGCEVHx1jGlQRdI5nEhhdicddHheMgPQnDTgGM4De6+R33jSt4HfAaUwHEqmNGmksJgHin09rLPB1eK0FTQKucFmivphOnZ+9931jmfkak9+d75vtuSmn3xvvJfKD7rb/3L/T3h5upO0eVKHZ/vQdGep7e3l7UPaH32JBeY28vFVYAirIccxDN8L0OIw2avjg3Uo4Nh+GIcQQtrEv3EUWmJx5+EJ/81KdRHByQDJwXXn0dN1Y3UEcKHTMlawdtvG7UUELUVgWJqIasE6PD9YPBkcyMo5A4CjBQKgljt7lVwaUrV3B3fU0YrJ6In+vC4UP78dEnHsXO1hbmby1iZ7si7OzY+DhKgyXYdNBIfk8PXL6XBaLWGrWu9QSpvawlYTsYwd4VrMoIpkPTgurmUiJ74dPuCYYJZsiU9dgQZdclY6cYE349LxQ6Kz2vhUo9RD2M4WkswkxCM1MS2+5bSUTJDKx0Tg5LjeoWHD3AVH8SxyaKODY1hNGsLZkiAhqZQ2Uw/ySut5rRyYSt/1HS0l/+wStvL/3Wb/3Wf4Fm+weKGD6gp/XBA5E4dm5dPnc+agX7SO8zUIqtpswFoVCVLAg3eRX73pA6cQrt5g4cw565o5zBqchuCappqybdDovimAppyveFTUGpYgPkRR81WzKD5tihry8PN5VE2Gjg/Kl38bWv/SkuXLiomnhNlZbH4DMyI0Qg3Ky5MFIDIuMCCiNF3MmRAhM+ecKPJT3w+MPH8cRTT+DoAw9IYBF7FW5ev4ryxoY8R9tkcVoblqkyBUhNm6aOkCeguINUwlEhOtSZSIyDcpHQfWKz80M34HlVaJ0Ats3enbTc2BzNUGBJEZ8XRNjermGXG3fEwDETYQRUagGqFLO1qHng6YKKcwVE1DLJ+GMuqrG8pmSXCETuLC3B0E0RnTHEi+8HNRPcpUYGs/jczzyOvVPjuHT+Gk6fvYAbtxZl44SRRqNjY77SxEK1KQVRIjIUOroFozsKkvbRwIfVaYkwbzxjo7mzibU7S7CTaVh9RXhRjFrDhxFHGMul8dCBvZJYyIVyZWMDGzUP22GkRgu6Kxs0bZDc2BwGbsWhLOK0GJJm4pyYGhlJtyWADXyYnRaGB/rwm//i1/Doow/jztJt/PitH0tZV7VakdEcr0uGcDETJJFIIpXJYHJqGk889TFMTO1BpVLHmfMXcfL8BazvVpDK5pFJZuHXPDSqdbH2DRSLmJudweyeSYlnLxUzSKcYEMZ+mya8hqei+RuesG9OMotGW8Pl+SW89vZpibzf2qkjkaCNuICkm0KhOIBC/yCcTB7LGzu4cnsJSxtbqHghQs1Cx3JF7GuYHUl/PFxwYVbXcPG1H8F1LIwdfhCtwgjuRhZ2Og7C2EKnpSkHEtOHLQ2JlCFf2/baaHl0OSnKW4vqKLoR5vqTmHDauHHhDEanZ6DlB3Fpw8NqDfAiloMlAddGx+RARCWkdtURXRCg8lqY7sprmjHnHZbv0VXDzdAyhQFhwmuHtmCWPUrkq/o8740uQaUkF7LpqwOKau99L3xMLoNeMioPHPfafPlVqoiSv8vn790g3Tj37mNKRAj/nXvIphsb0h2/vJew2vv3u+mu7z1gNxeFp/wuO9PRQeGqZIB0VJwBD1QSOBdb0NhgG9WwdzSHp594ECeOH4Xf0vHSO+fx2ukruFPZRtNgJksacZvABUgjgt3YglVfR8EMMdGfRX9fRk79ZNu2drdhcYQWs4aeurK8rBt0b61vrKJBsCnFfSqhev/sDIZKBexsb0lkQj5fwvDIKEr9A3BTLD9kgzT7bgzpdyFYUGNLlTQt75M0n99vt+3V9rxXbidg4l7j7nvAhQJwZdflKNtU4z4m1hLc3Mu17YJZOivbkbj6al4Lu40W/I6NlpsVR5luZxEZCTSYksrQRMuEEQVwEWD/RB8e3jeCyayJftdAxtBhc6TIPSLW0Yjat8Mo/nYb2nf6EhkmpNY/oD35H+XDfhhARJ+/cu5CJwoPhEFNW7p9C6ury3LCJkggM9GjPNmCSnqcjMjQ8CSmZg/CtFMCEmSUwv6FrmBJAqgEidPSyk2DM0lSbOqiZ7kWnR7UQeRI0SeSAlZOvvWW9NOcOnVKTvoUx5IREbU2lyMZ6/L3tszzKU5VmQYGGg1P2iIPHT6MjzzyCI6fOI7+UlHCrq5evoT5mzdlnCOqf2E+fOkFyefT4v7gQkOAwwE8J0wU18ps3LTEMkvdiQAEybHgKIqdNJ64FTjeSWeyqNbqCHx2mFgImm3Jp2A+ym7dQ4P5HEFHBI11BoxRPxKxopo3Kmf0pryW1AnwxCyJpQK6mMvYkc14aWFBtDqsu2dCayKVlZyNFgvgEgb2zQyL5mDpxi1lD9Y0JLIFaHYOtbaLG5se5rc9NGn15CJEESTzDlwLlstQLBZM+dCjUGjoUsKGwVFdrSIpjQRozNRI2roELhUdE1OjgxgfH0GuUMCOF+DGnbtYvLuF5XINW14bIRzVJAtqJnXoBLqhJ3UCEo7P5yh2Q01GM5Jy2absJMCxwwfxpS99EUcPHxJgfPHSOVy/ekmcTeLwCgNphabdlkm+s/sPYWJ6Fqtrm3j7nTO4ev0m6j4Foq5oI/geksJN2Db2TI/jwNxe7N+3B0ODBaQS3EDVZsksidAPxYotGQgS753C7bUy3jx1Aa++fRq3ljegWyn09TFILYOEk5BrcmJyGo2whY2dGi7cWMByeRtNDr90EyFbdTl+NDQRjbpxE/1owg52Ub+7hHTSRbo0goaRQrmlow4bVBNQF0JBqeNYAhoJWblJ+tUAUZPAgO4VlrE1MJCIsK/PhrO7gpNvvoKh6WlMPHACy00bi1sB6h5PkUlx0cSOapBl2iT3X+XZ4nWnMn1oLxZRrNCFdEjRzkqhagTNMuAmGHmuDh8t5qOELWgypnHV96sYGrn/TdYOsIyRJX5xW0ZN1L7cO5nToKlUjzLGEuc31x/LViJJfiEfrJemRuB1PxDhdUO6tMvO8vSgdCDqIxaAQds+vw/C0qlf1DSpPGblslEHAApXDZYCyuBZ9W3xGzmiY09Mn2Pi+P4pPP34UUyMlHB7eRUvv3UGp66vYJt2fL6+PNzEMexOC6k4gtuqw/K2UbLb2DtSlFwQggqmFzMccnl1FduVsjDJXEsdOwUnkULYCrG+cRfl8qaMxPjfWExZ6suJ2JlW7sGBYQwODomTjswgX4qo05LvZVS7dMVIPQZZNRVCqBiQbtpBN/JeMRgEHkoPx1eEmj1+g6QcyZiaBwuOabjuk/ludus5OI3n60kBftevRPdRmw5BX9yRjSBCjesgWWArCz3bDzNTQMdiyrAOj8AGERJaC4NJ4PBEEScOTGA450JvenA4gmfhprpewo6unQ3a8bNVP/jLL/3cl67+o0QKH/CT/sCBCH/+xevnTkdB46iht43r1y7h0uWLyGSyOHz4qOQskJFgxDHFVdy4Go0mcoUB7Dl4FE4yIxZUMhVy0XJh4EhBBHCkA9ViQDcNgQhvIjV3jER5T0aD4xSm/dnc+OMYp955B9949lmcOnNGOlj4eNyUhfLrxrfzNMAXhwJGXvAECwODg3jqox+TMQzDenhzLM7fwsKtW3Ja5wiIGw07JUSYp1GDYUoAEDUhcYfiu6aMKZjMSbRPKj+XzQnDwlEJ6e+YlfW2ugm5aPkNnogTSCXToh/gqJWNsA0/RMNvCuCo1jmKoW6kKXHrQaSJbkSN+5VAjmCKEfo+80gIRGRh7MgYih/zN65h8dYtWcDHRscwPjGNZDonI3rp7ZHXt4646SFraLLpGwkbqcIAYiuP5e0Wrq5UsFaP0LYYvqRJdT2BQCLhQHOY4+LL55gBwlm1a+pI6DGcuCULQylhwuo0YAQVGG0PVrsltfQTM3swuWefPK5PB5Xu4K0zF/HSW2fQtLKAm1asEjcjPllJ9mT9eiwKeDMKxJXiGBCB3XaVAXkdpBMpHDl0CEePHsLw8AC8RgVLt2+iulOWYjvZlwhypGDCQq6vH4adRHm7inK5IgsqAbGc5jt8nq4U1HH8snfvJPbNTqHYl5XMGL4JBMnMymmGvM59GQdyYa94TZy5Oo8XXnsLpy9eQy1oI5MfRL4wgHQyI2LnQi6PdDopJ8frC0tYuVtGjXkJbAPlCCpsosqodsuUplYyidyQ7VaItK2LbiBhmQhbMao+S+pYLmjLqIOgxXIMOCZP5zH8Oi8cAhSCBZYT8gTahG00UUp0MOJ2oG2u4M7SLZh9eQzMHcKOmcTaro/A4z1piZMmZpEb9UlMA23TWMMNh/dUIHqPDlwRUpMNlD1eaqp9+WCYF9momAwIO29aMToeDx1ENNRQqTJB2rhZd++aMVw9lgRMmwk8Yq/mjdfNcOOYkR0gUQTKqRrNFuqkDxl4KBlvBjqGqeQiwowogMGzg1xcpikhVwJEBHOwt0cJrQVc0cPNJ0nBJSPcZeSjaBTeawJiunZftTnH0GgXp/OLQYNtMnBkhQKMFnJ48vhhPHniIdhaBydPncbLb53G/Po2mlYaupuUtdKIm0hpkYxjUm0PdlhFKaHj6OwU9k6OShfT+mZZ0of7SiURsC/eXsTtO7dF98Z1xXaYaKziETiCY/If0LlaAAAgAElEQVQpRyDZdFpe/2KhTwLKCn0FWUtVE26PheBYWwlMOVbpAS9V9Nm176rw9q7VuvvSUc/HgyWLL2m5bVIfopyIalynQgqZ+ix9ZKI146FK5SIxX4mp2eTVWh2K9uuocrzvh/BjMqVJxFYSeiIPI1OE5mbQjA0RxHaiAAmjhbG8jWNTJRydGsRQxpZGcY5qyEpT19KOOhth1HxDi7U/S2VLLz7++OPbH/B+/I/24T8UILK6cOXlyu7Go+mk7ezubGL+1k24bgL7Dx6WjY4K/GptB3FYkwTVnd2afH7uyIPIFwfEdcDRAhdtrmOM8lZpymqj4emSwjBerDJDlBtaie6aEgffEZEqEzLddFqWkvPnzuHZr38dJ999FzXqDqgS6VKzBBLsGNje3pYK80w6iwMHDwkAeeyJJ0WoyL4FFjotLMwL+0KtEk/YtCLL6cBixDstx6Qo+e/zZ2R7LNN+20jYFnK5HPqyeWFtqGnhz0xkb1s8mXJhVgshFwZFRypAQAEbDxC7lTrqfqiU4V4TDbIjPp0zHfhN2u6UiJdqcXH+iG2Z6vQIrW4zJYFSIkndC3DtykUs314Ujc3w0DBm9swiny8K8FHlgXyVWmj5daQNDblsCmY6gchMYLPWwc2VXdzZpnDRliCr2OCpj6FLTGO05QTX8DxJTJVmUQY3kUqOW9JfMllK46mHDiKFAPOXTqO+synCY7F1WkloThL5/mE89OhTmJk7hOf+6kX87//x9xEnS+iwKM9xZSFnaJ6AUzJLjMTj40ee9EG4WlvKtzZ3PVQbITKZPgwPj8ipjUCUugieWkOCJZ1OYlfaaLmUtqhtMUzkcwX0lwbEMUPmqtMMoLNojGWCKReze6dx6PB+DA2WkKTNhJknTDSNCY4pyg4QcOezEnBSeays7+KFV97ED988icXVDSQzeYyMTCCdzsuCyGCoUl+fXCe1yg6uXr2KMIqQzOaRGxpBy7CxvLkrYxqGxdFfFEokP0OxuLC3pQSMYkg6kAL2NVEsYNDFRGGpDYuMFUF0UJeRUUiZCOOqObZhYxz/3+C110ZSj5DT20gzu4XBhAw+cxOoxIaK+adamrou7sEEEWYCBvs8ZL9mT06MttZtXu3yAdJsSGpfGCtu5kxh9RDROWO5whip2oQYkc/PN2DGbaQtHXnXRiHpIOPoyCUcFMlA8rrjf08lZfQYUjjZdclRfE0XxW7dx8ZOVUZh9SbgdQwEMY9DOmIKu3sHH8EkDLaj60LZdbW2JgyPJhQLsQZfb/mEGg1RMyEASVl1BYjQzSLMj0piJuiKm4EwOeSlbNpUgyoO7p3B00+dwIG5Pdgs7+KFl17Hu+cuot7soGMlpLFaXHuRJ+2vKYQiTC1YHfQndEwNlbB/z5RUECzduYMbN+fhpDIYGRtFKp2G5/u4dvUK5hfmuyMUAiQ1fuZ4kOsgc2yklqJQkJ4YKfPsCknJRvNJ9UbhvYRp1e6nKiQMAoxOW6Vm8/XoJk3LhiO2eFWuyDWdDQ1s9WYfl0onBiJa9nmI4N/JsMiYVDkjxXnEzBGCp3YbjWaIqudh1/PkvWw7WZjpIkwKUu0UImpDCAajFqw4RJ8TYaro4OBEP/aNDyBrG7JmpMlqmqYUVnagX4eu/UDXrT/+2MeePvlTMeoHi5E+FCCyfufm18rrK59NJswsDyjlzQ1RNo+MjAstWKs2JCSq5W+Le2OnUhXB5dyBI5jesw8uS5roAW+xwE41LIqCg10NpDVNZQ1kup8SrjJrhK2+CpgwhZCbDKun+/J5OEz/tExcOn8e33vuObz22ivY2t6614fAFlvaDPm9bKD93Oc/j2d+9jMo9Q+KpfLW/DwuXbqElZVlJWhkf0IrlIAwbtVE9dSnNMNANCXUiFBgyyAvlrYSaKSTCcxM87RcwMb6GpqBB+ascCOUG5eBXxZjxw1x1PCkQvZGZ0GbnZCEWIpUAzpjWh2psqZIUUBIGKPRHdHI68Y9n/S1VJKTsaGgi6c2TUZC7IggxXrp4lmsrS5LLD03632z+9BfKIn1UkZe3IxsUq8R0pYtiZ31doSFtTIWVndRrnfgxwk06XjhImxJojT00Jd8l4a4cxpSGsqTMQVzNr35HR8pLcTceD8++djDGBvIY7d8F6dPnhQKmGLl9e0qql4T+w8dwxd+4cvoGxrCH3z1T/HVb34XSJfQouWZIjcKLWUkw5AtxYyYWoSM2UHOiiWwaG52Lyr1ALduLyNbHJRrjKOr1bV1EfhqbkKsxPVmKG2xkgrZ7iBtWehLJuT3dMJBLpcWR5OjxSikEmJh3DM7g7n9+8T2SOcVE2A7rChoVIQJoquLINBM5dHUkzh1aR5/8fyrePPkBdF2DA6Por/YD8dgvLolroRikVkuATbX17F65zbazRCz3GiKBXRsB4vrO7i4sIZyNUTMrJQmx3JNdKjR4Jglk0TQCGASlNJ9pEfS62NYKcRkKsSRpoKaOg1P1S2wP0OK21T+DG3cBJNkHlscr/menPidhGop9Zi/4pC5sGQ0xmwMxtJT18E0UI6Y6Ohoa0E3rERuWBnBMLJTb1vQOmQOGWXOvUq50oJaQ0owCUaZU2LbbRgd5mhUkOyEGGeh4MgQJksFZOnKkjGCCa/poeHVxIruJmzR4VBgzjEk7ffcebnh8H7ZatACHWC1wtLGNnYjQ8TWLPJr66bSSPFObweATQaEPwOBiAIV6jMa4i5IUeMZ9d7LeEZEqpqwSmLw5ShKbLxtOUhZehN6UEG/o+PI9Ch+8QtfQF9fAq+8eRbPv/RjzG9sgv5pne20oinRYLCbSqPo2kOzuoXRYgZz40OYHi6iL52Qgw7XkcXbS1L70D88hIOHDiGTTiOTSolJ4MzZs7g1vyD2/F6kvtJEWaIfKRQIiEcEoNwft871joy0ijXosiHSfmsJeyqx6N0YBOrQmJzd01uR9RAgQyGyYDiWLsbSH2ZLB5aBZqeNBoEH11bbhqWb8t+bni9jYwI8HjoJqBvNJmphG1UGi3HdYdt0ggxpBoabQUzXZWwIkMkYEYaTbewfcnB0PI/BvrSwxO3YgJXkgdBlxHu9Ua0uaLrxu66Z/ObjTz+98sFuwT99dDW8/BB+ba4t/uvNtTv/qt0ORjknZ4Mpi9h4okyms5JzwYTRRmUduztloc/8ZoRS/zD27TuIkfEpmFZCmBElLFOzRF7MFLOpeOaeBU8hdQIAYRhEQe3Bb3iy2KaSSaTSjPjOS+HUjStX8e1vfgM/eumHqOzuCkDiTZdwkjh69AH84i/9Eh449iAM25Wwr9NnzuDOnWVpvaXwkvNX13GkQrovy0htwKvXJbCtw3ZanoYlzImJoCHy2RQOHZjDwEBBNpTy5rpoI1gISDqyJ7olLc2bki2uqkGyI3oCdpqQEaG7wvObMusm2CAbQtrZb8XwSLv7Eep+W6LdufFFOm98NqDytMrjP3MjOBbKIp3JwPPruHz1IhaXFmTkNDE5Lv043BQJ+ygO44LBGQOdO66TwtpmGRdu3sCd9S20NBdmoohIT8ATgSw3mABxs4aCY6CvkEc5CLHbaEJrO9C4YgWMmA4w0mdjIMXFtY7xwT7MzU7jxPET+PE7J3H+4hVxvHDu22rrGBmbwtFjD6EZd/D9H72Eu9tVNM2EjCakobfbD6Qm8ooSNhnbbHUwkDLhRD72TI3DcZM4e/4yjEQWc0ce4hAAqxvbqPhskrXhx5rkC/C1I2vEtt+0qWMgm0LONuQ0SjFtyjXRn0vhwOwMPvrRJ7HvwJxK1+U4zWFqrI6tjXU0qrvCmrEvRLMSWNuu4cU3T+M7f/0a7mxUURqZxvDIuDh26JzgdTJYKorra3d3C0u3F1DZLksh3oF9M5i/cQXlrU0J/NoNWmh0LMJcREFLUh9ZkxZYDioEp12rJNh4mk6LPVaCA7lAtykUpZ64gzYrE/g1rommq9wuum7DNBykE2nZxEn1M3a+GTRFc9RhSR4LIlkaluJmyRFDAK3DwDIfbWo6NFecOTGBCh8XrFjoSg3F6WBA6zjQO4bEy1NkS9aTuhUWLnY8aq4iJfzWPAxlDUwUXEwX0pgu5DCQSqBALUnURK1eFVaVY0G+3gSDcnLnvSX5Ey2Vf5HOCMO4tVNBR0/ASOax5ceYX6/i1mYVq7UmahR+6w6aTA8lwxfz2vWhS4ZN135KrUJ37KKyypRYVT4EiIhCRn5RhSKFdsKmqEhyhhuiVUNGa+EzH38Mv/LFz2J3Ywtf/9ZzeOPUOey0OjBYKMiCQArwdSBtxMKAJFs1tCobSDsG5mYmMDc9jkyCBxWuG5ZkDr31zjs4c/Y8BoYG8cUvfgF7Z6YlLybhmMLqnpKCzEVhSbimkhEZHBgUAKxKOG3RyanWbgaMKe2HdAzJiEaNyPm//Foyrh5H4t0SOgEw3ded74PUYUhnFK8/Nabhmkv2OmFawor4URM+WW2dhwvq5nR0QrJHLehkjagHCTzUfA81rn1tQ42r0iVY2SLavMfcJDxOuaIIjmEigRATWR0P7ynhyHgeObOJTtSEncwK2+q3zbjV6pS1dvRmKpX893v3Zt8dGTlOtdNPf30Ir8CHAkTW128/USuv/04z8A5zQ97ZLqNWq6N/YFBYBm6qW9vr8OplVCrbSLgJmafqho18XxHDQ2PoHxyFm0jJwsTxBE8UpP94gyhfvkLmQhl26J5R1C/BCE+TAd0JMkJhOZorlKObSgntt3z7Nr77ne/gG9/8BrZ2tjA5MYWf/+I/xed/7vPIFEpYXJjHzRs3sbS8IqcHshPVSlVuyl6Aj8nuFseVNluqtlVOCgFJXRqHmdkxMzWJI4cOw3UMLM7fQL22g2SC+gwuSJxNUndBYaxSigsLQQV6K5L8jQqZojafpyWWXBFtaazgpkiV4xZdWJG6F6HaiASohE3S9DFaOgFJJIu7GTOxVIetEzzlkE6nsFPZxrUbV7GwNC809tT0JA4dOoiBUr+o5wkAmXyaKw2iY1i4Mb+CU+cu4m51V0rtWHrXVxhCpdHExtYOBxnQ23Wk9CbmRvtlc9huRbi766MRct6vwYmbGOuzcXi6iKGMjvLKLZTXV7Bn31488sTHcPkmnSNnSVqj2ebPQN2Ogd1qFZu721KoZqUyaIQRDIqRSXVTqyEOCCWU4+ZktAMplBvrS8D0KzgwM4GB/n4sLa9hq9LCwPheVJodLG/tot7ShZ5vNPk6u9LrwdM5QUWnydRFFzMjRfSnbBQTFiaGSji4fwZ7988gnXJlfMPMGMe0BYxW6hV4vif2v1SuKJvemYs38bVvfQ8vvfkOEuk8Zg8dRDqbh1fxBeANDfWjf6hftBAL88xtuC32zZnJYRSyNs6ffRuLN29Kiq9lJ0RE66SSGBkdQdp14NU8jMzsh2fk8fW/fAmN2IGVy8LIOOgYFOpaaDEjjkfSLp2uMSWSbJ7BEUMLbT2CnUwgwVMlwUqLoYGqfFJakC0HiWQGHgWkNLroqvSPmg2CEZ22Xc72aY0PNbR9HTp1TjkLrXYNkRagrROUUEPCADSe4PnWtWQsI02msRoHaK0G9LAKrbGFybyDx/ZP4LGDUxjNJ5iuJmm0u5VdYQmpA5PAOaYTk/2QNFeyH/zZ2YpMW7khKctXr1yTkcCRow/ATqRgJNLwYWKl4uPaahlXVrewXG3CN5JoGaRpGPxGTQcD2Si+7YomxRCrpCMyr7kPiIhgtutTU1MaAiT6S3TZUI12CFtjqZqGf/Ebv4Zmo4E//dpXsbGzjWS+IG2xQdSRw4xrAC5CpNCAGe7CrG1D54hK62B8fBiH9s9hoL8kG/v65qYk+546fV5E9lzoP/KR43jm6Y+LaJoiVIJcxra/+fY7WFpaFv3H+Pi4OOaoHemlx9KtqEY2dNdRi8caBAV2CLRlYMtxq6T/qWRs6j6YC8K1S7WaqwOiSK0EJNLhx1VbWZmFOeYoUaQ3BCGx6HVCBjP6LcQRbc0WPDLnIQMtW/Co89FchGYWHTcnYNJI5aAz94fveZOjyDoGnDYOjWbx4EQfZgaSSDLbkaMotv9KuJwRBUGwFba0fxdXgv/4mV/91eqHsPf+9J+47xX4UICI55VHb1y48G3XtY+Tel1ZuSOFdCMjYxibmJRxBxNH43aD0iMkuChI8yRPazEs0xW72MDAsMRxM/tDNG8MH+vlb/AGFxW+TGyVyJAC1FZTNBx0azCXgn8nKmdgTy5DzUhKKP215WX81fPfw9vvvoOvfOWf4eOfegZtz8e7776LC5cvC3CioIpfyxROMiL8IGjiSUBoSXlsXbEvWge1+ibq9R2MDg3hsUcexdTEhICaC+fPiIhwaLiApMPFTDU80tIpFfddJoTPjSpwKvpN20Gj7skYRqnGxQ+CJkFIyDAgzkuBRthWIT4eBVxshGyjSReRFqPFREtKE9jxotsSTU5lPAEUuyKuXL2MG/M3pFjuwKEDOHbsQdEn8DkxWdFN57BTb+Hk2Ss4f+WWpHk62TQK1Evk+sQ1srVdlUUwjjz05yw8uG8SQXkZ8/M34Zb60YhdrJRbkniaMdvYO5TG0ZkBDOdMtINdif+/Nj8PnyMDN48r82toG0kkM0Wk6PuP2qLdqdRr6Ji60rrQUSVLuwKgfN8lfZOrDIFIp4VS1sGeoT401hZwbP8MnvjIcenp2a61Ua41sVnnCdhAo2OiEZvQrIyc5Dn6kkh3jRtQE/1ZB/vGSjg2O4kTB2dxcIYtumlEOpX+kbg62KzaqFSxXdmVUQU3lExpFFcX7uJP/+Kv8PwLr0tOyp59c5iamRC3BK/NUq4foyMTEsa3un4X586dw+7OFvZMjGDPxBBqO6s49farKG/cEQDM900ocLIbtEOPDmJ2ZlIivWtBjLt1A+9cWkKgpZHsH4VnGeC5l6YU9jdxBqIzPZh3EXVUNjM62uIe0nQGudEu7sL3mtJcLOJMI5YqeBEnykJOds0QJob9MZpjw0qR9eH1GYlWghrtqK5EsA5/griGRLqDlgkE7PrQ04hp9RZVKMUDnCHxVnZgazHSpgetehcz+QQ+fnQ/5gYyGM1YyDpAtVLG2sZd1MImUnnG2jNIq4WUkxAA7RoG+vv6ZFmgvZ6FcKtrG7h45QpuLy3jU08/jS987mflPSYTG7Nl2klhvdHCtbu7uLJWwZWVbTTNDIxkWhwi0qZLATjZWbkPVcKnWnu4MEk0r1yHPdeO0pGo5ZbXpU6hJoc6UQid97f0sHQPT1y/ur1K3OgZ1ucwoEyPgHAHUXUdGaOF9nYZe8ZGEDQaMpYulkoYmxiXaoB3T5/BzfkleY+44fJHaoU+RgdK+NgTj+HYof0yOj559ixuLt6WaICZ6RkBIVzPCNzkPe4GhhE4UJjNw13vl2Ic1XMS5lcyd6jdIINLYWlbQBHXNKVdVW3mfE5kq5gg3CszlNTiqC2Nz2RbWMLYJFPSIePbQRhQ5N1CvVqTdZi6IT2ZQ8fNI3Lykg/CHpmAjLYVw2bMQzPAcMbBYwdGcXgsj5LdQcKIpNaCBzjGvsdR3PT8xsVUsu+/+9Hr71z9aS7Ifxt89KEAEbbwnnrzpX9v2/ov25bZv7OzLTYxjmZYYc+LvVrfhe9Xxd4q80c5VXRFTV0lc5bivFyfsvxqpEpJ64kfTwnjejG/Kq29i64pmOJCqsYzvt8QJThRPS3EVINTwMXN7fYiY+A1zB04ILqEv/7BC7h7965QiIzzphdfCH+ZjxLhExTEIrzlTebVPdGhcB59d+0OSsU0Tpx4ADNTU6juVHD54iUsLy2JtXeglGVHFWyjjWwuIWcqAhECJG6pXoOjH2adUG7JGTQXElr8SDeqG50iQpbEUQ/QjDRxQ9DW2fBa4pyhdZejGQFujKrvsgQiSjNsWAbrx5NizatVd6XMTtGrHWTyORw6+gD27J9DIsXitAC3Fldw+txV7FZbqHoRErkcSkODyGRScvLk4+1WPaysrqHpVzE2mMHRvWM4/doLuHbtCkb2zaEwtger223UGy0YrQYG0xqeemgfHj22F/mkhaPHjuJP/vxZrNdCzK/uYOFuBTsexwUERJbE84dByFxVdAzV1stxBmlrgj/pHxKFvhrV8dRGR0VKa+HI3jFo1Q0YwS5+/rOfwqWLl3D0kSeRKo3gh2+cwhunL8PXEkLx1ukYsahtcETzwwIss1VDKaHh+Nwkfvap43jkwQPIJR3JsWGNuOiU/AZ2yhvwanUUioNI5AewutPEX77yLp574Q1cWVyDmylg7759KDLfwduF2QkxMjyEifEZVKo+Ll+7hZXVu0i4JsaG80jbEcrLN7B08xIsLtCBLxsVXVfcPEnx86RPijyddDA83A87kcTmjo9KU8Pnf/lf4uz1Nbz09k3sNHVEjtUNDUtCE1EhB4FUpzITS2kXTJ74Y0uuwYhWUcbHJy2YNl9bD+022UX+uzYMWGgGLTR5cuWBgBHvfDFE3Ao4zJhoatCqVaB8F2MFG1PTfdiNAiw0Ymx2EpKHwS/muMdocxRIe6Yp+iG3No+PHpzCM48+hAHXRKIdIvYr0tdEFmLH81DxA/l3ObqkDoq6sNHRYZQKfbh4/ixOvfOWMDos2FtcXsfSyiqOPvgQvvKVL0tORm23LAJYskysS4jtNFp2Hrd3Wnjl9DXc3vIR2imETAaWUWV3wZF1quuW6dpye1nNyiDTS+15bxIu1ymLHGMNCTOpWCPq23RKa3xoSY6Z2khqMRJ8/lEVZrgNLdhBJqFjz+Q4RksF3L50CatLi+LUkjGPybFpGqabkLHp9ZvzqNY9mLYlDBG7mob7i5jbMwUL3NwDGCx76+/H0Miw9EoJlJKag1i6rfirV0zHtU51Valhk3yeoEqcQQqwMyrAZxkpp6TC/lCQqsY3Kt2WVnqu8dQzq5h2eSwZz4QqH8pyVNBkM5TvI/hhVEC56sPrWAj0JJxsP9xsP2IrgUhnXo0rAYdBM4BrxXDbNRwZSeOxg9MYL6bFOcefMyHiZUMMAO1OtOMH4XcM0/43lpXd+GlPzH8bEPLenfEh/PsXLrwyHtXb/9a0jS+0ms18ebMsN86hI0dQHBgQoEBHAEWfVKj3onx5nVI4pcIJdclToN2Rs3bOIylaF/ZEWnV5Q3dzAyQsicIoUTgI+m9UKyKG5edE6KprKinVMLC+vi7x5rSo8r7ieGJ3p4p0WpU4Edk3gkA6FFSaHwQssB5eBE8seApbkinCsc/hw/sxt28SzaCGq5cvY3lpRZ5XzF6c0EMu68JkeqXZQT7vIulaInyU0J4mI+wpuGT6K08WgEc2Rjz3htCScjqRPo9Y/s723aDZEa2I6EWaZEjU93KUFXdTCMkasXZe2mylc4b9IZawLXdXVuXxy9vbyOQKeOTJJzE+swerm2WcPX8R124uSicFm4DzxWEUhwbhsEOG4WFxR6hVlu4tr21IENtAMY3BfBJobGNpaRFxMgU734/13UgeR2/VkdR8HJoewscfPYaRgT4kU0m0Yh1HHvko/u3/9tt4++x1lQfADg3p0CHroTIHJNaZUTJ+nZhVotJFFEc6XE5nXO2a0KX+XMfsaBEP7RnF/IV30Z/SxUX1wONP4ZOf+aJEpz//4qt46c3TWN5qIGRQmu4gpLDU0FDgAhbUsH9yAL/wzMfxsY8cRTHjAu1Q5uE0wTCGv75TlhN9f/8QTCeDkxcW8Oz3XsKrp6+h0XHQP7EHpeFhtXm1QwyVMhgpMggtgcXbd3Br/ra4xvpLJfQXs2hU17B2+4o0C7s8ETMbh2FMjo0yQ6aYWcFTPNNlGUNt6ejLJVVhYaEI3UljcPowvv39N3Hu2rZsrnqhgMgh5c/rXOXnwOwKR3mwp0tFapV4XbPbRxAzNJvWeeo1PBFT81rmNSkCclLyJKDYoE3gQgDIbzMjsXqXDAvJwEeysYWnHpzD8Y/sx8p2Gd985V1c2WygYSXRNFwWsQMdVUVAcoEJoQ8Pavj8Ew/g4NQYbGo9/IYIf3mo8MJA2BSyYpadRK3WkIPAVrmMTDaLodFBXL92BYvXr6OUZ2Mw8PIbP0a6UMRX/tmvYHCwHwu3ruONl19EwgBmJsdlzOimCzAz/Qj1HNYqLbx86hKuru2gmSkiIHvTS9OSUz5ZOHXal+1X9C+91FgCN3V4kYtUvobsGuPdSVOolGeuL/w/BrlRW+YQCMQBMu0azMY67OYOxvvTOHRwTqz+Td9HfzqHv/7+89gsb8JNElRqkrtiOi7qQYD18jbWNzaxW1FdV0MDg5Knw74U/k5H0dDoCIZGRmWD5v3ED1ZI9Mrq1NNQwEQlpKrgt16UOzVnMhDvKFBBkCbZLLohsQzUaEirs7i3VNCcuBxFG0Ibt9L9iU5EGBIJZRCRNGP/OYapNmqoByF83UG1k0TLyiFRGIWd7JMaC2raqPejqwkdH4MZG0eninhwPI+BBMW9FP4zHycl1zLX9lYzPOfY5n9otXa/++lPf2Xtp66YDwEE/P/8Ex8KI6Iu5t/SL57+xFwriP5Hy7G+1Gw2+7d3dsR5cezBh2RDrPM0wouEiwvFkTLv7876u/Xh5PjSqTSSmax0sYillPe2ePRVOE6XKBULJ58gZ8RcAMJGXdw51IXI48ZKiEjqcHt7C/VGHcViUYqdLl68KJZfClvFpcPcAs5EWU3OQXiXJSEQ4c3DYqhKZRcD/UN48qknJchs5c4tMMCNVjjmhZi0nAm9uCOdO65L9wyteEAqySI92hNpV+NzVtHlfrMlqaAUivLHpo2Zu7AQu10LHGet1IwwjZTMBTtneDJh30ej3j2lcrFWXIFsYlTJ8+8yCqJlzQ/gNULMLy7jzso6sn1FzB48ikQmhzur67iztqaYknRGnmMmW5DFVTe5GdGi25aRD/Mv7mxsYbtagWEZyCQdDGSSkqC7w2Zh00KNcfQNH2Y7hBOHyNoxJoaKmJkYQ2mghImpvfAiHfEVRvUAACAASURBVN978RXRiYRcmGhZ5mvOxYpvOEFdd9mKo0A5GeRC43LepcHlRMo00CbMToChnIOnju1Hol3H/Pl3MDQ4iC//xr/Ek598Rtpql1fW8dx3v4/vfv+v0aBl17TlpEamJ5twxR1z/NghfO6ZpzExPAjXIaNEBinCTnUXQRjIgsfXZuXuNn7wo9fxo9dOY355G25uAIPjM3DSGWGm2CFULGRRLObQDnzcvHYdd27flsCx0eESDC3C5todbKzdQehXxeaccnVkkxaSNjd+oFahNqKuACc3bo70yCrwujYtjI2Ni/2dxXjXF+6ib2gShfE53Cp7mC/XUCeu4fXGmT03CjJ8AROBLdiSucFBegaR7aLjGIjZrqv5gMSnKQuriEKkiKYjWSTtZgsxVb7NFkyjhVwqxoARoc+r4aGpQTxyaBqDxSSC1v/L3ntGSXae54HPjXXr3spVnXs6TU/OAyKDyEwQIYkURSWSJmWa9Nn1sblnvd5k2bJ81meDrGNZ69VKPpZp0SIpgUEmCRACkQgMkTjAYDCY3D2dc6gcbtUNu897qwCc/bk/JEBE8/QZcKZD1b33+773fd4n1KRrX1rfweXFTVzbbGLTi6NuJOHqllxHvd3CZFLD5+87hWOjfN4CtD2mqJIAy/UQiJKCCyHOpGrGNnCdIMDi6rLI8nOFPHLZNBKWhaW5BbHyL1Zq+OjDH0f/4CBeePEFXL96GYP9BWytrSDpJHDq1AewZ3waHSWGdhgHzCQWNyv43o9fxlJHFc4IxyzcoySIk9dPzlnaDMhMSRRvtA4QryDinRLx8LZxmwx0Qj7LUSMjOVMirOsgrvpI6W3YfhWoriOptLB/fAjHDx2QuIDllVUhC++b2ovdnR1cv34ds3Oz3XDCGBR6r8i4MhqP0LixWqmKMZ9YEwUhhgf6MTQ0iETSEcSk5wHSswnojWV6BUlUpMhGK42ZICfdhlFGkozA4N+TNC6mZhFyK80C9xnxCInWJ1klEdIR/UxBthkgSi6bTLY4KoxSmGsNFyXuTfy9qQI8M4mWYiMw0wg0Zn4p4gtiqm0Ukhr25CycmhoUX5BM3IjIu2xkuXcEvCb6sh+G3+8E/iM69DcefPDBnb/ZI/j93/7Xioh0K2v1jReePaxZsS9ruv4rHd/r4+bNccaesXFYli2EUsLaJPrJw0qCkzzANOciWhElebIDYOYBoUVCyz2LdHnEo2mNMOb5f6Q8oSSxXkepXIy07V1VhUjRNEUIrVxYhCPp00B/EA5WxQeRwWpciDzkoh8pc3luIJxH05iKpFtms/A1sTNeEJXDlriicjzA3BhS1AgJ1iolNOoVCgjhOAbiMQXxeJSGy9ejsQgJVRkPkRNCV0tufB75IeJBEPFnIjIrSV+hhK5RjkiXWKpoWLBwySu0/ObXED0SK0PuFYyZZ9fCg4QIiYGYncDV63N45bULqDbYYTiwkznpjtk1M2yvUMihP5+L1CDM5OGRr3ETasnBY2gmmp6Kxa0ilrZ24ZKPYhpIWpbcuxa/nlJrXlOmrtL9tB3ZrSdiOrLplHRu5IJslaoo1V1RrhBUJfIjqh9BhQmHsBiJrOdJQiCJUO53l8MfjdC6hQgNzYK2MOdHsnHcengaU30JrCzNY+/hE7jj7vtw5OhxubGPP/ZDfOMb38D6xoZA1cwB4thHYgU0Dbd84GZ8+CMfQi6TkUMvbsfl9xASjieScGnPfm0ejz91BmfPX0aroyNXGMLo+N5Iqi7zfB+ZbBqpNBVjrhS+ROuGCxlkbA2eW8HOxhIqu5sR70j8FRQEvotcJg4t8BE3NEHgWg0P9VZHOkOSiVnI8tqQ6EpjpsGhERw5dhw75SpGJ8bQUGL48WszuL7ZgGul0NEMdETZoYo/bcbUEFMJJLXR9BQ0VQcuYxb4PsmWJCqDtgTRKSGfQw2hSM5JRKR3iw+VTqxNF6pXQ8ZsYdIJ8YG+JO49Pom9k3ksLl3H+ta2BEAyU7vlari60cH51RbmmyqaTlIOx2To4hN3ncanbj6MuF9HpdVApd2SWHeuOx7cNj1QeEj5fmT2xgJVA2puU5ACrum+vgL68wXsbm7j4uVLgkCMjI1jfnEeTzzxhBAzf/7hn8MLzz+P7a0tfOjDHxUzv63dClTTQSJdgBZL4Zmzb+CbT72EgHbh3RENSZn0YSFvTIqT7v9ERi7ohmTby1ixa6/aRfRYuHEX8sQMjwo2MwjgKBwrNKE1t2CHdYzm45geG8TY8DAyqYwglzMzM/IeCoV+HD58GMXSLs6efQVXrl4WLlyMRTPzmMjxEFWhis3NLWmo8rm8WBgMDQ6KglBIpOSOSfxEZP7GNHNx++0G1fV4IhHY3LXIF4Qk2hfJbZG0X36/SgkvR6b8t2g8+pbtvpi/9VREUQES/Qzy1xR0FB2tTtc3SULwQtQ9RQpmN2bDKQyhrZlwGemgc91FqInJYMe0gUPjOewfJH9IQ4zeTXGqfuKC1pE0G4Z4GoryF36oP9tqteYfeughmjq9//EuuAJ/bYhI772SL3Lx3CvHFF39ommYv6bpap4GQywuRkb2iK8FCxEuZDr9MUuGBYFk7oq7Hv9kOJIqtu1xJyFeE5GNcmThzMedm3ePsMpNkhuk26hLWi4LERELSPhdlALKTx7s9BAhakLyJosTjkjIV2Exwm5MAviiSkSKEhJWuehuveU2cYu9PjOLmZlZlEolcR7NZkgGpf5fEfIcO/RWo47i7hYq5U0pQJKJmHwtSVoxw4xi1LsugtzopKAQa/uoACIEL++162/A45dcAW7OYoct8dok+qpIZ3KCjpQqNbQYIEYXR8OAyWAxXYfpOBEJtdHCY08/i2s3lqHZKai6La6sikpCaxYF2cBSSCVtkb0pZNIzuVcnB6cFnWRHJoV6CuY3d3FjfRs1ykNZsNG7hHAOo+LpAhnTpDPrtJjm2hSyHmWO4gmj6tLxkv/CJFbminiKIoRbIgniePVWIcJCg4RIGqSR8CvpJd0Dofto82AMOiK1VTt1GF4DhyeG8Hc++RDGh/Io7hSli83ksqIeWl1dwUsvvoC5mVnxW6ClOjdbequYcUsUFjfdfAuSySR8IbLGBJ2j0yWlxGdefB0v/vQNNDwdps3QxSSy+TwK+ZzM6emjwueMRnnsFWfm5zC/vITRwTz64yE6lU3sbKygToO/gAZrnJnrkohKNI1GcCnHEQUByYemTnllW5ARomLiaEmInGhaJ0QhP4ATRw8LL0oxgXX64KyXUNNTqMfy2HZ1MbyjSLIvBkzlTATtihQC5TawVAZ2OjG04w5CuuMS06csNlBghHRFVdAms1TjiIj3ghpyD0qtBd2tIKVUcfNEFp994BaMZTVsb81gc2tZjKg4XlCaVAql4eqDmCsbOL9WxZWtEjrwxHDqy7/6C9hj+lBaVdTdFtwgQKvjifw/6HhI2w5yqRTcOkmMXIuemLPRJ4VjGqISIi01mGRtCXGzUqvhJy+8iPmFBUE1NjbWhcdVLZcwPrYHQ8ND2Nzalt8zOb0fmQKzfYZQ91X8x29+H8u7NSBmo94JUHXJVbIAnWOlaBzICQzxOvK+2LywMCQuYnQPTnIlFKpCpIhmfhbApyFjKGLRbvkNJFQPI7kkJseGMdCfF4SLP6pcquDylauCNkwfOIibbroJrtsQbgvVVedeO4ut7Q1R7/F7JDWaaEPHQy6XlT3WcRKwYpE/jpiF9dQsOhFZRfhw3ON6yEcvNZfP1tvFQ4R29ILmiFDJz5MxNcfCUSp61DZGSIiQdEVSHRFXI7JvZJbIBHFfMeSacgxDpZBP2bSZREePi0eI6iTlujOigsR0EngTuofhVEzs7KeGcsjbKhy1A8eOQyH/JiAfhNBS8D0o+Kbvay++j4K8CyqP/89L+GsvRHrIyPmzL54wLetLTsL+ZcM08zuSXApM7d0v5EAaJ4ns1m2IdXvkHhLlyAhKQcidCZUMI3McIc3xsWc1zmKkl+4pqIpHTgWVCQ3Ua1XZ0Ik8yOJgDgl9IgxDNq1SqYxqvSLJwJQq8nCXOGrZ3IMok0a8RiJiPGeg7DyHhkexu1OUIqRSrUevTfJ0UrAZaifplIQnI2JXpbyDne1NdDoNOIzRZggKxya6jpi4GEYwLrczIhJEMIiUcBxFREQ6CbFI1uTQ4Ouq1evyPZblcPFB02m6lUWz1cFOuSIzW3JD5OdT+swxQr4fvhbDUy+8jOfPnUeDElmaARksOFQ4VgID+QHkkimxy5aajxuBGLVxOs45MC2TNaQdqgpC3Fhex8z6NiqBDl+PiWeVFJMxGgvVxVmT3iu8iAwoDMhhaXuiNrEp0ZasnigsTcYsrFpoo94NN+s+ClECGaFtQUSicZsAv+IVHmWXCEoixUpkh624TcTDJh64/RT+wRc/g8GUg+LWKhaX5sWXg6FfW1uboqJi128w/MqkmZYOO53CnokJjIyOIZcrIJVIIWbaaPjAzOo2fvLKBZy/cB2mnRHjtXS2IBsu7yIDDklSprSWmR/iChkCl65dRUheh61CqSyhubWMZq0m95WmePRc4LUjRC5Jys22KLWSji2FIJ+lBpG+Ip9rvyuhVaHHbLjMxg0iR9VMOoFUNoGAzxGt4kenMFtS8Or1bTFB64uZGE9r6FdLWJp9A2PTU2ibKVzfDLDU0FFT4/CZ70LuBz0lQg26b0qB3AldwOSh2xSVUlj3oLk+9FYFBbONh+86hn/4mY8jrK3h24/8CQK/juGhfrknXrWKRDyL3PARBM4evDq7hb985gzKjSo+9fMP4uEH70RzYxFBq95FID2sra6hWqkh4TiS9ZROJwWdK5a2pZEgIsAxDV07+Yy0mk1B5Ih2MuqB6/PJp54RVVIqmUajVkU2lcLkxBgK+YwovGZvzEi20eHjxzG8ZxyDo3swte8Qvvvdx/D4M2eQKAyhAQPrFReVNouxmPi4cIwq8ALvTZs2FFyjCkDpMJ2ghSdB08W2NCjZdFZiBfz6LkbzNoLSuowrD4yPYXpiXPhwvN5E3+q1uhiUnX/9ghRit3/wgzhx8rg0VRxt25aJSxcv4Pz514RvJ0ZqgvI6Qj5nTkw21yf7JHlognoIkTRCQPh7RFbLqItuIUI0pKegkRRykl7FF4QNWoT/RLwYTga5RoncMfSuNzqNVM2CjHQ9VThSYyHKZ5NrlSgubQfagYqq66FEpZ9miumfmciLdLrWChEwpI9yeqUN3a9gIKmK6m5vfwp9CRuOocsoRkbc3RyjjhfOuK3OdzQNfx6PVy7fccenOVt8/+NddgX+RgoRXoO/+Iu/0A4d2ntE17UvObb9KV03BjZW1iUHhGFrQij1GXbkCilNEh6pWY+E32/BgtwIY1ZMNmd2pyStyShT8qsIIxKm7sDvuJG9dr0qUkQiApL9EQTiqMfcCi5ujll2i9siYaS5GA8AFhssWKKwJi7EKLKahx0PdkoYa42GIA70+qAJFAlR/B52JnQzpDSyR9bi4UYr8nq9ho21FZl3S/CcGJ9F7oJ8PZHdMQmapCuY0v0SkqUPQa9L4eiDrpeEV8uViqBDqRQ3V+ZIJIR41mi1JfSKCz5mxKRwokTCSWZkkb92eQaP/fgnaJAQajlo0MohZB5OHMP9gxjI5GHQy4ybKyFcvl4hjXZQdZuo1CqwdR1jw0MwNR0LS8u4trKOTW4eVgLCWpSOiciUi47nShHEokp+IBVAVPa027BsR+5xu9GQrBF2XCSkCiGT140VoIzcIvEg7yG9GMgR6aEh4rfLjVVgYRJrIkkvvVpoiORXd2GrbXzyI/fgobtvw6HJEdQrLCKvYX1tBfVaRUzEaLzHIoKFCDOPGHyXKwzCSWWFQxO3E2Ktf2V+Fa9emsPGbg2ZdB5Hj59Ef9+AFBuc5dOsifeJz2GtWhXHXm70lILOzt2QsY5X20FfvA2jU4uKZXrUxGKwab9PqaPbEJ4BN/hKlfC7g3Qmi0ajLoZ99HFgP857ZMVj8u/lpi9FKGNueGiPjg4h3dcHNZ2Ha2dwabWKy0u7MlLLmiqmcjE0F97Am6/+BIc/cBqpkWks1+JYrKoo+wZCPjtxCwaRPTrz+iyEFIQag+hYEO3Ke1TpkEqvGq+JrNHBPaem8dmP3wuluYs//ZN/BzPWxtTkIApZB4OpLLLJfoR6ChUvhgtzm/jhMy+Ihf0/+crfx+RoHzZX56RooffN5Tcv4eKFN1HcLWJiahI33XwTUpmUNCb0oiAEz7VBOJ5Qg2EyndlDrVpGcWdLVGapdE4QowsXL2N7Ywvje0YxPjQsYYzXr18WBVk6m0Yml4OTSotPCw3FRkb3YHl+CV/9s2+gb3waRnYQa5U21qsemr7BJB5JguZhTFJ44DXlmaPviMroB46E2w2RgQ8O5nHqxEnkUmn85NmnsLF0A8N9CSitMsJOA5Ojo9g7tVeyuAwjjmqtLlyQy5cvihEZ9yTKv48fO4aJyQlk0mlxay6XdnH+9XOYvX5Vnl2OYgoFevzkYJgx6JRsC1ISuU/39hvuPREhlQ1OtzBhkUI0koq0rpSXex9/tzSE3dMjUsNEWVYcT4kKq4uqsPh4azzTVTjzGeb9DTg+Vqj8ok27L/sORzGuaiC0EtCcDFQrLde16UbJ605MgWN0MJAKcHgsh72DaeQtTYrtmGoIOim5S7W6F9P0l4Iw+LZlKl+/444Pb71PSH2XVR/veDl/Y4VI7zWcP//ypKoq/6hQ6Pu06mOI6a/ZbE5yEbh5ExJnAUF7Zpm3dp1PxVlVCFNst5mvZYrhGY2WhMctkdJRj8wxD1ERuvHVCOHSKVBcDaO4a2FU01q40xFTpG2RX9KwzHuLzc4DMSJXRTHUPCj4yX7ApZlYxxMpJBEVShDF/4MaNgDJVEKQkZ7LI23PqZfnRrC+siYkVxY4tLFmF8yX3TP+EXKYwlEKeRldlKS7A3CUw4OKeSjcbDniYn4Ni596rQnLtGXz4V7gCmLSlG68UWPgmIW+4XHMrGzjW48+iZVKE/1TB7DbaKPKrAWfI4AExoeHkLVthJQ+EsWgfI+yWN9HtVHDZq2K7VJZlBxHpqeE51Ap7uD60ipmtyvCdGfeg3RM9JDQQvEB4LVjccHQK6IzvA8cxfXCxEDXWpIfSYSjkkrUHPS5IH+mK8/l/JsFRkBvB3IkIvWEVC6EhIUYF4WSyTStO/dmoJpf2UI2BhyfHMLNh/ZhtL8gB7mYJbWqaNKQznPhUkUFBYlUVq6bYSYEhm95IYrVOpY3d7FebECzcti7bz/GRgcl44NeCSxsSQAmSY6z83qD178uxnU07drZWsXczHVsra5CD5q47cQ+FDJxSafe2NyQZziTTEiXxxEWvWZYiDEnpUk3SZ+QOwtkXlsflkkVGMnXVFMFQgqOWQlkcgWZlaeSSVHRLNd9zGxXUfI1WKksdEOV1NHxrI3KzCVsry2hf2IMqZF92Gg7WK+pklqqW+w29SjduOnCokW8rIUW/KCFdqsih7+qORJ0x85f7VSR1QKcGBtEwTEwd+1NWFYb2ZyC/ZMjuO34KRihgauz89goVlFuAZdmFmQN/cv/6Z+Ij8jcypwUEq1KFY//4DGxuud66xvoxwfvvweT+/bJ2uVDEjMseU08CHdKRbgeeVNtlEvbWJq/IQ6iR46dwt7pA+hQ7l6tCcG2uLWFN147K9lGN3/gNA4eOCDjsLmFRcwtLWN2flGMEO+580782SOPoKlZyIxOo+Tp2KoHEjfvhaZ09YLISTKtixipIfWyOPJODwygvrWOhKXgtpuPSx7M4o1ZPPHYo8In0+kqq/CAbktj0tfXL2aOqWQWy0urOPvqWayvr8h4U0Y7gYqxsT245ZZbcPLkSVTKZSwvL4tFAIupfDYrBmXJhCNrt2c/wCKVa4h7K9cbydjcD4ly8Dpye4kKj7cVM739WtAQUbdEH5GiRv6ry117u0nkfZAihchz15yR38hns8WCpkuypiFjjZ++BiWeRCyZRahbqFMlp9rQzHh0b1UffbaP4YyGQ2NZ7BvNw6FEnEnpZkz2O081/Jqv7labrZeNoPWHlpF4+r777mu9e4/g918Zr8DfeCHCF3HhwksDqmr840I6+4VapZjb2tpSGLRU6O8XHgPhP3aV9UY9sijvmhhKqqZA36QO0NWRssZ4xC0QvXs0RhBWN+OqaQlMC2iqNxhwRs16N7smMuNRpPMoFoto1qsiJZbuSovSeXlQEiHhYSCSXaaUtkhyjQK7yE4nfN4jjfLfG80W6Lqaz5MrQtfUyLeJGw3dKivlKtbW1mVDZOdNq3jhkOqEW/n6IhfGWCwe5YEwl4O+ETTKYqR7whbyaYeETE1FLpeXDYVFCb8zmUwjZsbQloTKDuYXlvH6+cso1TtI949hZnUHF2ZWkRzcAzM3jOXNHZmNk3hWyCTRl0kiFWOHGwVXiYVRyIRTDcvrm1goViTrgfkd+8dGcXBsEHE9wNLmFi4srIsxlKfZUWx4UBXybqgY6LSj0RLfLK99RJSjUiryxaDEj79HIOA2E3u9iHxnEHKn4VGkjGGRoXPkQh6PpMQSDekVIoyCj7o+CfxjCB4VIJ0mONEvWArsTgNhrYzAbcoIjfkxMQbAxXTEEnG0mM0SshDJYHNjB42GJ4d/rUlmhIpEJofB4XHsGd+HPhJ5DYad0aAqRKVSFeKvHkuI5f5WkWm9TBPWEXTqKK7PY3n2KrKWAa9Zxk3HD6KQS2BldQUb62uo12rigeNYpoy9WETzGtipJBpuiJX1jSi5VtShPhyboxJF1F+E0TOpnJiSVZrUiFrIF4aw0wxwbbOCUmDAzGRh2Lbk36h+B/0JCzm57gE6tHNXLGzWVdQ7mnBMLLUDtVNBp74rpPJEIodEMi3p0K1GWRRSTioFRhlW3AB1pjxzVFOrwXZdTAwUUEjbKO0uwXHaODg1hNMHprE8O4OlpSVMHzyMvQePYmZhBeWdIv6rL3xefs/VhUX81ZNPYHdjA7NXrsgBm06n0HRbsJwEpg8exLGTp6NE6kpdOucrly9hc3MdWzsbQh4XZMswJeDw4KFDSCRTqNUa6O/vx8riMp568ilUKhU8/HM/h5tOnxaPjStXr+Ls2Vfx+vnX5V4eOnIUn/+7X8RfPfMcXnjzMqz8MOpKHJW2inZIfxHzrdGMR3dY8qEMwC1t4djeKXz83nuFB9KfMhG0Snjhx0/h3NmXJRdmaLAfWxvrKJaLUQilocvewVFlJpNFqVjG3I05VKoldDotKTY5AkmnbUxP78e+/ftFubexsSlNGaW6HFvRpp3j4IgDFwVXigGeABURX4PEc+4pRD44wuL6i1Q0UdwF/61HTCXyJBkz3SIkSuHljtwlSlMBI+Nr7rvcuaOxdg9p4bplIGOzzWIkUsrQhK7GTCzTgZHKSSESkC/SoluQJgozx1CQtUIcGE1g/1AKg2kTjhbCMjTYlg1DpdFl0Gh2ghlXi/3YTiR+966bblp6HwV5bxQ674pChJfq+ksvpQIb/yqTSf2K5/u55eVlldDo0MhoF9Ym5Bqg1YxgbYEGu7kHUQReZIdOMxxC6JTZcrGGYYSGEEkhslKtlUUFQTUCN2uZJTOzRuefKsrVmniBtBo1KWDIvXgnGkLbYkKXImXjQaiqYnPNcQeVCuyCqVBhB9xodSTAj12wZelIJePiFxKLGcJpIdmxWXclQ4YbDTkxorM3WXjosPi1dLukSihmS/HD18iCxXHiQq50EkycZdKwK2ZodNxkNgThf36fYzsRiSwMxVfhytUb+O6jT+DN2WWEsTSqnonCngNI9O1BqQmsbu/KWIlFUC5tI5e0kE3E4MQ0IfnKA+N76M8VcG1hGZfWdtCEKbye/lQCRxipnbGxsr2NC0sb0i26iEPl+/ArUlQYhhO5w7KLlZC6yIRMEvKIeolvTETCYQHDURZHD16L14du6cz+0OEJ4ThK1yVK4ym6oCIiKRUzeHo1kJisSHHKAiJKoAlhaEwqjWEqn4bptSXAcLO4I5ZU7PdYgNDN1k4mpTCjKoKFHBGchJNCOpkR2Ht4cBCDff1w6EdDLorfRkyPMpCYNFwlQViPRcjJVlFGbkzkDZpl1DfnYXTK+PJvfBIXX38Fs7NXUamUhYvDw5aFyObmphRR/L18rsmJ2t7eljEEixrykHiaRHkqEUeGSBO5D048gUa9je3dKpzcIIquCtdMSkpugwObeAKqGZPnVvFCxDQV6W5aLe9ItdFC29PEpZJyUr2xgU5xAZ3aloxKFSuFfN8QnJgtKceTo8PYMzYmKbYXFtZwfXMXlQ7TcjuwvRAF28bYcD9qlU2x/9/TZ2EoGaK8MY9MMolbb78TR0+eRiqXR6NahSkooYWZ5U388Ikn8ewzTwmS2JfPyLPONbi6siEd9id++ddw7OQpWZtPP/Uj/OiHP4CuBjhx5AAO7d+PoeExGLEkNjc2sDA3K8Twvv489u2fRq0ejS1bfgDTsqVYnb0+gxeeP4P52WvotOpIxOO4494H8OFP/Dqe+enr+NFLZ0Vm3AhM1FzmOBHdYwMUrbWQvBktQuu0ThOG28LxqSl87pd+Hn51Cz/41texMHsZ+/dN4uCBaXmOd3Z2sL6xhd1SWUa/bLrYZDBskPeXo9xKtYaNjR1Z8zZl/04M2WxBns1kKiuxGQP9g8hm6HQcKXWiUNCogRNEV1SElPbSfp2mdNQuKdJkcb+TkEca5vJ5liKGo2SaKUZ7oTBDuqPqCBphc8JdmA6/EYckGh1Hfj8Sr8P9l54fLEK4T9J0zldByxn6BrUUHUoyi45uwQNRUjrj6qLgcowAQ2kTB8YzODLeh4TKHSVAnMnhfIa1WNDuoNL2lJc84A/uv//+x94bx+/7r7J3Bd41hUgX5lOuXXjxDxKp1K/4fpBf39hQSDAbpSw2mZBUURJK2eEQmpUFQxUN1SKE6CnFVTUpl5eIoQAAIABJREFUQsgbIeIR5V20hUtASTAd+jy3Fenbu6RGsfA2TSlkyPPY2dlGrVIWIysuPh7qRF5IgOLX0AJdRjFRKyrsb24Evbh4rj46nzbavoxoiuUyGixGJB1UEY8RylSJdKghkRsd1VoD2zvbMvPXDUW6ZsuM7I5NzRRps4wwVE2cFFOphBgSxWLkttREbslgOdkWGK3t0ackCoyifbjf8UTSd3X2Bp5/6Sy2Kk0EsSRWtlvIDu2HkxvD8m4d68VqJFP2PSQsDSMDOeRS8Si+nWMuhgjWatg3OS2H6+tzq6gxepvplpaBw5PDkscys7Qi4WE+FRFqPOJpoCkcPoXKRsFruDmyUIxmzuzUhMTGcozcG86meW+oOuImSW9yGbmRnS958RH3RNCaKAuHKh2Bxjm24bEsCo+IVmLGLPkaemYwgDAWeDgwUMDR6WkpPK4vLWFxfRMNP8r2Eb4BSXs6Ja4M9UzCMEyRjI4U+rBnoB9ZJy4HOF+DQZv+qFKD22ihymBEFgdGDHMrG1hYWZeu06KbuVuGX1zCA7ccxv/9r38bT/7gO/hn/+KfY25+CSePHcMdt90pxfH16zO4sbCIcq2BbKFfilwpdjscE7HLZbxdT75uCO/HiDuSxqxpFhyRYCfx5uwCmqaDtmnDj0XEU0pTidaQ40RXVCkC2QnzekpYY4CkZcLoVKGWV6CUl6C42zCJjBgGmqEuzr37xyYwPTGBm286jZtvvRO1MIavP/o0vvf8i9hlZo8eg8FD1Q+QSSSQti3Ymofy6jVMDWi47dgEpsdHsWd4DNMHDqEwMIRKsYhOsy7I16WrSwLlX7t2WTheVy5dlOdlcGAQlUoNW9s78j4ZZHnfA/eLiuSJH/4A1y5fwD233oz77rkH2fwA5pfW8aMfPYnnnnkKhXwWv/zpT+HU6VOoNehUy9yiBK7dmMfLL/8U518/j9LuNlK2BUPxRSX20Cd/Gbd/7JfwjR88hTPnL6LUCtDWbAn0k6wcFnciqKN0moV2FUGzgnRMgdFuQWnU0efExC02pnSwf2oMJ44fQczifb6GiYkJsTN/7rkzWF3fgEkr8oCNT0eQUhrwWVZCDO9KO9swxBCRhHn6EDnYO30Q+b4B6KJ+ibhmEShMFIP7JflmEb+t15wQYe0VT9zrxI6GxHAJDiUyyp/B9R2hHLLfSWHBZy7y7GERIu6qQUR0JQoWGZ9FSDVROvEyabbR6oQix20EClzFgKfFJFA0JJeHY7WuO27ITCy/g0LCxPRQGvvHMpgeSUPv1MXlOJ9KwY7ZdP71yzXmxOAbhaGR//306dOr7x/v770r8K4qRKJi5LfVC+c+8m+ymeyvQQkLVDCwUGAxwqTYTrMhhwbJViwG+OBz/sk/ezNLFggsQmhdzs6eHTEVMM0G/UlcOdD4J3NjePj1EBGNboBuB5tb6yhub0VohBbNTns2xzwkI9Jq1CGwO4h8Rqh/92XUwK6AShcywRnIVmm0UKmR59IRc52UbSOmQSSHNqOnWTglSOpUUa6U0GxUYJmAE+PG5kMXg6c4jC6fgt1ZKu2IGVa7TVvqsoxpKB8OKMW0nagj0VRUK2W4TRflnRrseAK1dg3X52dQrTcQdzLY2GlivQQMTh/H6/NbWCnx+kaFiKPrGMxn0JfLwtTZQTVktELYfHRgDJ1AkwO20qqLDLm/kEEhlxIVx/XFVWw2AlEW0IJZ0A6vjhjvja9Ao8lY2Iah0v+DZ1803iIznnCtp5tCwpR8DqaJWrooqTzXk/RSQaMkPItbIOmYEbGO15BJw1KMCLGEPCCakLPzI+ckED+S0IpDDTxMZhzsHx2S0LPVUhVzm9vYqZMoS/ttog2BFCMBN2c1klcPJFOYyGUxnLSRoJ8XXw43eSozKKvtdDBzfUHyLNL9A6gHAWYWl7G0uiZmfYZYztdxeNjGw/ecxrGRAp549C+xvL4kz4/nqUg6OfGAYdHBz83tbUk1JVTNQphFJQnKnXZD7lUmnUNfYVDeX7lWRyI7AC1egIsEvFgCVxYX0VADuPT6oL8FJeCIQVUT0IwkQJtsPtchU5PbkmtiukWYjW0o5VUolTXEwpYU50Rc0rmC5PysrSzD6LQwuWcMX/lv/3ucvutBPPr8efz7P38Uby6uIozHocQ0aFpENuw0AzgxEwOODa+8jI/ecQBf+NSHMZCIY3VhCW4rQDyeEan00Ei/FNPnL1zC9vau5B7NXr+OH3z/v0jRTodRji5439+8eBnLqyu488478dnPfla8Qb73l98VWfjdH7wTE1NTeOPNN/H8mTMyll1eWhbX5M9/4QvoGxiUscaPnz+DF198SVRTXPtMsaU0ncTyfC6HT3/uNzF10134v772CF69NIMyw/zMNELGTQQko0dFHBsWcuH92jbUZgn5uAqH3ivNEhSviQN7J3HowD4k4lbk10J/lEpJfIgGBgbE0fnCxTdlNMTGSTw+qFgzY2JZkEyn4dYbKO1uiHEaeWFjY+NRFpceKVukQoh2RFFe9UYvRGu4n0bE1Mg8TEbcdDQJffmUAQ4LcPl3jlgotacMmE2eIeuHnLOwu85kzN2d8wu5X4wou8ZnMm4NJJSzxnGdr6KhWGioMVRDklJtySYicZ0vm3u2RTJ8hynLBk4fHMPx6WGkDB9ubRfZlB1Z2kMXInbHxxVA/72+wT3/6ciRI5ED5vsf77kr8K4rRHpjmorm/YtcJverhq4P7u7QGMzH+OQEUtmMdMok/vGg4qLin0RBZEUJg7s3+9QQs0w5PGi6w0KEX8sDQ7gIIouL7hm7Ty5ipvtytsyOo1eISNHRlbQJ/N0tRCIzn1A6jJ68soeSCCGrHQjbmwuw1vIlE4adBY9NkwOATlN4HexgQmZtUCrKFF+DybhUCZAAq0pMteQ2BKGE1LHT6S9kxdPD81qSdEqlDMdMXJy8BLQ83i3uiDlbrVyVtNuEnUBuIIvt8pYw7/fvP4LJfSfw6FOv4uLSLip6BsvlJhr0owDgaBoKCRt5EmAtkmV5TtLGvoLQVTE4NCpIwU5pB0HYRjrjCB9lu1jB7Mom1mttdAwTvhYhU2bQhsVDjnJWPYDXKksmTcJyMDI4Jt1cteHi2tIyNioNWJkcNCeBCrlBHL+Qkd8OENAwi4WIScdbKouMt2bWHJXR3THsBnAJn0YJoLWbCDstpBIJVFkkanEYpo6JVBwjuSw8RcN6uY6NBl0cu/HmhJg5oomZ8NnhqkwcVTEYtzGRTmNPykY2xtk4D3DC6Lr8ub65g+uza/BVA5m+PlH7bBepwqnCb9bQLm0h5pVw074B/N7v/A9YvnQBn//cF/Bbv/UVPPixj+APfv/f4VuPfE867BMnT+D0ydPCRWIgo4zdiCApiox+qMhi7AEN88hPariU0tIJNYli00QTcfhWBhUieA5Z0nTp9aSgoVeMolBxFRnk0QOCJEgjdBH3qhiyfLSWLsHdmEFScZFgQRh3YKUL4lFCz5WkbaBT2hFlz95DJ+BqlPy62GLCsp1BYMXg0WNE68hIjb/PVExkTAsJrYUHbj+A209OwQ491LdLqJfqqBYbYiR3/4N3Ymx8CPM35rC6uCxrlw0Es6ro/XH58mXJgmJQGwsWrtHFpSVZy/ff94AUKjy0yPmamb2GxYV5kbiLdLrtYWJyCnd/8F4hcb7y8is4+9OzEgFB91LuF7xfYdARXhfVKV/6yj/Gjh/DH3/927g8uyzy6I5GHhGvnSlkdY6BWeKZFPS2a8hYgNGuwC1vYiifxNGD+zA5MS7cNN5LFpGlYhHFEj1MKAvPiNHYTrGE118/L0oZNjYsPEWAQjs5Nl1ELG0LU5PjyGQy0owx84oFQESop/IlCtHkB9cL9yianPQ4HzJ2EUSXe1jQDauLRjdU8kWesJzR8HrRWC/aq6QQ4ehIPIsit2MqqVr1miCjVM7xg80ixzF+qKHpKyi1QvED8c0EQjuJgMnOMVt8gppuU1axGXhImcDkYBrHpoawbyiNtMnE8BYMlTL0rCifWu3Q1XTjP6gwvrpbbV58+OGHqZV+/+M9egXelYUIr+UrrzwzaOuJryQS9m9oujraIEzreSjQHKpQkIPZa7sSCc+PKBWSXXFkHUz9PJcgDaEogyRZi+ZoXPwyT+8qXrg4uRDJu+AiI8lze2sDlVJRvpewYi+DQWa/3Ryr3t/xd/PwEaKXjIgIzaqRqQ8PvFZExKp3QrFrpwEau2KacCGkoyI3CUqQ6RTrCGHS0mkwRX+MtmSdMFkylrAlXyMRj8lnNpmUgoRdHcMDKe/lzJc+CiQ1riwvoVwswVBVbG5solwqYWJyHNP79qJcq2B1bU2s1A+duB3PvzorHaybGMBuW3wzBcq1Qg85K4a+ZApJk7LNAKapiLrHbYZouB2J6mYXTx4Mrw29S8oNFwvkRNSb0BgnroZol3eR1XxkNKaINuE1dwG/IR0XjdDGhidw4MARmfev7VZwdXEdW00PLc1BVbJL6H8SkzhwjhF4lIrTp2SgRBtfdH+IhDBannkgHMu0YQYNJPUWUnFdkLJWEMNyhWRgG0OOieFCDoFqYrPaxFbLRT2MXGkZSi6bNrtF/lj5dSH6DAN7ko585uKUVXebYcPETr2FmeUt3Fgpoe3rSGfoFqtDcasizewUN2G0Kjg43oe9I1mgXcfO+jquX7mK//G/+2+QyyTxzT//z3jzzTeEJDu6ZwLjU9OCiLCw3NrakC6ZqhL6ZBAF4bhGFFq6gWLTxQZVUXYelbYB2Dl4WgIBoW9xCmbuEL1ZmBFDomtUhESnHN+1D8Nvwm6X0ae1sMcJ0Vi/gdrmsni10PIf8RR2ynVBKEcGc6htr2Fpfk5cZT1GstsDaOlZuLThjicl0l01mMJqot2m6slCKpGBrvvIJAOk7AC2FsIh4tfy4ZZqmBgq4Iuf/xRuOj6O5cVlrK8to7i720UmfeH0MKSRibrj4+OYmpqSpuTs2bN4/swLuOP22/GJT3xCkJFLly7ixvysEDCz2ayY0Y2MjKJ/YAiXLl3GE08w3HIjiqknX0yk9BxpdIRPlskk8Yu/+Iu488GP4cVLS/juXz2L1a2iqJZUMy4GgkQ7hdjJ57LdFHtxC20Ercief3J0QIqQoYE+IWHzYO9l4ly9dg2l4q64pO7bt1eeUSbp8j6/9trruHbtGhrNhoxl2QRxPN3XX8Do8BBGhwff4YDa9RdiaCHziIhedNFc2adExk6n1Qi17UlyOWLhSPQtkqkUKOSVRM8/+Vp8vfyIXFajooU/RwojjnG6/iKSJMxHyYucnutsxii/VeOoaxY6qgEtbsO0E/BJIOcqM+3IYLJTRd5RcWBsCAfGh9CfNBAPo3WbSyVE5VivU6Glvgwof6h4+rOZwcG195GQ92j18Y6X/a4tRPgaX/vJT8adjP2FmGl8VtXUKTLZyaLv6+8XRQ0XPglcLALeGp30EJHoZJLOnhsLOwP6U3B+ya/tLUZ2WdJxUB7bLUR2aGwlHJEo1fetTIV3FCI9Frn4ZnWTKMWFtcsol66EzPAWvTa8qBDhqKblyphICdideEKy5IInokGzJY5uqGAwQ0+ki20qc1S2VRp0pSMSzYFCTiR3umqirzAg7qmR9LgBaKH4JVy+eBHF7W0E7QjNSWWSmJyaQF9fXootqnUS6TzGDpzA9dUafvePv4kNz0LZ1+AJF6YDM+ggFzMwkEgjF0/AMXUkk7Eun0bHyuYGWuyyVAWtRjUiD5O9HqjYabaxXKmh3qaLcgeW30K/FiAR1oHWNnSliZiliJ8LUQ6vFWCwfwhHDx/B6dvuQsVT8B8eeRRvLNCh1YRmOxJqpvgkrnLOHSA0FWr6oJiRX0zUMRIet6QyIIXEDF3kTBcTBR1JI8D2zg70RB9WG0nUXSBtGhgs5OUQ36zWsdVwUROHXhYitP8n5ZXjDBWBSjQrQJ+hYzSZwHAygbTIZfkOQ9R8DxvlOtbLDazuttFuerCdOHIpC0F1B35xA3anhaPjQ/i5+2+Hrbfxu//r/4KVlVV86Td/E3/vC5/Bv/29f431tXl8+MP3ygz+8b96Atdm5mA5SUzv24d0JomrV68iFMt+Pp/M4NFE/UKN4kqphlJHhZYsoOWbMBI5tEITihGXUYqU64S25LmNjKgkHZXFO/1YOJILW4jVNnHHoTHceWQK7s4qXnvpjPiskJFiJLKSw8NDPpOyoLTrgiCyjOHvqnrsenNQkv3SAdfdJlSVBx15xGkYVg7tQIeZsBEabfhhHaHngoB73Athd3wcGR/Alz/78/jQ3cdktLi2sojFxQUh6rJI5jNNNIRyVRJ65+fnZaxBTpnIphtNHDhwAPv375fDs+N3RL3GNS6FtNvBa+dexyuvvIKdnd0u+TVqYvjzefASFeGoYN/0Xvzmb/5dmOk+PPPqNfyXJ57FbinyeqGa78DBAxjo78f8jRlsri5jpD8Px1SxuboA320gk7IxMjiAo0cOYmCgX/akSqmEleUVQTxo2c41OT42ijvuuA3T09MybqFR4+bmtkQAENmsUn3kOCjkCxgaHEAuFyGVLGj4HkmYj5BZkuffLkQECek2aySU9hCRyAUgQnQl80XktlHCboTssliNOB58nzKK5uiGRS8LDvI/KLsPA7SCSJbvk8fl0cmYa0hDtaOg2AZqShwhgwQTKQn2I9E6ykTSxUnaMhSM9Dk4MNGPPQMZUclYSoCsY8KWPYL7Jbkmwb8NgG+nUuYbJ0/eW1HeShh87x/GP8vv4F1diPDGXDl/flI38Ou6rn9W09UD3ChYPPT39QkkycVEMibn5lyA7GpkPhn5u0cBaez5upbuwvZmAJVI0nwpZMg1ITufi4LpumJoVqtGgZndGGqSr6Jl2/3sjme68QtvscV7MjUSaDn0JARMX44aOwNKezvsSih2k7YhsltnwJfJAz4moWViRdpx5dDj31GWykKDYhFV8dHfl5fgP001sb6+JUjI5N4pKTaWVuYxM3NFpMp8n81qE4WBAYyM7xH1keL50LhpNJlaamD84HGsVoH/44++jjU3js16gJZIUyD8jaSuoi+ewHA6j/5sVkLe6MXQ8BiyVxNXVa9dh8WjuNUQQjENzJqKidV6C2tFdrEtJBQfuaCFjNZB6FVhmPQRIb8thN8J0a63ZSZ9+tQJ/M///HewWmrgd/7Nv8cLV1fQNNNi76zoJK0qCFv0dImkv+JdplLNw/seRvC4GnWppqYgqbYxlgwxkfaxvXQNC4sLyI7uhzlyCku7lOw6GBocgmbGsFOtY6NWR6Xjo0MSH4g60HSJoy7+SRNvD32xGPak0+hLODAJSXc8FFstFBs11Ny6KG+K1Q7cugsnEUcumYBbKqK5vY2452OqP4eje4fRKs7jhWcfl9yYhz78II4dOYKvf+1r2Dc1gs/8xi9hc3MFX/3qf8TFi5cxODqOW2+7A46TwpkXX8LOThlxJw3VSqIZAPUAqHhBVEjGklDMhJhrabTE9umvQoYsCxI+RCw0ifP44k1CVEoQOrHu7yDh19EfVPBb//UXcOuxfbjw0xfwwo+fATv3Fcq7Q01Mvugjo6k+hvsyUGUtNVFtdFCs+/B0B3179sLOFLC6vopScTNSVShJ+HoSmtMP34rDj6sIDB6GHowgQBoKMmGA/f1J/OIDN+HjD96GTDKNVrOB5aVFQUDouxN15zyY2rgxewOPPvaYjDROnjwloxpmyLDAuOuuD4rHBlOdOYpltPy1a9cFJbnw5kVBEMWunw69PHh56Eq0AxHLEKMjI3joYx/DLbfeistza3j50hLO/PQNGQ2PjgxL559M2Dh+9BASloHt9WVkEjauXHwdK4tzwmti88NHdXhkWGS2RJKI8ly8eBHr62sRD4ToLU0B94zggQcekFEQ/35+fgFXr12NZLlWDMNDw2LTLtJ+MT2MCPX8fq6Jt+zYWSR0T7YeWhx9XRQl0RvfCC9EzAmjcTaRENJTI3PA7rPPiAGiQ1RqeR2ETBynGqdr386sojpluCS0tluyn3L9sNhkIcoka0pzYWegWI6o0khQYR4M0bc+R8e+PX2YHu9Hf9ZG3FRh6SpsusXGOO4KPddtr6ih/n8Gmvb91dXtuU9/+tPv80H+FlUu7/pCRIqRK+cndeBTqqp+ztD1o6RWVUpl8QDIcQbv+5J8ysOaG0i08Lo5vAKXRsiInP1dP4wIVgykEGHxQTktxzMkWjFrht4IXJlvIR/diqPL7Xqrw5Df1XUl7C1u/p10VOL0yEAyklZ9CSejBbrYrJMoS6jbsqRLi8RuXSiUmwO9AhgFzrESkxWE0wJYcQsDgwPIZPLY3tnF9773KNbWVqWDPnz4AC5dPi8SZW7GkesrkMrkkMhmom6pWoVCKSyvk6JiaOogFksefv9PvoWmOYDViocqNzR6MimecFnSmo6hRAZD+QLiMQsVztnp7srDX3EBr4p4UEdx+QYaxTLSqTximUGUQgM31jZQrpZheE0k3LJEdOuaD91U0A49tMiwJ3k10IUc2p9L4ba7PohyR8H3nzuLlZaJjlOQmbIYlrm+FCJCWI2SDYW3oijRLJ9W7J5KEzcNhhIiZQSYSCro16qYu/hTrG9uoH/qIFIHbsdSuQNoNgb6hyUGnRkX2/UaSi1XzJZUBgZyMyb/w2SGSCC5NflYDIOpNNJxR7wcmNOzVWui0W5AUV3EdBWVCt1OO0jTkMy2US9V0a426IQu0kOHiJC3jRP7h3Hr8UOYu34Fb56/IDymL37+Mzh8cBJPP/kYbsxcxeTkBIqlCtY3iqjWfazvVtGBCTOVRS0IUWp7Uoi0NQttFiAGw8w4diEqRCWZKbLJgE62jEIQVRHXA9UgbXGm1QPexzba9Sq06gZODjj4w3/1T1FIWvjz//yneOP1c6JE2q3WsLK1K2nQLbqFGirSSUtUQxwZEEmqNz2B5DOFQfQPjaBaLWFzk5ykQ9i77xReuzSH2fUqmkYcvm1BScZFrcMC2fI8JL0Wpgs27r9pGvfcegKnT5wSBJCuoYuLi4KEVKtVaRJ4qNL/gygRURLHTogM9tlnn8XGxgbuvvsePPDAg5IlRDSMyMK5c+ck1JByeXEmtuJSoLDz4DiWa5eKKaYz33bLrZLnQvXOq29ex+WFIhbWdlAqlnD8+DEcObgfmxsrQqK8+eQxeM0a3jj3U7z60xdFMktyb7lakfUbKiH6KK3NZiUO4saNGyiViqJqoU+LEO8NHXfccYcUpXyf9FehnJ5E3YHBQRQKfZIVE6XiRv4eRDG495A/ww+iu72gOuFSySeLsOjsJloS5Sd5UgDyU3hlLFJ4HySrirwnRYrwgOpB7knkJtEKgd5KPsmsDPSLzMkqbR+hQYv7UCTrZddHKzSgxNOCyml2Eh02VD4Qi8dFWk9b+8m+OG7aO4SxfFzSpRNxE0nHEiSK8J3veRU/wBkvDP/MaGqPP/HSS6Xf/u3ffouK+7foLP6ZfivviUKEd2j24tkx1w9/VVO1L1lWbG/Pfj2XzUmapMzxOx1ZtPwkMiJFh+S79FqDSP8eTTYj7xHOXsX8i0RESngDXwoR5k8IGiLa+Z5pT9dZ/C0zny43RRZ6FMbXG+Owe2BnxZwcpkg226Ewx9vtKBwqRm4FSV7E9QmNU4pMgiWzHgiT0x9DVYQGYQQebCsOTzFg2Al40MVSnrDu88/9GNXSNj5035148P67pfghCTOZzkqXrzI9l+qibs6DT4v7SlnKHos5Fk4OZ96Yw/eeOQvVGcN2S0GpHaDBDogZLkELFkPhdA35uAPHYIcdIpbOQrXYcROsr8PdncfSpXPwKjVMjE5jcM9BFDsxvHF9Dtu7uzDoJuLuIm0B6YQlCIMbdNCiHwXt5q0kMraNoN0S8mClo2DbVRFmx+BaGbTIL+DGyEjfTlSEiIuqrkLjUFrjWCiIujiSL30VikfugYI+W0VWbaJRXEejVYPTNwQ3NYJtRqOEJpKJjORTUIXC9035LsOy1JCBcExzpTcH7z3RrDaSmoFM3EFMZ6qwj0qrjRrJzHQ31SMycq1Yk1EVM144CqhWKmg3WpHIk+MPxcWenIGH7r0NI+kknvj+d3Dupecx0JfBl//elyQb6akfPYp9U6P45U/+Al78yU/wR3/0n7BdDZAcnEKY7EcVBnbbbbQ4x6dUXTPgG44YyDGUjkUIXwsL3TYJiRy5kWDYhd4pSTX8Nky/BZPGbm4N9fI2/OIqfuGOE/in//DLuHrxDXztq1/F9tYmDh89hoGhYSysruDK9RmU+RxFMUAYKBTEuZWHpCggOIZRY+JtwUDHZqOE/QcP4a67P4yXzl3B177zOJZLdbSYe0THV8qJWeXTwddtYN9QCnedmMSByUHcf/e96CsUhP9FrtP62pqMY4gYEG0Q08GuM+gb5y9IocEPjo4OHTqMqam9UoS89vrrcvizcCEKwIPVIMfoHZwJQUx9kiLTuPWWW+WTB/bc3AKu3lhGuW1ieWNHwueyuSxOnTwpoXRUlcFrYXVpHjNXLqJZL8PQQsTolCxRM03Za9gS0ZyQRR1J3zvb22i7rYjTpgB23IpSvB0HzS4Zf3h4SMZONGHje+IIklw3jjV7JPre++f+Q25Ij8vxdiFC5+KIx8L9R2S2REL41HZNyliIkHQqwnp6JXHfY2Aev67rBUJybcS9Yj6UD48J0B0PNYaBmnE0oaHMUTR0hDHatKehmA5CjSovRfKkcsk48raGjNHGkfECDo33w6YkPPCQ7EZisP5p1JqrbrvzqKJrj9x9/8NP/Uyf1H/L3/x7phDhfbh87tyEr3Q+Ewb+38nnc9PNVhOe20Y+nxdSIN8MU2jJqmaHI94fJFyJ5JZJl5HaInID5MJX4LaYZRPlIImFOUKJ1a5XKt2EyGhuKsmv3TmrpO++4yMyQ6OtdmTk01PZkAsiKITH5F6gTXMnjz9PkUOSduIina5gAAAgAElEQVRG11lUgsRIaugWI5TGkddCzwlHDyVzYqceYGWrimvzK1hdW0exuIXAraIvHcftp4/io/ffi4mRESEu1lptqBaJogYqVBuw2GLb06pJgJidsEWVMr9ZxTcffQ4rRQ9KbADFpoJd8lrIxwla0BT6bTTgwEVG15HUmGBqS5y8kUoiltIRtwM0S4vYWbyOWLuD8cFJJNKjmF2t4fzlGygziMzwEfdKMPw60k4Mlm0i1ENJ0mQvZscSsJmFIcmkCjbLdVQpiUwNoaHFUaV/hsymCR3HEGgmAiuOgBk+5G/QLESJAhFZ2EhEPZtcT2gkSBhAMk45ro+OpmHX09EMSLQl4sQQdgbGhQh1iFEaFStKyHwYGqxpCDUpdcUjxFQUxChJhk75oMzIScglTE5si/e2VW6LyimZiiMW10WN0WjUZBQS11T0Jy0UHA1D6SSqG1sor85jeshBxtZEzr24uATH0vHJX/gYjh7ah29/6xF87RvfQbUTh5YfRysxgIpioU0X4VgkM5cgRsbNa3HxdtAVDWo3N0S6WoMdbnSFCI2zo437AWyvAa22C7+2BXTKQhD8+7/xS/jERz+E7zzyF/j6n31d+Aqf+tSncOqm0yIrffyJJ7CxtQk9ZojL6b7p/chlMsikU0in6OZrIfSi+0CvG4XPkWVieHQKW+UmnjzzKq6vbGKr3pCDi4U6k639lgu93cLYQAq3ntqLwZyD44cO4uSxo8gVcqKeYzHCQmRre0sQBa4xNhEMZ3vzwkVJvqa1OUntXAsLC4v46dlXMTN7Q0ZtVORwf2DAIcc7VNzw//cKkr5CH44fO47jx08IGXxubh7Xr81it1yHZudw+focgQDhRMRtR4Ln8rmscESW5mehKb6MaTpuTaz36ajMMSybE7rBsnqLxZgMy8KqKNlCzUZdrnGKJoWOI0R7oiAsQoaGBkW2G6lgIrSC75mNSw+F5d7Vy4XpEVGj9xNtVD2EpLd3CbrBfbDb+FAIwCVE3od4qvaSdVUlIuJ2ibK9wE9ylDh2ZpYSERGqqJqMtuAoRrcQMsHbTknoJUm9TABnrZY2FYxmTBweyeHQaBaZuCL8kIQdk/VP+8YgCKu+17kYeP4PQi/89h0fefjK3/Jz+Gf+7b2nChHerflLl4bc0P2823K/mMulpwijchOhzj+VTsn8mwuHXYaQUiWBmsF3nmw6vTfMLoCFCB07pVPpEla5eMvlXdQqVSFURTqZXvZvNKqJRj+RJO5tV1aGPUXeIhFTPfqTUrt2O8pV8Gi+5hNlCUWC7LZqYu9sUZ3DcY5PB09dXEAFwdAMCd9ip72yuYuLs+u4eG0JC2vbElyVScYwmLFweHIQtx0/gBP796I/nRaDt8jcSxfwgK6RNNgK6LbqkRehI5kvoNRR8PRLF/DD587Bzo0ASkKs30u1JmrkmIQuDM1F0mhiIBFgvOCgz4nDdjJ4+cIytuuAkckjP5BHPEbDqgZiRHlCDcVyG+evLGJudVOInAhcWH4N8dCF6dNvQ0c8YUKlnJQR4B3mhBjIOI50fZT0bdN11g3R0UwaDKAl15LFZByBlUGQ7JPOq9O1TVAUT1ALhY65RgxhYAqCErqeHLp0qjWMEM3QR5sjCp1yUhJbVeFGaJqQd9DhyELhSIMjji78zYpGYyESRbqzbwwCiTOLPE0oEeZ/+p7A1u2mD6UTwoqzUDPh+S5abl08bGKqglzKllC40sY6lE6AY5Oj+Pjdp6G1ivjut76J61cv46GPPojPf+5zKP2/6bC//4d/jEtzK6ghgbrqQMuPQE0VonRjFth0kxWScRRURH6LFtDxMlJLqPTEYM5j2OlZXUIPQti+j3izDL2yDrO1jenRFPaNDeJD99+HkaFhfP9732dAJY4eOoSvfOUfiarjmaeexJNPPy3cisIgydIZ2HZC7ls6kYBN6J18CwbAMS+EWUCKi1AJ0Gq0Eag0D8tKNMDi5jbmV9axuraNjc0dGVl06jWkEzpuv+Uo9gzl4egaPnDqJKb2TgqJkxVXtVbF5uaGjC/I8+ABy5EMx6wkc7K54P+/cOFNsWnf3NoWib9pxmTEyUaERmF0WObP5LoV0ng6hePHTuDY0WOCJC0sLGHuxgI2NrdgWnE0PWBmblHkz5Qyt5iI3KbhWAx79oxidGgAu1vrWF68AdtUZZTnCWHVEYM9yrBZgDCMj2ud+xcLEX4SheGoichSf19BCLA0MWPxwUKC8nx+sOBk89OkFxLRsK4NO/8tGk1zZMXnl2srshjofd07CxEJD1Wi7BcZHdFVlQaBfGi6Fu3SfInPiCLrjGgo/T7430QDm66HBp1S2yFcLYbQSgFOWqTbNCuj4E3cWkMXGTPEVF8CB4cz2D+UxWDKknwdvlbhvFGX1e4sNOv1Fxqt1rf7VOvxD7wvy/2ZKFLec4UI78rFF17IwTa/oCjBP8hkM3sajbpG+3GOaegzQnSBeTI9R9SIZOXLGKTHMI8qFErhXOlG3i5EgGq1gmq5LOz5nh1ytAFEhUjELO8aaL3jMRHeCbsVWq6zu6PsrRNZGxPipwKGao/IjZBrPSKk6uyye8nCIeO4o8wUjdkL6Rwuzi/jiedexo3VXbR9A9BjsnCzCR0DKQOHxgq4+eAEDk+MiO+HJyoFHTq9Fdj88jByPQTsNtUAMSeOWqDh7JVFPPbsq9io+igM7olIakQeGk0Ud7fgd+pI2SHG+jQc3ZvGyUN9GO6LQdMtPP/yOh596iI2ajE4hT1IMP0zQZOwNurVMjZ2dnBtYQm7tWqEJjE91WvBCTqw3CYUtw7b0ZHO0lArhjYJqPRY0RXZkC2bxQiwsrElstPh8WF53U0GDAZxVNQsVtoOdhqEmUnwZ1FBWXZLUA3dtkUp4ge6qJfgkpjJnx9CienomBxRRB077fg5JqMfCw8pFoE0+AIRGekPSS7yJeqena2QjVV6o/BoEbasqE5IJJZihAdCy0fYJCQTil1/PE7kJZSCsNNoiuQ3kzSFzMgK9eCeUQwldRQXrmBj/iJs3cO+qUkcPnYK1UDHNx9/FgvlJtxYAoqThmEnJbiQIyTPkyB3QUX4+0QNQb8I8ZWKDi+qqUKTDwKzfgTag0bnzGYTRnUH+bCKI0NxfPJDN+PU8YO4ykThc2/i/Btv4MbMrIS9fe4zv4a4qePlF34iDsBUd2gWE2dZbECKERIuJe5dpJ9CyUZA/o7SkfUk5nJmHB45PDEbgaqKkmynWMXc3BIuX76G5YUFeO0GbrvtJCZGh+A1m8ikkti/bx/27duHfCEvBl8cXRAZIReE65pIyO7urhRIly9dwZkzZ0T6Slk95fEcGYl3Bm8p86s6rSj6IJlAIulgeHhYkJSR4VEZn5AgOnN9FptbO1JsJBIJbGxvYXN3F003hBG3YcQSaLPw7PiYmJzEB06fQqW4jTPPPi3rmj4rbqOKZJxE9EiNQqksD3/uU5I55Xto1hmGqCPp2DKaoYKGmTG9/YbFSA8N6SEetQYzZ4igkQ/0ts1A9ARGe9E7PyPr9rdTdiW8k48EuRhEcz03MlDkI02vGZJbJXGB4aNEdWnLrgjnrSHk1BANfgYqOoqJeLoPuuWgQ06SnogiF8ivCl3kLQ8HBuM4PlnAWNYWVWDctJBNZ2DqdDH23VbLvREE+FNT1b95+333zf9MnMDvv8moqX+vXoe5uWcst5b+dd/3fitfyI426w2d3UUqnUYmnxMHQKbsioGZz1wOKh567JBu4BNHOS4TUhvioWBZhDeBSrWMWpmjGU/C5XsfvUXdQ0N6xUmv4+hBu0RGCGES+aCrIO2Nufm0icxIwxrl2vB1CVmQpUmnIz4ZPAlpHhpoFqpt4NWri3j+wiwWtiqIORk4iYx8P8PczLCDbFzB5EASNx+axJ2nDqM/baNZLQq5L+5ww49SMeFrUmSwK90qlfDyG1dx5tx1bJFzUBiSbjEVU5BxTLQqZexsrCKmBTgwNYgTB/uwbyyO4QLFPOti0tY3cBO+89g5PPrMJew0TajxjKTSqvSn0FWU61XMb6yg3qzDJQ+B5NdmE2q9ArNZQcExkXDo1KhIUKGimKg1XDkgTZN21ikxejJiBkzLwOBIH46eOIa9+w6joybw9Ll5fO2JV9C28tBiNHPjoU6+AMPGfEnpVS0bMGjYRW4JI9h5MvtyeNKinIcgya3iKcP7EKURcrgiChN4IusRlI0HvGJRhdWWeyXkCEFDumm/EhlArwyiE4yAJwhEhRAThT3xsqGqgyTbRqUqDsEWQ/fiJgWxCN0GvPI2lOYOjk0N4oEP3iI8pVdeu4CNmoe1ZogdEmizOXGjpLspGKNOyEtcaSMPHQhPhmNIBgda6DSZG2TIwa6EriBQ4gdMVK/lIWw0YbSr2GMr+PWHbsdDdx5Bxjbwncefwjcf+Q421jaQz+Zwz5134NihAzDVELahI5tJo9FqRqNE1RAuiEiqaafv0+I8kj2T0ExXXLq18h+rlaqogLa2dnDLrbdjYHhIMpCodqKkdm11DedffV04Kfv3TaDVaAh/p9VoCsmTniEHDx7AENO5DY4/XEFEyPtg48FC5LnnnsPTTz2DlZUVOag51mAx7rYp26e3EMcbvhQzHMtQ2UR7dRY5Q4OD6Hg+lhaXMTNzA5ubW2BsPe8zR6VLS/NotFtSSFEZohk2TMuR8SvXfCGfw0A+i821VbTqFQk/ZPYQn3/eHyrkNNrjS1QFc5cinyM2Q3zm90/vBQM/WbRGUuIIfY1QEfqIcF+JdiWh4b+jKertT73oil7uS0++y/ENf44Ed4qPiCbFBVETuVdEgGkpAP5eIiSU2PL5IvpBFEQVRKjSDiTWoUk5LfeieAqqk0EiO4gW+SGMC+B6pPxZCzBSiOPYRB6HRpLIx6MxaUxjUjTNGWMEX+qtZvuCqmn/m5PO/ejEiRP19+q59P7r/v93Bd6zhUjv7V67+OrnOx3vn/X19Y83Gg2VxmfZbEZ4IywMuDlx4XF+/Nailbl5hEpQbdOgQoZZIrQOZmpqtSwbGxdmbyPoFR3vHMm8EyEh9BmFj729eVD7TmdOdh7SfXQ7ELZkkqXCDYVdIkFbJvdS2aBZaIW6oB8vvn4V52c30DL7EepxJLNJ4SHQgooWGprf+X/Yew9gSe77TOzr3DM94eX8NuddALvYRSQySICkQEIERYg8ksKZEhV95/KdJZ3K5zPvLNedrSqXq2xlibQonWSCIgkSoEhkgAgL7C6AzXn37Qv7cpjcudv+fj0DslinuhMVbBE7Va+A3X2Teqb7//2/3xdgIRJdwYbBbuzeOoaNo70Y6Cmgp6uQjZ7CUGy+lVqAxaUKrkxPS+X65NwaWrGNfKlXGm2ZUTLebyJprqK1tohNo0PYt2enPF4xF6KYZyppgnp1AY16C329G5Baffje4fP4ylMvY7GuQC8OwnL6kOg2luoNzCzNo96qwWssw2GrcL0KpV7Bnk3DuGXfTuh6hFNnT2Byeg6m3YV8rkuSYQNJh01g6yY2rhsX7czC8izuuf8+fOozj8Es9ONLT7yAf/vbfwSlfxRaeUBAkELBBkdwIkSMAfZW5B0kjDTnhTv0uRoJW6CrBXEd0AkTsfyGWz/G80uXBikVG4i5u8+yEljNDoOPwlRLjnEyEEI3RWcHKquwKlATOkykEVNgPaQEARJa58juj1OeOPThu1Vpus1ZBXiNNZjwJW32wN492Lx+vRS0zVydgxcDa26IBnevhSIiJqeSxRFLA6CSqifyiTwZ43EYn6o6NMXMCucMBeyGZcBW5DVFpyCjQmRiXCONMdJXxN037sB9N27DiSOv4sknnxIxKAPxbtl/ADftu0E6YrioMlwqCug4YZFgCDNXlJZfoe9D0vuqZHZQmetGLSwszGJq4grmZmZx4p3jOH36NPbuvRE/9/Ofx7oN6wQc071CNoVR4l69JbkRkduSgDLFzOzrPF84/unr68WGjRskxIznueSEtP/9+eefxxe/+EW0mm5bfJ4xmNJqFGXjl6LDCoRQHGhc9ItFB5s3b5Yfnu/s9yFYmp2dE6E3F28yHrw2BKGLhYU5AYKsr/cDjlBNaf4WgXySwMnnUHYc+OyNUhUUmIAc+DKG4Xsg22fncgJEOvbh8dEReT/d5ZL8HesIso6YLHiM37W29+9dloQMSscpk7EdmU7oB9lbPl/HLdMBIswMkcdVtCwLhWPkOERAtgxkRDKRvlh1KUw3LGEim16KihuhyigCNl1beSj5IuxSn7hiKq0Iim5LMSGzZWid3zFaxr5toxjrdWAxsddkI7iDYs4hC5KurlbdFPpTiq7+m/vu+9C5H20Zu3avf+xH4B89EEnTVL1y/uQnWq777/r7+7cRUSwtL8pOZ/2GDSLGYpMnT2aCC1GNS2pgtqclQKGFl2cww5B4zrMBlWCkw6T8ICPyfRV6OxqZoq+2IJCXuw4Q4eaaSZQKFwixzbMsj66eBAmTOxUKHalbYYojKWwVqWZiqRng8JkJvHb8AubrCfTyCGoh22tt5Exa5kIUbB3lfA46LXecbXOERMFh6qG7aGKgt4hy3kTOIrXLOvomqo0Yq5UWKo2mCM+sXBGa4Ygd19RT9JYN1BbPIW4u45Gf+ACu37oFse+it8tGV0lDvXZVnp8XEoYbGQRGg+twaXoZjz/1It48PoXVlgE1PwDY3bJwLlRW4YUtaVo1GXM9O4W4soQH778Lv/yLP4vp2cv48n/8Ms5fnkKxNIBiqQ+mkZMAq65CWZwSzOJYXl1CmIR46JFH8NBHH8W5yUX873/6f+P1S5NQegagOmUkbD9NGWCmQCGo8wJhn9irAkuH4nA3qCJu+UjrLSCi6NaCaqXQLFVaTske+WSyyCBxkXfbi6pqCKsDRnAYFPNx9CAZpe2+IRbOWNn4hjZYEdza4lrh55+EPmKfdm5mReRQ5MXb1NGor6JeWYXOwjWxdjHyHyICTKIUtmmhu1yWErKFlWVJvA0Ikui6sBwJuRMYRGAUBqJHoHOINjF+7rKIELT6TWhuDdHaAiw1xsDAoDiw1gIFSa4My3Gy/qX6KpTWMtCqoGiksLUU9975PmwcH4etqZKPUXbYikohZSHTQIV0aeWFRaLuQc6FLCUHc8tXcfDQqzh06E3YuoUtGzbhnSPvSHnjb/zGb2DLti1w/ZYgqVzeFlagWa2KaFHlTt31hN1Yo9jZcSS/hucou1O48Pb09IhNnVHu1HnwnD9+/DgOHz4s39G1tYrYfDmyIfgiU0X9xcjQsCy8vO3evRsbN64XQEJNCUc5586dl7GM5/uy+HMswZj4waF+bN60Hk899WQm4CR3IHMuFYZhZWyHFL1xt29L5Lk45NpCUr5vtnfTsUP2tTNSoRh104YNKBTywvzwxjFOxxHD1y0dV0mm9egwrx1xKv/Lx+romTqC+c5Y5wcXKV5r+JqyWAIyY9m1KYgC+Y7zW83zhGwM80AIbCg0bTSDrKYi0eErJmLbgVbskgoGnxJtilTDSICXkfgYyKU4sH0UN24ZRkkPoQTcyBRF2EwrcaPRTMMwrJmW89+kqvWtO+64o6IIpXft9l48Av/ogQg/tOnp6VwatR6MovBf27a1nwI0jmSoPu/p7YOdy8NvuahWq9kMvW3rZbJfNpqh2C3JRHaqIhevWr3yblpr9sX4vnW9A0Y6GSPiyGk7ajr9M5rYhrPds3gZJWyICxcxDylWVWrppem2zZBML63h4KmLODmzgppagG+UUWPhLHfXTFvVE/QULfSzedIwpcG2YDkwdAONegO12hq3/dKayrk0BbCmZgkTwyp6MMyKFLOqiUA2r2vI6RG8+hwSfxXrh4u4/45bULYNpIGHcjGPoaEeCR/zvCoMPZbZblEsmjaOn7mIg2+fRi3U4atduHS1jqsrEWK9C61Uw0KtCs+tIG0toRjX8MF92yXM69Zb78TQ2Di+9Bd/gr/42uNINAtdXYOipynkHZSdIsqFIlrSYMtxgoXyQB+u279fdmUvvv4OpmoBkp4BhOyr0HIiiuTyZxBkMrKagmHZoZIhSKHapMANCWLy2F7r8oKeNdZJ0JtkJaRI2oLmpOlCbXmS+kjtigSvUdiRyxJ4ZfcpUxE6sshR0ZHDtcAToR8UQ3JcSM3z8+eIJPYIbEzYZh6WwWApMjc+L8ptPRIbkvMIPS7mTGxlggwZE0OEtjwea1UqhE3Sd9BsA4qa0ehKnLkSqH8QbVPgwdFV9BqMpE8QLc3AcFexe+t67Nu7D7GewwtHTuLNs5NIc10SjEbhbYPfIeY7FIGf//QjKNoWWvUqTO7sc7ZoGLIuFoqg6VbRZfQooK69YLp8r3GE5bVFnDt/WnRYu3fswuWLl/Gdb/0Vfu7zn8ett9yCi1cmcPDNg5hbmMXY2Aj279+HdSMjcrxshd/tHM6cO4+X33gDMd0dZDFsW1iR9r5f/kyNB3tWCEYoRuVCS1aBQITtr2TH6LCjqJ3umr6eHhlX8fUSzJARYA3C0tKS6E3W6GRptdByPQEjfCx+nxhsRl3Xl/7kS8L8SEt0SnebkbXMKpAxCwW7BBHUsPB7QiGrNHxbtgiFmVVERx1HdRs3bBBNSObsyzYt4uoRJpfQs+OU4SWEALeTjJrp1Pg8Hf1IZxTT2Qx1/suQMn45O+xKR7hKAX8mGKLGJ7PzZsEBiujaXL5HhcLzBlpkQZjdYxag5LKffHcfTKeIZRZlBjHyhooC6tg85GD/tlGMdNmSQ1TM2ejr6oaTcxCHMRoNr+4G4RNOzvhNuxVfvf6BB1rXQMh7EX58/z3/WAARvp3FxcVCvb58dxpGv5qzrbt5OpEB4Q5qeHhMKFkpmUqo2fCEucg6H3wBIrxwcpdC+xqFeBkj8v0xC4EKfzqjmXdFYG0rcGdM0xnlCJ1KrUjoS7ZHtqdhnTanBwl8WjyDRF4fd5Okn6+u1HD43CSOTi1j1tPQMsqA4UiSIbUkrCPvLtjoKxWR0w0Y0OFYjsTDU1TJrASmTvK5WNhHzz931xJ9zk+aYjkqElRVAIgWVqCHq+grJtgw0oNbb74RWzasQ2WBJYMB8jZ3Rh5L7WHYtNgaKNt5NOstvH7wMI6fvQhWfOn5MuziABrMWFjysNJQUI0MXF2tolpfReIu4/792/Gbv/RZrF29Am76fNXAi2+8jm89+13p7SgWeyVYiqJdi7tISZvNI1JtiYtPbROpZaPhsfnTgFLsQ5grI9RsYZek40fm28xJUGT3K0I8jmvIZqQRU9wlrZG2xxat1BwBRYn8mQdICHzxLkYw6cQyTfQXiggYy68AC7R6c89m5iSfRTFNKddLElLimoAAReUoLkQSZY4VCmT53Kw1T2NFxLGS8aHEcEqWaES48LmeLyhCxIEGg9L42jOGgwCKBWf8jvleCNf1hSFSTEa7m1K219kxi8AwDaXhl6Vro3kF+9f1oBjVcOuu9RjqzssCd/bSJN48dRnn5mpYDS3EuR6kubIETjVX5rDRCfG5Rz4kUdumxjbgPArCRhjCArHbiI4yAhECf2bXmLohCcetli8OD65/rAogw/X24bfwzHefxmd++lP48Ic/jDePHME3nvgGnFIBXT09uDI5gf6+XvzkRz+CkaFB2jOQN20BA8+/8j2cPntWNB10vmW6j5zEsgvLxTyUdnYGzy2OLMhC8Iex5TK2yLrfBDDwWsC/401YHS8Q7QqDxwSAtFpoNBuoN5qo1rK/27hxI375l38JX/vqV/DUt58SQTkBGHUtBBsMAqMuRlp7+VraIIFggRZfZrfIcSMgYVKp58I0dGzfvg3jY2Pi6uOoiBueTihjR8dBYbSwIFIxwS9gpg3p/HTeS2c81XHG/GBHFscwHTbl3VI8eSRFxjAElRTQSlmkYqDhR6iyADJKUWl6SA0bqZGHTpE0RcaaBTNXgG7l5FqpJTGGyjZu3NyH7SMldFuJlNfRjmznHNFBMbokDOPjcaz8VhwEry9Uq7OPPvpotou7dntPH4EfGyDCT/Hs2bNFU4vuQZL8M9PQP0DhZLPZgq4ZoohnPbekr/pu1kRJ+jHghbMp9jWJWtdUGdeQEemwG9kJnwGRDtDonOz/KW1IllVCdaYuORQEBKJCjyLJOJHn1vRE1w1SMQ438R4tx9BRiXScnFnFoXOzmK4lIgSLA192WhZ3V5oCh2mQVMtLbkUqRXnlMhs4czKGWVpk7Hv4bmkfxwhIQhjs3OEFiUVzqKOgVjDco+K6rQPoLTvo7R1Ff++gCHVbjSpU1lWZESxHg1WwRXg7dWUWJ06cx8zMEgPooVmW9FTwQtw3MApF78KVeRfn5hqYrMSoBwEa1SXcfv1G/MbnPo7G3DTWKh4Uu4QjZ07jyeefxZXZBRQK3QKQDIpw1ax7x0/obulCUzXRIJDkDlTPw7DLUBmslqqSthoTAXAuQ2sqywK52LDNmMmokSp9O2BORBrAtFSYecZOZyOmlNpWRZMFS1wvCqFVgAFTweauEnJMkuS4J+fgUqWJmVoLLuvLGdJkWZnglToSeo4okk0JQujSatuVCEQoHuUCInYNTWwK/D0zr2ddIR57adr3YSMdtUPMBWF+SUa4cyokxYcGdU+tJlyWQLKrw87BcApSPijFZXTCKAnMqIVkcRJbuk08es8+9BsubrthE5ZmL+Kdtw9hcuoqWqEON81jtppgctUTW7DZM4wkaOGuXeO4+8adKFkZcGU6rMmGX7J6DOUiKyHahVjKEBXE8j3kuUO7OB0qvBG7u01X4swDz8O9d98pgtJnn38OJ0+exEc++rAs1M+/8KL08nzsYw9jeGRExNYcDXAXPT0zhae+9U0pc+ykhvIzZklkputShOkgqCBr1NGDkS0RgEqBqq4KWCI7wPOawnAJCaTdnloPn/ZqZou0BHzUGzVp6mXoGN0tH37ow3joJz6M//F/+DfSiitx8SGvBzwMdKAU55IAACAASURBVF5lIxM68xhiRkCSZRklEi9P1oHPxddgszuFIy1dxYZ162WELACJH3275VsSnNs7CAIdjlREw0RmtS1g5TXr3eI6brDaqdI/OL7pxA0wTanTMdMZ+RDEUaNEIElAxWgBjodjxUTNi7Dc8NCMgTrlVsUuGE4JGgXgtIwz7bmN2x09xoY+C7vX9WPDQBfKBCCmglLOFOcPz68oVpa9OPlOkqq/Z1nOyVtvvTVrK712u3YE/jG7Zv66T2/lwoVSJWzcoeraL1iW/ROqqmq1Wl12QKOjozJf5kVH0gwpagx58WrKRUOscJom4xqmRpLi/v7OgxedLKzsXXU6SYZ282undO/diwB32IqFJOUiRytBJAI/1/fqSNPvaar6ddM265qu31+tVT6uAH309cRmEU3kcWZ6Ba8du4iFaguFco9YI5FosjtnBgnDyfKWJlkFnNmT5h3oHRAV+sryKpZXV+TCplOuHwewVQZxJRLUhsjF9vVd2LezD0NdKQZ7DKH1k9QR3UgUcPfOBbgFy0pgOyaqrTpOnr6AC+enUK0F0FRHFlXu7rrKeTSrS+jr7kZ37yiW6wrOXHVxcsbFlaWa5HJsXteP23ePY7jbQT7fjcnZJbxy5C2cvjwBnxdzzRJhLyvUbUNFqdSDJvNF7B6ElgNXMxGZXPhtDmAkTIz6H7ohGJ1Ntwjtu3TFyMojHinqNkwRhzJRjsVqYIIje2MsEyoXS2ZttNtn6UTS4aOkR9hYzmHcUjBz5pQ4eYY3b8NCbODiShOrvoKQRYQ2x11c3MioEAMRhJABIwtCYMKQOoV4VHpqON4ROp+jOi7nbDPmDlnh+MODmmSMiBSLyX0UWcilQydl0m7mNmCEPMEKy92IscD2UobXUeAoQ38fSmMV+uocbts8iC/8ymdhugtwq1cwc/kkpq6clwwOtxUDGmn2PjTTAs5crWC2HmF83Rge+8kH0JdXMkE0haQaS9RsGOwKUVS0GI9uEWxw/BcLQG43zme5NUFmYafFmceXi17ByePKxCV8/Rtfk56oS5cuSWkjw/qGhkewbfs2NFpNnD57BjfcsBd7990owk9DAZ7+zl/h9ddelcW+UKTQmK+HzEdWzZCFESqoVKoUQcpXgIeOwEOGDyqrFRTR23BRJ4NiG5a4xehuazBUzPUEiNC+T6FuTUa0NYlW/8Vf+kUR5/7qv/iXwrQSaGVmGo7HKPqlKJQ2ZYjV2LToAnLlGsPRzPftt1mMAJ07OdvC8OCQjGYkdj1hSrEqzjOxPbcbbQk8yDAxO4isiLC5/Er7vgh8+W8cQwqwFkYwY3uyNl2eFxmDwmuUAJ12sKOkQVNMLynUZBBV+LGKRkBRaoh6rCI2WFZXhuaUAMOW8DIJgWMibhKjYKgSH7BjxMZgQUeRI7K8jbKTh87nFJ0NjkMzHnfj4Mk77/zgyWtFddewxw8fgR8rRqTz5ubn553W2tL7VEP5BcOwHlIVxWQCIzUgFJzx4iQV320bm1CxjYbcXaqzwwCrqytyckuDL3cn7dRUudDL2iDFNSJe5KWWdDeDtHjjRYUCN9F2UMgVM1At8OIkvoA0eSpVlO8MjW1948CBA+Grr35398rS/H8Vh8knEyijrKM38mXEqo3Tl6/itXdOwVVsqGYBScr0SPbqZAVUVLc7OQM5i1Heioj8+nsHkLds2XU2GlWkaYDIb8CCC4R1ESBuGhvAni39GO9XsWmsKE240q2j5uCRIQAL+GxZPOhCmp2bw4XLE5i+Og/Pj6FqNiwjB5c5BgqwbfN6lPKAY/MCm8dyNcLl+QBXVhW8fX4OjcTA0NgowmAFfSxI021MTs3hysysFAFqZl6yPLiAkRBg5gbpXJ8XPdNBpBqImK3C3Zpq0oArF85OKSFTNFgorrSZB2odKCRUkFlj2QTKxZ+fYShZCQkUuyBOB17R5cLPjzUOs/GXqWBdwUC/6mPq9DuSvTKwYQsaZjcmKyEWaxF8xYBZzEG39XcD2WKK+2Jmh5DwMmSxUmVMxEWR03eiBlYGECxJgYCU8+kqu05i0bcwdl3MMNJz1K5Mkk6PEAqLECkUzWfCSI5pmm6QFfTRIcSEVYMdIS0k9TXkm3XcvGkU//5f/BKGcjG+9+xXcfnMEVg6F60m6vUG7FwJ45t2oWtoK05fWsSXH/8rvP+BB/GRB96H2sqcAFKGapE94ELN0sacUxQnExd1fu+dnAnbYMpnVjzIkQV1OORyqN0gk8JRCsXfly5ewJ//+Z9L+B9/h43T+/beiG07dsjCf+StI5i5ehV7rrsODz30EREsc1E7c/okvvXEE5icmspARC6XgRArywbJArx0YTUk4E1scQRHTDWlQJxaiuz3+CPAQM3aeKkBog5EhOtkRCqVbDRTZ6hhgltvvQU/89hjePLbT+H3f//35b6mSZ0KgV8mZiV7w4Wer6evr0c2AS7bsJNY9CgEcrwfmRAu5ARRHC2NjY6JdZjXEr5G6Xw2mVGTMSIibpUwxux40yLNTCSCu5R9M9IlRKF15nIRHYn0aJE5ydgTfssy5xfTnP02S8QxcZy5YyTXhCV1GpoRUPETuIkGOCUo+TK0Ug+8hBoqjpdC6HGA7pyK9b0FCSbbOtYLxwhljFfMl1AsZMmwoes1kzh+WQUeV4AXbr77welrS/C1I/CfOgI/lkCEb3T+2DGnbqo36ZryC7lc7uE0jXMt2hF1TaKfrZwlCaTcVTClkRcdAhReMClsY7qqjFDawEOACJNas+tb+8bMiEwwJoI9UvVSbc2xAC/MvEhxY5POJCleiZP0uwNdxZd/+IQ8evTNbVenp38uCMKfjpNkHS+OjlNEkCg4feUqzl5dQzXQsFKlNsBAmOpouL4AJeZw5G0DNmfUaSq2wYHuXtiWjlp1DfX6KhC3AG8VtuLh5n07cPuBXWitTmLi7Bu47cAurB/rRb22Kjs8NraaVglhpGN1rYnLl6dx4eKEtL3KsqnTKZCip9yNwYFBzE7PSAPr2HA3hge7xT0wt1DD5Gwdod6HmUqCmbVEYp8nFmfQSmP4qSq9O3SGcKHQNEtyB0LS5hRicsYu4CARzYjQ0Uyl5YWf+QT8ERRC3p1TGaa5ZmwIhwQs5OMCr6RZbwaFw5LLgESSNxkLqehORn2zyI7TlU5iJQBHSdFnJBhxWHixDIO2XcsRLcVcDah52es0HR2KxrTXBFFEnQqzPGIBp9y9SncQ8SrzNeSVcQGhpoBbaTI57BXiTJ4iYkMcUVI/IOxUZtaU/TzBCe3nvicXeJN2XJYlaoawDi4dQhz3EBxQZsCGY6b2hiEGTQMfunk/tgyUcPnkQdSXrqCroGCgj63Dvejt74Npl6QV99TZGXz1G8/hF37xV9DfX8Dc7KS4HIqlIlZXVsRNMnt1Fn39A7jzrjvR1VUSpwn1IzzGcm6oXOAyJrEj6iXIp1CcwIGhYGfOnBF3ClkRsgHM+SDYZSEh/51llhSas6mWmq2VxUXZtc9evSo9MvxdjlmdQkFYis54QhZvGV9kHVAUdlIwnC3M2edMHUfn9zNAoksBJCsQyJR2XDa1alW0InTTPPLIIwIW/sNv/S84ceKEMBwiYo6z+PMgYLVD9plS58EoelJbBCIMuuNYVTpc+F3m7/HbpkDeIx9386bN715b+F0nSOHnn41zstoI/j4BLUWzBD20lWvSJ5TZdllxwM2VCJUJvPiOqZES1ws3D6roppgknbllksz5w6lllKDF4MVEE5F5i0HrDM0r90hvUWzYaPl87Bi2mqLHSrCxN48bNvRh21AZBSt7bGrsbMvOtHBxfCb0/BegKl8fHHQO79hxR/3aEnztCPx1R+DHFohkpEVqTl06e12SJr+ay1kfUdM0z24HMiPlnm6hdBu1GtZWmZzI4CdLZsdkAdiC6jN5kaszT2rO/duUKHc0vPHCwMuF9MlIiBN32JzFchfMXAFlxQ+TEwqU5wpm7tvve+Anjv51HwTByOzM3OfcVuun0yTaQMBEBwVjkidXWphYqOP0pavwFRuhYqPmhbITJjNCJX+RQtK8DTViz4WF0eEB2a3WqhXk2HRbW0B/QcPDH7wL+/ZswKvPfxPffPyPsP+GbfjYR9+PcskRWlwzcmi2IlyZnMeFi9OYnllCqxnIoqdRuGhzFu2hmCvhzjvuxtLCPN45dlQuun39fSh3daPZ8LC25iJX6IdZHMRiI8WZ6WWcmVnEsp8iyXfBZxhXosgMWWyNzFrR2NZZQIvzho6oMImEdSH1TQU/rbV0qkgEqlSdZ5ZmZmEkairR8EkHiEjEOYFIO6SfXTJcKJky62d5Hyq1JQxyEr0DLScp9DhGUY0wUFBRsFOoeoS6F6Li6qh7jM3Pt8EQLcKejFAIJMiwkEXizpWvVRIruTjKyshxDYFIlsAqkhYJ/eYiQuDKMREjYomsst4cjjrIgPB35fvHXBqKXhMmxDLoLSfAmqO6iNHhUSBgRDEoig1hc3FqVqE1mxjtcjDkGCiyHRh1bFnfj/vuvhl9/WUcO34KFy/N4sLFGSqO8N/92r/C0jIzTKbEGstv+4svvSQli6T1qQf66MMfxe7du8RpQhcVf4kaJJ5TFIU36nXRWpCZW1xakkWdbbUMDeO5xhBBp+BgZnoGL774IuYX5nHTzTfjvvvuEzBCy+3MzAwuX7iIicuXsGvHDuzZswfnL5zDkbfeEjstxasEvtSCyCLL1C2KWRnfLyMMZnxoWdprOzhIGCphSmi5NTPhKGseWi153QRMLChs1huyKXnf+96Hu+++G6+//jr+5M/+NANYFDxDReBH8kNWJHOlxNK9093bLewLk1sloI+vU9FEzCsjI+rNkAoQYUAbhbAMgeuko4qWox1UJr/bBtx8GrnWsNk7IcunwdSoayPjwTA5vha26TJcjSNkXgMJdrNOGV7JBDQxfI0W9zBCkz0/DCvjqJO1CJaD2HIQWUXEVgGxbiPkRiDwYCsBRksmtg8zor0Loz15dOUoztWQ4+iYwCmK/DiKXlV0/RuWrn7rppvumrnmiLkGQP5zR+DHGoi0wYg+dfH0Nj/w/13RyX8wl7Pyy4vLCndnPQP98FwXq8tLsoPiBU16YBJGLtfbM95MaNhRoGfLRwZAuPvLrG9Z8mL2d6SroyBJ04sptO9Zuv2X5cF1b/yXpAWeOHFk8+TE5OcatdpnVFVZx51imCqIjTwm5ys4NTGHxWaEVmoiUCwEqUErnDR9mmqMLhZHaapcGFilnc2GObIxENVXkNcC3H7jTly/Yx3OHnsdX/vzP4Aa1/HwQ/fjwQ/eJxdl1s2fOnMBZ85cRKXWgqZxh8OdpYah4W4MDhfguw1MXrgqbqQtW7dgam4Rpy5MYbXmiiuAz2+w2Es3JTXVdEpYrMV469wiJtcSeFYf1mIGXtGWygtdDE8EvIaMhLh4GwYtuVkEPxcXkdbT5qxmjAwFcHx/1E5opLSVBJGmIFapzeGMnPMQhnqRGUmzRdpQRO9Cp1Rcr0Oh9VLyNiTHWsY9vHjz3kbKVEkXuhpBN1NhyVSlID03ZIuoJom50LMMz1TaLAgXnCwELQOJBA2kPvjiBZFkYCSJoTDiWzbGBCJMITUkhCz7ZR+KmnXfMB5CgC93vbRVMocmpPWKL1STcrUcF9fQlbTWICSFbkqku2WRmXDRqlYxUCxgU1+/5IkorQVsHi7injv2Imcm+N7LL2F5uQLNsHHD3pvwU5/4pJTu8YdAgpZWLsT8rHbtaoOPYhE7d+4U9oJBXDw/6tUKFubnhSVZXVsTkMJRB1kCpqJef/31svASYPB+/E599+mncfToUWEGHnjgAfn3qakpYR4OvXkYU1cmJMX1gw9+ALfedquwl4cPHcap06dEq8HvgDhmJDGUIwwyekxIznp3RCOiEnBmOpWO9Z5/7vSxdILFyNxwRNNqNIXF2LdvH26//XYBJ1/80pcwMXlFUmB5vpOJkrwXWlrbOxIu/tTN9Pb3wuSoinohyS3KMossPcuy4a/z+QnEGCk/PjYuI5JOg65seCQiP7OIZ5ue7PrSASIEF2GYgSxLo8g6+24RDLG9W1qjJdMla1sOmSwbxmKzjQhGwkB6Y6p+gkakiv4jV+qCVepBoFmoRQo8lc4YjlkSKb5cV1KwZ7xHQEhv3pDxIMd0ZKaSMEzjKKolafKCoZm/FcfK0dtvvz0LRbl2u3YE/jNH4MceiAgYefxxbfX2fcMLy5X/o1jM35OzrFK1WlHJjPBkpxpf5ru0JMpslgLWGkLPkxNblhEJAJJ/lN2MuGfIfujUCGQ7eAocEiVd8V3/mFMo/nH/6PAz27cfWP6bfAvffvu19XPT8/+02Wp8XteMEcu2FToimmGKqeU6jl+awWIrQaQX0Qw0eEE7BTFoIQ1dOJaKQs5sqyQomDRkLm0jQuquSdvljk3D6CuouHT6CE4dfR2ODTz88IPSHfL20bcxP7cgYIBzcElfDCMMDvThwE3XwbJjBG4T0xNzOHzoHQyNjmFwfBNmVppYrDTl2NBFwfh5LfSkfZRiv/6R9ThzpYpXjk5jqmZhKcpDK/ciMQzUfU+oZGZuMPuCxX1c0EkZUzRXDWK02GcizbK0YooHoO0+SSU3hDvdSOdYhkCkHb0ei5elvQtlGR4/s1DYghzRBuf6DUawM0yuAwSy+5LmThNqMkIYqo/Ur0PzAjgESLEmrFSUL8K3LAQkwnIUxwJ6pCIOuBtuN/HxeyEzAZkhyQ6Z7bwqGTT2wQgI0QRwJqRApEI3gBLT5UP3SRaiJoV2wgylEtimUWuQRHDUBI5GV02WV+OHBlqRjYDdI0YALcfMmlSer6Tb0vWTVGYx3m3i5uvWo8tJsDh3RVjCjZu24KZb7hShMKPWGW9+8OAbePvtt2QxZhX98PCILIYUuzKn41Of+iTuuusuAY3nz57F41/5irTi7ty1C1u2bRVGheVtZBw4jslCshLcdtvtAgQIWriAs7GXn+vM9LQAk2PHjmNtdQ2WoWPvDdeL22b9xvVSSkdm5o033sDExISMUoKQ8fyM6s9GpVmfCp1TbTakHRoo4wlhwTIHieRwUGRK8XrI8jkCuUCYC/bakKHh+f+1r30dJ0+ekGh22pY50ogkmJDsRjs8rl0sR+1KV3dJWBAyFASgmXQ0hSljSAIgTSzXzD9hIBvHP9SpdILKOn1YHa1HVqrY6bFi0BgdLgmdKKI70dn8TLzLa5XEwhOMZBUTEpQotRF0BrEJPBYmRDq2IsDT8vDZ1mw7yBW7kZoWaj6D+TXoNrujQvQ5OjYNFLBztIzxblsadEt5G8VSWcBrywvCMPCnVUV51dCTX7vllleXFOUL3w9e+ptcAK/97nvyCLwngEibGVGWlpacq5Pn/qCvq/sBTVe7m42GKrkLbdq2I2Kju4W7fs9tCUBp3z9zy2T7k8ytwcuatF8qzIGI6o3mSm9/79cszfz3t9774Zkf9Rs1cerU0LmJ85+uN5q/ms/nBjRNU5j4GVk2Ls4u4cSlRSzVU3iphVhlYRSzT1x43O2mTTi2gXwuDy0liJCwBOhJABshvOoS9KSFzWN9GOt3ELtrcBtLmJu9gq6uAoolulooLMzCwIqFguzuaEnctm0DWq0qjr/9Fh568CFcmpjBsVMX0KBVNVdAalCcy3lEC2bsosdWsX6oFwN9PRIqt+b5ODNZx7MH5zBRySEsjWINGmoh69RtlIwE6/IKhh0TF4+dQKl3AFGhH/MesBxpaCmmsAadDmXRJZB+585XpZiVCoxEFmyOYNiTwX+nSJSuCWo9Ir8uDqJ+x0J1aRlBwFRVOkE4HiK7RX1J9rkS3OhpC4q7gLLSRMlbw1h3UYBIPbXgloaxZndjhZZWJq4Ts3pM+hJBS/a9ouVDfgSntoFG9tp0zuLFVUXHAu/M0ULm9k29UJgPcd5Ymrho6AoymcEWuHAiFzlGx7fWkDQr0iNDNgpmDyK9F6FVRDON0aSIl4CbToogQS5N4VBQW53DnXs34DMfvw99JQ1XZy5haGgU1++7E4sLq1hanMf01BVZsM+ePStAhGwB2QOyGfz/t956CzfddJOwHffccw88L8C3v/1tARx33Hkn7rzzTnGzUATKqPbf+Z3fEUDy2c9+VkYe7FbpZILwcQ8dOoSXXnoJ83NzcuqIKFRXcf+9d+PATTfK35H94GJOIETWhM9FZoSvR0YxneRRASWq6LXYcivvXwLIMhdJZ2HvCEH5uNyE8PUSHJChoWPm1ddfx9mz58RVJ2yZaQqTID0/ZCspRI/pVGGEPzUSFNByZMQxXywjGupDeDNFWJp5FamB6uoqY/26dXI8ycp1XjuBRmdM03HoiQ1XSjezhm9et7JuJFENZXGLAkQyJoRCVJYRElDw5YoGxmOOUqa3cpmWGipICj3QSn1iR6f+imCflwzmHzlahJGSge2DDm7YPIzegiX1CRyddXd1yzCqVa+10hTnNd35nVtuv+OPf9Rr3rX7vbePwHsGiHQ+5jRNtaNvvvJHXeXiR8Iw6kniSCH1zV0KZ84dPQhzNBg5zYvC98ukuEBlbasyoBEtgpoGfuC1PO9Kf//QvwrV5Wdvv/3RvzUlee7cub7LF848urK89D/btlkO00TpGuyD5pRxemIBJy7MYqWRohUbaAZMaeUG35cE1Ch0szAtzp0TTQLCEHpC3zPoKnYrUIIato7349b9ezDSX8LrrzyPuYUZ3HLLfhiGilplBZs3jmPXrq1YWZrH228dQj5n48D+A9IUSnX86modR45eEL1HbKjwkwBB1IQGH8M9Nq7fMobB7iJataokiFIG4adlvH3axxtnGrjYtDGv5lFhHkOaYLgnjxsGCrh64hCOvvQSdtywD73b92MxyWExstCgA4nHvX3BzRYPfgK00HJcQrEttSS0O8ran5WNqakcG9NIJeIcTHtdW8ba0gKo7nS6hqA4vYg0R4q9eBEnO6OlLaC1AjNexXAuwYP7d2GwSGHlAiK7jEZ+AOfrCS6utrDiRojZ5MsSunY/DSVDkpXG6BAlzsrmhDdpj464ssVJFtOvMFWWixct5UAkrArHO1lVs27pKJLt0kKYfgVmYwVKbRlRYxWxy14kH7GiIoADzRlC3/qt0Lq6MVOpY4W2UsvOct38EAUlRT5q4uMfuAX//HOPoK8AzM5cEJGnphXR3dWHWnUZly6ek+8+GQ3qPb7+dTIDJ2UUQyaCoxkWyz355JN47LHH8Nhj/1R0Vl/+0z/F5cuXcf/99+PWW28V5uK5556TkQsZEGb6fPrTn5ZUU36G8/Pz8u8ENlyAORahRoT/Pzw8iI8+9GGJVp+Zvoq5+TkMDg6Aseie52JyclKei6+DuhECkuyWgYRM7puxIJ3xBtkTPi83HmRBCYjY2OvkHXR30yqfl8d85+hRLCwtSpZIo9GSPBDNyGy7dMoQgCiKLoJZ/jCDiKQWQ94M9v3EUaabkfh1kmIZO0cGiOPGnu4uSVYl08SdDcEGwVdn89OJBPjhsERhZOnw4neLY0uynmyCltEix8hsss4yTkQizSwX30Ol3oQXRFDJdOaKMvINDAcxU3WZwMwhrNiaVRhxC2NFFfu3jmBzfx526ov2rLunR7RrLdePvWZzUUPyVF9Pz7/dvvf2q+/tpfTau//bHIH3HBDhwWIk/Mr8xP+mq9oncjm7N9tBRLIb4s7G95oIvSa8Vl1U6tQSUJCYBZVRiEgQwsClGGvV6uLg8NAfR7OV/2kGCP6ukgLTNFWuXDlanpyc/9DKyurv6oZR5vPnu+nnt3BhchEnzs1jZjVACxZCWhejrKKbItWUrASV7LzoQpF+mthtIPWbMJUQQX0F9aVZlHMa3n/P7Rju78bjf/nncPI6tm/bBFOPsW3LOowN9yIKWN7Fa6eGixen0NMzgPmrS5ieXkIU5wSQKWYMP6qgUFSxbesItmwcRNFKsXD1KpSQegUVi8uTIoY07e04O6vi2ycXcGTRR80sI7HysBIfg3Dhzl1GfXYa6zdvgzGwEYuxjZXYRKBmVk1WUjCkjfkhFLwq1IIQpFDvkUQw1Bh5PYWjsSmWgli6V0K4jQqC5hrclQW4V6dgEWwYOmKrCKV7A/SuMdF++M0ajKCKYryC/nyELWN9GOnvxrrBIXzkoYfA+vUXXj2IywsrqKQWzs35OH/Vh6s5iNnsKtS7ki1MVLdwcchkqog5ihGbN1cJF2rUktySHjNFn55KLH8jNVGJDVR82qdpa6BbAejTEzhBFZa3gqQ2j6CxDCUJpGCO2hmP9ex+KmMju9yNXG+fiA5p3vZUlimyeUaBGgYYKlq4afs63L5nM7aM9Ut54oXzZ6CoJh79xMcQ+3WcO31cxM6S/hvHAiTOnTvH80e0H2Pj47KQ0wbMG0c71113neyYuWunKJXjHYIXjlPoVquurQrI+PznPy8izZdffln6ZKhDoTiUACHTfijy53Xjo/jUTz+K7du34tlnn8Pzzz8nAGbnzu3vumuY+7O4MC9ghEV1zBKhA0YWdC7wbSaTCaV8fJ7n1LvwddK5U+7uEeEo3yef+8TJU7hw8aIAG/6ZoEtySqQSwBIQwrEh/2xatCYz4ZWaEPF1oeCwZ0jJcnEYpMYCIYqqpeOK5ZeZC6anuxubNm6Uxl+CJYlrlyiAbPOTBY9lzJpUQcj4J7tkS8t0Emb2cJrXqUtKyeqp0g1DpwxF2LSDc0zjRglWmiEqoQqj1IsiO5qYkpyoqFMzggww2WqEHiPAnvW92L95RBJSldCTbBTpPVIp0g0omn5FN8z/9dLM0jOf+MQnwmuC1L/NMnztvu9JIMKP/dyRI31mwfrXYeD9kzRN+rNgoKzXwXebCLya/FeEY7JwtIunSMcmQK3eQLVWny0UC1/uH+v/DwcOfKD6d/11+sIXvqA+8sj95aWlxvtX11b+UNeUkm7oChdPxXQwveji+IVZWkRFgQAAIABJREFUTC410FIsREYBXqwjEHdPiMhvSTEei8rKxRwshjox+puujdDFyuwULp09icir46Ybr8f05EUsLkxh987N2LZ1HGXHQCnPuHXmlZgYHR7HpctzOHL4GPI5B7ZdgKbm5KIfxy1s2DCEzVvGUCpT4Ooj9BqSwUG3R3VtEariIk1oax3CG6eW8dQ7Mzjv2nALw5KVQrDTZaUoMhlUItktrPg66lxINVtyRKiDoF1XNbOaeQbGKYkp3SwSiZ0GcNQIZY55uvIw4xbcRlUo8+WFq7hy+RysOIDlebAYgqYBzURB6AxDK42gUOrGhrFB3LB5EAO2jz4nxe0378M7Rw7ji3/wJ7jz7nvwwIMPYmmthqNnz2NisYaLCzHOLQCuWUZksgdGz9wragqFi4k4rzQRpUbSK0THTww1bsJWWhh2VIwXdTQun5cyQ6XYi+VIFy0Q02UtRYPtudAaK7CaK1C9FcBfQ5q0soArAmWOeLiM0VXEOHFKXrk9Z0V7aRCp043Y7EIMOkUyu7cWtGAELrpzBgoaUK8sYvuW9fjvf/2/xWh/EWdPHcXM9JQsiGQPyBrwfHj1VbbzPok9118v45d169aLmPUbT3wTO3bsxCc/9Sms37BeRhqHDh2WhXxoaEiACBc0ul+4yD/zzDN47bXXBJgQ0HTK2Mhe8M8UT++/cR8+97nPSYDWl//kyxKGxtuWLZuxfv06jI6OYGhoUPpv+D1kbw9Zl7W1qjAm1F7Iwkm2oc2AdLJECC4IPnTTkoWfbAqFtOcvXJQsE74uPmYHvPA4t3z2Q3GcRyG2DV3nWCSLW+eokKMkirXJqHG8QTDK0WaHESGQICPC+5AR2bJ5M8YYtEiRO5krfm5yPsVtZoQsLJ0vWapzthmiaDWQjCAZHyr8zKkz4rnPnhhWV4Ti2mFuiMvQxlSHq1jwzDLs3mGYTjnbtIjCnoJtjmISbB3uxoGtw1jXZSKXtFBiwSZzZCQHJmWWTD2Jk/9o69rvdUfWuY333svAmGu3a0fgb3UE3rNAhIzD3NzEOq9e+5e+539GU5Ru7pKYW+CJPqQmFl7eaPNjWBKtli3Xx8LSctBott7u7e37IqLgqQ9+/LPZUPvv4UYw8vDDd5cWV907K8uLv21q2oim6ZqiW1BzDhZqHo5fnMOl+SY81UGk2WgF2Y6IBX6hV0foN5G3dElitTU21MaSmInARdCoYml+BquL88IkJLEHQw2xbfMYdmwdRSnPkC1XBLCm6WBhjiwRI92Z9hkg8OsoODns2rEHQ0NjUBRmWzCvgztSD+VyHklSQ62yKC20rhej1gIuzTbw5sVlnFrwsaaVERcGRa3PRUHSLyWZVpWQJdpbadsVEaqoiZnnksgIRuY9YRanz5RTeHXkkybGSwZGrATVKxewMHUZeduU8QyblrlYGJzJc2cqYxMNQcp8Ehtd3V24fs9W3H/PrcLqNOsrGB8dg6Gk+MqX/0xCxz70wQ+jb2gcLx8+jpfeuYBLqwlOzbmoJCa0YhmKbWV24xSwOiJC2nkJEHjhF3opgZ64KCk+hm0FIzZw/uAL6C3kMbhuo1goKdRlfgNFtYpbhxo0oAUNBK1VhFE9E7/SdplQuKtDTUTCm4lMNMBXUnjMZjEdGKV+GKVBKLkuULrMPBrfj+E3PehxhJKeQAur2Dbegy/8+j/Hjbs3YmlhBhfOn5OAL4KErJ1awdwcY/5PolKtidV1/cZNsmhPz1yF4xRw6223YdPmzTIekSweOkYsS8SZ/Lly5QqeevIpvP3WW1kPjIhG2WKdlb6xuZbPxfPxp37qp3DPPfcKmPnt//O38d2nvyPfLT5OwXHQ29ONkZFhEXx2lcuijeIizegNXfQTivw+tRWdRZw6CQrMCQb4fjwvyw9h8d3c3Dxm5+ewVqm866QjMOK4w/Mj0VBopgOdDjt+R9uMBV84tyombfc6wXEozcvZaCZjRMQjpbOXJnPylEslYUQ4mmHgGcEHRaSZ7iRLcCZoItiUHhnqP9qiWAaL8T1Ra5LEqjA0HFPyffH98vz3qAMJEoSahVDPQSl0QS32wVdt1BNDcnnUNISjBRgpqNg+WMCOkR4MlUw4Ropink3RjgiG5XVF8ZkoTn8vMcwneubW5nc/+ihb+a7drh2Bv/UReM8CER65NP2CeuX8I9sU4L9OkuQxBWmBynqW1HmtKly3JRcazo7Z4zG3QDuiOxlG0V9GQfjVrRt3Xzpw771/I1fMj/KJETQdP348PzV17oHQDX5Tg7Y15ziGljMR6SaWGjGOX5jHqYkFYUUSLS/lcKpBe28FrltFGgXIm5ndk5JSpnSaaYKcoSHyWlhenMPa8rywGGriIWck2DDWi11bx9DXnUcaedI14/tZ+kUa1qApLWzc0IsNG9aj4LA9N8/qHAA5uWjTJguFi0aC8+dPorZWl5HW0moFo5t3Irb78PTrJ/HSscsInCEk5UF4eg5pO7UyExdmFukfDJETQSyn36Tcpc2MUeMcvtMR46KsehjUAjjNZbgzl+AuL8jaz9Anhp1lpR7M4uAiyOC5zOEijTFaip7eAvbfshcPfOgDGF03hlqtgQK7fhgu5XpYv34zIiWHr/zVS/jqcwcx1QSWAh2BkYfTNyBNpfJopOIlz4EC2my8x6Zlcf4QDIYt5FP22gCDeoy1i8cFEJS7uxCpKurNlgg9CeA4HtNk7ES6nmmq2WIjGhJqZCRBlqF2CTR23hBgaUrmnmHolcUo9zJgd6OlltBM8/CQF7Ez+T4zbMAOKtjSb+HnPvkQPvrAXXBsFZNXLmNmagotl02ymZaK1nculJcuTeB3fvd3sW37DtGLbNmyDceOH8f0zAx27d6DAwcOCKDgTp6jDwo+Dx16U3JDZqams84Xi629WbMuf4/Fh9x9k4XYu3cvPv3pz2BoaAQnjp/AH/7RH+HgwdfkvCR7yah0Pq7j0P2mSc0BxdUc6XBcko1amSGSnXX8HJjBwYTYlpf1TfE98b9kQ1ZX16T8rsnznsekHZbGz4DAkkyIXeiVMQhYDyB6sXbCIUWwKaPuVZhM1uWwI41lREOhN0ca0h/TLgrk6+Fr3bxpEwb6B7LxHRNOQ9q2MyvyuwwIvzfi2stKOAlMCNyYv8OzkSCEZX/UpPAYsyjQDZhwY8LTGUjmQHXKSHMFhBwpMwhPywkz02Um2NBtYtdwCVv68+gyEhRNBT1dXcjRuqvqWYsw8FUAfxG10tduf+CBpWujmB/lSn7tPn/dEXhPA5Hs4pSqixPnr4uQ/nwYh5+OgrDMzAm/VRMHCOfKzZZLqrfqBeGLcRJ/O47x0ic+87OX/qFPRmpbjh9588MKtF9XdOV6VVctNsDGuoXFiotj52cwtdBCK7ElgtyHCi9pV6C7DShsGNbZvKtCJ1VNMR2bvam+j0PU1lbQaqyhWVlC7FVRyinYND6AnVvG0NvNanLaG5vw6isYKKvYumkQI0Nl2HkHXlhAtWEhTJgrMIje3n7Evo+j7xyE21rC0vIiZmeX5e/7B3uwffceqLlePH/wJJ565Shmmhr8fC/8fDdCM5ct2MwLYXtqO2WUwCODICIpfje3RRgBzteVRKy2TlSD461AW70KdW0BesQMkBSMfPC4i9XY2fEDX/04kVEFC+XCwEWYeBjbOI5HPvkJ3HLb7Xjn7XckQv/OAzdh3dg6LK7V8fxrb+GJFw7h2OQSmpqN1ClAd4rC3jRdds7EMOx8Jnzlwk12QBzfbKVlkUwMJfBkBFUyUnTBQ8FdghVUocahgDjPa8nuPkoCYZc0psASaJClE60MI7dT+NQEtJ0+UiogSZwqEqbUcscsWhqGuemIjRLS4ihaZh+qagG+zkU8hepWkQvq2NFt4oO3XY+HPvA+7Nm1CYHXwqWLFyUfhFoMjjCprSBbwYX76WeexvziEm655RYMj4zhm9/8Jg4feQs37N2LRx75mLhPmM+xuLgozpm3jhwRhoWggC4THh+xtrIcrQ0WKB7dumUrPvrRj2DfjfvhezG+98or+PrXv4HjJ45JW7awAZw82TYs25THodOLdu1cPgdTHFztEFPRVWR+NwJWghEv8AVUMQODf15ZXhFWhC4bsgydvJGOVkPCughArCKiRIVm2kjVzBqdWYYZphpJBxSBCEXSBCM8tXLSh0P3Sha5no2AVdFcUPhbLpcl5bnznHyVBCLUp3UErMIa8T2mWZy8QF09O34s0ySAkdI+hrOFgJuyMLIArdAL1elCqFvS6STfBR57U0c39WCDDnYMFjBUzqGcs1CgKJquO4I4dgp5wUKc4P/SNOOJYoiTu++9N6OJr92uHYG/wyPwngcibTCiLcxc3hWF0Sc9z/9Jz23sikNXElZbTTeN4vhEpVL9hmVaz4xtHT/196EH+S/9TC9cuGDNXJ78ySD2/1mSJvtTJbVVEUgaqDQTnJ1YxYWZVawFKXyNIkUDHi9qbBdtNqTJN8d5v2WKq4TsD3ftpJAZtBUHTSzPTSNorkJLXDhGjPHBbmzfMoqebhuq0kSXE2HzSB5DfXlYGkQk24yKaMZlhGDx3TqsH98Av1HDyy88g5XFWczOz8L1EtEO7Nu3G4ViCZdnVnD49AzeubyEi8sBVhITIS+aVk4u8kJD01Ui2g+OgghCssaWLDSd5IYGhWOoOBRrq8aRRX0RemsJZmNZFldLYcFcipiZMUQDbA9tWy8pfOXCbnO3z8U6jRFSAGqb2LZ7JzZt2YK+nn7ccP0+rB/fhOnZRbz0xlt4/dgZTCw14Gt5GKUCFJsUegy/7sFzCQEZEsVSPJbj5ZAYtrgbOEqh+JmOJiMJYSmJvD4rqqIrXoXaWELSaiBhJwjHFYgRSVpm1qXDRUeLU+TVrD2W+iU3jtBkjw4VIGkKi/5MLoN8bqZ5SvOzn4279DxQHoFfHMaaUUJNMWUkogQNOJGHrXkD9+7djut2juOO2/ZidHhQ9BzTk5NYXl7MRN2mJSMDPgt1GMura9ITc+HiJdGFcNRx/d69uOeeu6WnhrHsdMRMXL4sNlI25lLbINHlcswztwhHIGQzmGfDhNV77roLtp3HmbMXcejwETz9zDM4e/Z0liyakiGIJBSNj8eFXdpnyXSxII4hXjx+0vmUpcEK29kZkZBRYUy/aYilmKMlamH4/LwJO8NMkK4ueW3UntRbAZqRJoJQZmxkbEQEhRZd6nF4HAn2WQpHIEItlpIKEOnEtpOFEDZH19Hb0yOCXbI6vuu1GRiWbvrvltvxGHWsx2LbFTaEYyWO+XRpNCbbSWFw3ePrUxDodMKUgVwZSr6EhImpmiXHPI09qFETI1057FrXix0DeQzmVeQJlnIFafC2aPeKE09L4meazdZ38rmuv6pH0ey9996bZRlcu107An/HR+AaEGkfUI4/VmZmRhpe7cF6vXaTkkR9K6vL1tLC0mQubx+KdP2Zhx/+Jwt/x8f/R3q4iYkJe2pq6mHPa/1CHAe36JqStym6s4tYqcV4++wVnJyYQwOm7HjFeBGmcJk10mwJ8CjYJhwro+Ul4py5BHTGkhFwa/BqKwibq4BfQ06LMNxXwPrxHoyPFnDXbdsw2h2htTYrOhQvVBHoPYjMAay1LKRqGcODo1CiAGtLy9BT4OSp41BMDaNjIxgZGkK9GeLlN0/hjTNXMVVXMOeqaKh5JPkCwnYWhFTBxBFUivQEiGTppJKnwLh27kLjBLkkhsV4a6+KuLWGtLUGza/CjlvIKyF0hdbaGLGiICBAoMPIDaV0zLI5z48RtzykLl0ObMylHdpjBBzyThGP/czP4q73P4Tj56bwxNMv4a1zl+GpOvRcAbptwTTZkusiatUQrVVhpmxg7ULDj9DSc/DsEsJ8N2KjICWI9DkYDCOj9kYJYEVNwFuC4s4j8atc3bPQM+EIst4Z7qZlxCOJrCn0NGuQZYooWY+APTosXoxCWG1rOSl4AjoePwI6S5pdTQS2A7/Yg2ahFzXVgkuRZBiimERYpyl4/8170FM2sWPbOPbs3oXBwX4063VMT01iZXn53S4ZAgeyFwSVbxw+hDNnzsniPTo2jqGhYQkHYxAYxzGzs1fltRbyjjARkodBtkg0DpnTi702e3bvxm233SY5I0MDA1heWcObh97GxcuXxTXD3JBOuR5BEIGRneNnQB0XmYl2fJgEfrEILlu82YFCMEBAx54Y9qJwJNdyG22XCrK+Fybz8vdtSxJP2YVDtmF6egZRomOh6mK52hRBMEdsEb+TtP8ztyZhSF0Em4wIAa4wdKmEmym082YyEWkzphaNx27jxk3yXxYAEqBwpEcgIk4Z0YRk98nC0zIHEEGSHyVSUMnxHVt/yYh5iYqAZUP5bqS5bkRGXthSOqqoW8lz7KKHGC5p2DJUxsb+AgZsoMvWRHyeSpw7k3f0BQX4thaEX3ahv3ENgPxIl+lrd/obHIFrQOSHDhZzRmZmTpcba+5os1rLd+dKZzft31///1t1dZqm+osvPvdwELR+UVfV23KW7ehWDqGiYbbSwrHzs7g0v4YaGzUTDW6gIYyZTxEidOleCZFjAyjBCC/gvMCxEjzyxU0S1NfQWptH3KpADVvQUlfK0rZt6sOD9+7B9VuKiFpL0qrlMU3U6sZaYOPkhSVMzTXR0zOIHVs248Yb9qGvqx9Xr06h5VdQKpexuFjF2ycv45k3TuH4TBWrKKCuOkjtkuRdhGya5c6Vc3c2qcr8PUtQ5e5emrooVOW+0PdQSHwYFBhXFpAEdehMdWUqKiKYdMaQUSArINGn3MkrCFoRxsZGJL6dLhyv2oRbaUoaJe2wwm6EHlTNwD13fxDDm3bj2UNncW5uDU09B6NYQM7WYaU+lKgBLWrAjlz0IMF4bx9N3qh6CS5VPKzpJTScfvhmGaqek925nXgo+BUUwhpy3oocSz9cAYcsWUkNzQzcZWeJvRIFL1kTklue1b5HEQzTEB0GQQnbbdk7Qwtpwu4ViQVXocUabEVDXmV2hoZAV9CyDATFLriWg6afQAmAQpKiNwlxz83Xo6+XgCHBuvFxXH/dbgwNDqDVqGNudla6maib4I27edqm16oV0ROUurpgWbYs3K+99iqOHn0HtVpVjinHOXydWQtsIMAgCyijviOH7du24o477pBodTpJmo0mzl+8hInJGRHCPvfc85Ibwn4lgpFWqwmPRYCqIkCEP5aZy6y0bb0Fe1W4krMVV6Lgpfk2y/VgCCAfoxP3nolc2Zaro6e3R8ZDoyMjYi2+fHkCTqkPi1UXUwsrwjIyZZVWbUmHIQjhiEkcXzEMZH+29Kxoj1Zz/pBJIoPD7zP1MAQitCMTfEheCCsmyBR1MnGk4TdLc+b8R+Llowi1hoemn0oHkp/qSM08ErZY2wWkdhGhZiOgk4yOK0ODo4XozwE7R0rYNlzCYEGHoyco2jq6JLTQov3bc8P4fJhqX1dhfvnuu++e+BusJdd+9doR+JGPwDUg8iMfuv/v70jQ9Ox3v/UTSNNfURTlfYquOdRBqPkS3DSHd85N4vTlGckOqIVMTczJLjv0PXik/0MfmlDHFkoO+yI4Uogl/Cx26/CrS/Cry0h8Lu4+clqAgZKGkX4VD961Czs3D0scObvGFqshjl6Yx+ETk7gyW0NX75B0h3z8Yz+FwYEhmTc36mtYq7v4zouH8fVnX8c7E/NoWUWoXQPwFFuSTRk6RfBBhiYbwLBPhtAh+6FjhsCB+RkaBbiJD626gHBlHlpYl84dlVqK7J6SWMlsEd1QkagJwiRLK3VsB6OjQ/CjFpIoQNAI0Ky04HqRgBXGqidJKFkQSqTAyPeirnYhKQ3Cs/KgXcBWQjiKh4IWoDevod/RsX1kADs2bMjYg2aI03NVTFQiLKd5BFYJup2XhYGgxWgtw2ytwiSTwx81lJ2zNK9KemeW3cYxDy2asgiJaJLvgzt9vlem3pqwWTWvq5KqGdBhwbwKBmhBg6nQrqsjrxCIKFBtHS5SeNRR5IqSnZIE1BUHMNwWDuzdgx07NqLVaggLMzoyjB3buSgPyYLLUU21WsmcHMIqtFAud0njMEc0589fwGuvH8SVKxOyqBMEiNalbQOmnZapvR1nzMBAP67bswcH9t+IHTt2oL+vT9iU6alpzFydhetHOHn6DF584SUsryxmJXBIRbPSaDbeBUVc5PO2g7zjyGiGYI1i58yua8jfdcLBuPDzdWcajIx7ktbaOEbeyWFsbBS7du5CX2+vZKecOHkSqWJJ6eRqIxC9ERkRBooJAcWagYSNQTEsaQ5KYFCLwTwZXaofJDVXrMCih0lRdIoYH18njIiMYKSdN81GTISk1IhI5t33gQj/zvUDrDV81AIg0jLgwZ+E6agcAWqGuLN4mEwtRclSMFoysGusD7tGu0SgmqPFPW+Ly4lnShTFq0mcvBMk8eM5p/9LBw4cyOxO127XjsA/wBG4BkT+AQ7y3/dTfPe7T7w/CuJfS5DcYebtnOEUUOgexErDxyuHjklz75JrINAcGUukFEP6roARz2uK+4AqeSawNutVYRPUyEfYWENQW0HkVmGkAUZ7i7hhyxjcylX49at48L5bsWFdP5aXV3Di9BUcOzODuVUfsVFGz+AYbrjpJtz/gQ/IThexioXZCr79wpv44pMv4dxyA0qJdsI8fFWR9mJxmaSkuDluz6b5TIbMbA/tK6uUxoVQIxf5yEOvEQHLU2guTMJWXLnwcsHm7lyFiTjMbI0mY9IVhmy5svBwp1so5mUx5463vtZEGtMCTAu0Bi9m43Ai7BCaLWiqBbUwgDjXjabKUjkNZVvDoKNhtDuPLeMD2LRuUNwtOUZ9Fxycm5jFbDXAucllTC3W4EZshtVgaCm0yEPaqoo2Qw19EdtKA7CwHRkIU9kvwnhMjmK4SDHmX4BGkI0D2kFZ/B26NZy8nXWhRKns2HkcWBNv6UZ7t87kz0wbIcJVHiNmYbBoME5QWa0g8QPcccft2LBxPYLYR61aE+Da29OFbVs3Y8O6deL24MK5uroimR2SS5LLY2pmBgffeAPHjp8QZwr1IdRg+L4rIMT1PHk9zCPhaycQ6evtxq6dO3HzzTdj8+bNMi5L4kjSVufnF6TReHmtioNvHsbBgwexurIsWg+OTsgONRp1KcKTrBBxQhltMW0WMiZdLIx5Z3R5GIsehIwbF+kMqNB9wgwhDax2CIMAwyPDuPPOO3DP3XfLfZl38vrBNzC/VEGsFxAxz0bXEVKnQgDCOgAOVfj8acRvnYTlGczCaSetUkdCRoSvnb/Pc663q0fGWDwOBEgU2HJcxbh76RWKIhEjcyxHvQsBJntiWFxXjxU0lQL0IlOBSwjVHDzVFFeYNMykEfJqiF47xabBEnaPD2C8t4CiRleMKtlCdBUFqRp6YbIYJemziPDFe+6555W/7+vVtce/dgR++AhcAyI/Jt+J73znW3f8v4OH3zRs/VY9Z1sN10epZwANL8Ybxy7gwoKHemyJRoILGcVt/C8veqHPuGhae/PCiCSRi5jZI2x/TTw0Vufgri1i2+gAfuaRhzDc7eAv/uwPgbCGbZuH4blNXLw4g6arIFcaRKF3BKW+EQxt2IIDd7wPg8MjOHn2Cr72tWfw9PfeRtXsQtrdD19XEVKAqXIW/v+w9yZAdp3nldi5+3177xvQaCwkCJLgBm4SZYqkREm2LMnrOLbleOw4thwnY6emppJJeVJJKpmJPFNexraScmam7HjR2C6prM2SJYqLSFMkxQ3ESqABNHY0env99rvf1Pn+9zefWWNnJJESSL0mu7rR/Zb7/vf6/eee7ywsrrNhJAyCSlm5teWQeQ2EqAwRpCGcJEQ1DzHpJqjETQTrF9HbXEYSdsSeS0cBC1oYdMYzYc7/YVBrx6D1FDMzk9IJ0mp3xe7oMDAttSR3IZQME+41ObKwKwFrBEjdxIJVHoVdqmLHrl04sP9GXDc3iZpvYKTkSoT86aWTePnQIRy452745VG8evoyVtZbOHPuEq6urPcFmmzPDZFJTTwfK0EWz9YVDc/Rg4R4kuHgWTpZnH7NPDdN6l2ITwhWqLWgwFZSdH1X2lAt10OnF0jLqgAPBqjxNhi6ZbIIzkO5xCZhS4CN41G8m+PqyqrUuf/cz/08Wp0OWu2msA2ddgtxFIhNdn7bNuzauQCyGNw4ufnTFXP16rI06bKsjkWQjEPX1QgM4OP6aRcIXSIT42PiWLlx317ccfvtosUgQOq029hYX0cQ9uDYLhqtJs5fXsbSmbM4fvwYzp0/J8dEMEmgxg8ew/rGuoxaaGMlSKHmwfMLUttAgBtHtO5S9aPyachQEEQI10CAF4cosjIgTXH9ddfhgx/8AXH+HHv1BP7kzz6JlY0NFCtj6MYW2PtE4ExWSsXHsztIjWLIhJhJBJ81A7RoG6n0zvA4+JriPZIN4XMyOT6BHfMLApyEBevnrkQCkAhyyIoQfHIEE6HVDRCzdZd/pU4RRmkaRnlCxKndzEJMxRdF14hRMiPMlQzctK2GGxcmMV32YTDXp1TAxEhNBNrdXtDppThj2N6/K3rF/3jXXd9cQefb5K1z+DCugRUYApFr4El4ow7hqaceuy3Nst+KkuABw7IsvpH5JWYHFHFwcRVHzq5hM0olW6KbpghSUwLGWs0Ous0WXMNCtVwSOj1JusgTJn9GsJMOos2rMFrruGPXDvyPv/bfYGNjGf/+3/0+PItvixmiXoiJsSnsWNiLYmUSbnkMCzfejsrsDnzu8a/jD/70U1jvZvDHpiWsKzIt1Q3DN1xpMybpwWKYAcEh35yl2p2ykEjO8hhrbbA3Jgvh5wFGzATby56UvxEs1deuIEoi6cwQiy6dKiyViyNJV83ySESEYdgRFwHHSozpnpmeFWHq2samfCpBJe+P8erKkWE7BdieLyzN3LY5HLjjNtx1+y3YPjuJsNdCo1nH6GgNvSiUPo7d111N4l4NAAAgAElEQVSPF186hKeeegYnFk9jo66ix5XgVLWlchwgbqB+WJVsVLIGigjSmzm/SrQ9WQxmhBCwZSoKXC7PSUG/VZZaCQZ7cWsjSCi4KquD2hTpcvELyqnBkKosw9jYuAgeyULw57/xb34Th44cxunTp2WTT5mrE/Tkk5vo+Ogots9vx9TEpAhZGRD3+BOP4+mvfx3dXk/YG1pM6SghKCHAtAzFhAh8yjLccMMN2Lt3L2699VZJXCUgZrEev/IxFYu+tMWurq7ixOIpsbky0ZUOnJCMAcWu1GmwzZYi1DTBxYuX0Wh2pf2W7IdKUvXEQUS9DXM34EhPMQKCDymf4yiQ6b8BeEkKjcdqIxgZHUUnCHB5bR0hgPLYBEzXR7enWAoZnwjzxhh/pV9i6J1vGWK/JpDnV99loBkBgopqV303KviM60c7eKmscorIeJiOjU6PHVeRHH+YAp0gQb0ToZeZcCsjyD0f3cSAV1SC1K7BkUxRem/YwD3iRLiRRXU7RrEw6qJoJKgWC8JQ2Qo85lkcxzmMP07T/Hfve+B9h9+o96Dh7QxX4FtZgSEQ+VZW7Rq9DjNRnnvuyT1Jkn+80dz40dpIVTa6sYk59Iwynj+yhJdOLGEtSBBaPppxjnaPmyHr2DfQaQdbDaImzaBRG0bcEVakSHcH31ybG7h972587Bd/Bt3WKh750mfRrK9ibop177MolcYwNrUL5ckdOH5+DV948jk8dfQkOpaH8vR2dNhUS+usfConiJwMyvBFB5iJUg8GRX5JJK4ehNwEVaIqY+qdLASVGjzT88IWSnmEEdfExsolrK6vqJh720HK6POcrIAtUfMZtSVmBsfX4MJDFCZbmzNtmo1mC6VCUShzUvVBrye6AxolhC7v20RnZmfw8Hsfwvs/8LAIV0+dWsT45ASuv36vUP20Qv7HT/6FUPtXV9fkbF0SPTn4l8fKCYtkoao4bzqB+ouhU0BlXQZ+xp9rwac0JPeTPXUGhThqLFPOsrUok5sm/60bXamZ4L/5VQETXzZV9qqQpfhf/rf/FSsrG+JSoQCWmz5FndRkpLFiWSg+pbaBke2zc9MCIJqbdVmvVruNdquNVqeHsB/Qxftigujk5LTcNxtuKdLUQV0S3Na3zPKYGDDGx83I9XqjKe2+n/2rz+DRr34VzVZD2BACOn7wtuXDNHDmzFlhEBwm9MpYxpXNl3lAFGkwlCwybQHCad8ybCMV/s2OA9SKdJIx7r2NLrdqrwTDL8lXv1JDvdHaSouVN0+O0TiSERt4joJjolJw0N7cQNxpw3EM0e8Iq2cwGp4MXSZ2XwaZLexYkLEW14mf1AhJLxGfj04PjXYouSCJ6Ulcv1cdg12uIswtKbpsRSlyiqdtdkqlmKo4uHn7GG6ZH8VMyYSfdVFhNkilKoC70QnQ7QYt3y/8i5Ltf+qOd71r+VoT4l+jb6/Dw3oTV2AIRN7Exf1u3PTjjz9uex52RnH8rzc36x+anZ112Axq2R46sYFDZ5bxEpt7gxyRVcR6p4deZmC91cFmh4md9Gfk8mZspQEQdyUGmiFoI5aJQthFsnkVO6ZK+OiPfz8KZg9nTx2TVMvp2R0IUcZyCzh5pYlHX2DWRgPu2DRiz5G8i9zhGMARcCCC1L4jhi4YCv6o5xBdBH8nCaixUmyminmR75Me3KSLmhVjfrQEN+jA5XEGFOB2ZbSxVq+jR7EfHDAzy7HoqPAkvt8vuOgGTQmZ0vHZdGEyjZNsAXUBfDzkGa5cuSK6AtbdU09CsMFNk2wCN/x777kb999/HzqdJi5dvihpoD/1kx+VGPQ/+ZNP4ulnnpHiNwEdko1CRqDfkMpa+T5LQbAgFfGvAx0qlKvPegg1xAJB1Y2iW1p5Vs4PbuDcoMVKapoCpMhC8Pjld6IPcZSmw/e3+l10/bz+3a/+978Gxy3i0UcfxeKpk3JdijgpDOXmL5kYaaKK4nxPzui5JmR4GDAmj4nsjKUYCb9YEG2ILrUj4CB4INui80P0Vw2WKITlGr/66qs4cNfd2Lt3H/7gD/5vPPfccyKWTckecOQmAt4EI7URFMsVHDlyFJuNloTscSRj90vurH5uSZxZUoNg0kptkQNh+FgG30kwPeJjpMQxUoRWq4H1Rhdx5sItjcNwa+hyKmgYaLPhl6PEHIiiQFxcksNhkx3JJFsnoti7w3qFroAEPnb200hIYp7Cs01MTk9h+86dApTI7iS0aUtrroXVZhcBFbFeSSLaE+qSnCJMrwy4JbSiDF3DFfGxEWxixAyxb9sIbtk1I1qQqgspfKxVSsKOUQS72WrnaY5jBqxfNU33pdXV1dYbVdL53XivG97n22cFhkDk7fNcbj0SghHTjHeZpvnPwij+Sctid5UFxyugl/k4faWFg6cu4ny9h7Zho54C61GGtU6InhAQMYw4EbEdZ97aSusxEtowMMbcjNZFzNUsvOOWXaj4pqRDduIcx86t4uiFBi42c1wNTeTFGjK3gI4ILHOJOeckXWypIsRMlT2X/SjSW57KhiZh2LReSpCXSljl9xn1EykZkS5KaRejdorZoo+ZkSIuLx5DY+0q/KKnKO4wVimnGaPbHTX6oTjR4QYWI80ZjJWKiyEKmStSxvT0jLAVGxsbYjHlxsgzf2lCRSqboGYfuE6c/09MjGHfvr143/vei3K5grW1DTz11FM4duwYgpB2FMX0qDGLwhrSJ5Jx1MIoeNW8Ko3CGnRstT2rp3Uw6ZMgQtW9q/6Uwd8RiEi/ievK5qdjwbnR89+8Hr8SzOjRAr8nCOHjJGj58Ec+jHd93wNYPH0GX/nK32BtbU2VQbLDJKLt1tmKTSerQVCxurKKXq8j98tRCRNKeZy8TVq2mc/CNxs+brJgPAY+dm3p1awGAZmwTkmyBQJ/4id/WsDbxz/+r3D48GEZi8jGzREXmSfXF7BDULJ46qwwMrRd8yVDEO4wYr1PmqQZSwdLsJ0yTNtXjIoRw7NjjBRzjFYdVIqOOK02mz3UmzGihF1HZdXMnAPdMFQaFZNuE7JSKhCQQJlCcEc0x5mIX7ttsjeQ/BSuDQEdxda+Y2J6dhrbduxQYxsZpFGzFKAV5OimDrq5C6tcg1mqIiUYoQ4k4704CHILWaGAuFvHnhEDd+0ex97JAia8FCVXgdBSuQqP3TtM3o2idm4YfxiH8R8VCs3j73znPwq+08nQb8O32uFDeoNWYAhE3qCFvNZuhvvZN77x3PWdXuOjcdT7r0ueO0f3hE99Rmbj+LmrePbEBSy1U6zbJaymJq402mKhzeIUWRirVFOpLqctlDaDBG6aYdQxMGGHmCpkqKGHnTPjore4cHUNZ9Ya0hzbtipoG77kGdChIfEXed53fCjbo8oH6X8SfDAfRMSXyq4o1ltSFSkTK1PkHF8QuIg1MoAXt4UJmSm62Dk5gu7aZRnNsCK9UqsCloPNRlsEqTxX5ebIwKqItmWHtsgYlUpJytPo/CGTMjE+JS4KBncxW4HjBH6cOnVKiUf7Gg419mBIXEduk8zIj/+jH5Mz9qeffkY2bOouSMcTKPB63Ch5ZkqmRRxBzEihToGiD54r94vONHuhmY7B0YxupuUx6S6SwWhw/kFzUyRbwWMkUyHgoN88y+sRePBnGvQQFPDy/EqgxbHJf/WLvySXoS6Dj4mjErILZCr4GMT90wcvfBzr62tbQVwChgQI0R5aFIBHzY1Yqk06WV6LYWfImdhnhSlSXSq8D9WgW8eBAwfwwHvehxeefx6/8zu/LTkiisWiwsgQFqRQLKnkUwpdN1VXDMEnwR8BKY+V7JfofsjEwYVpuAJWCBIo87QQwrdiVMs2xkfLKJdLQso1GgEazQBhTIErU4ozsW6zKFFkxmSL+rZyJuFKBD/Dy/qPJWP/kWSMpFKnIJk9ZBxtC7MzE5jfPqMADDUvuYWNRoR2bCPxRhG5FaA4gswvIeDfJbuEmApMgpBx8naKhcki7to9huvGbIwYXYx4BirVqhTzRTlHUVaU5fkJ1zQ/kefJV++77z1Lw1HMtfZuPTyeIRB5m78Gnnnm8Z29MPx5x7T+sW+ZC4yfJrhgBsHxKw184/w6Dm2EuBgaWI8z6WJhLHbGKPQkh0F6OFciR/nIEnhphGnHwGzJhtFcQ5G6DcdEJ0nQyHI0DBubmYWu4SEzXeS8nUT8K8oNwDdeBo31xzGaCZF3WAKPfq26jGgITCLGk6s5Pt/ome+RJyEcI0XFMVBIAhTTAGUzRcHOkCaBgAavUFBtycsraG425azetR1kRiLNvdVaRayoZAEolFTNppYcAl0lzD+h9uHChQuyeZfKBfk3z8jVxEQdKzfk8fExTM9MS2cJ7cDc2KkH0Zs9gYi4RsSmrNaTmy4/xP7JhldpsFPshx5VaMChf64r7PXLVjMqW9eTlE/FNPA2JH2VfUT9wjQ+Dt6GHs3wGHgZRpnz53x8XI8f/pEfwd333IP6Rh1ffexRHD/+qgANjlvUiEmNi3g7LN9jaq86s1egS92HJ1ZmluTJcfSPRT9eAhBeRoLGGNYVx5Ltwc4XAh8Cove+970Ym5jCn/3ZJ/GpT31KWBIyIR4beksUeeZoNGlDDxGKZRlottug7UgJQ1V2B7NMuB4yGhOhr2qndm0mrRDshpLAy5FJtVLE+OiIjOf4FHU6AZqtDrrdSDZ4ephacS4MIAEJw+MyKWFUt8l14JqQ8WJYKpOMLdrBqW1irw8rCh0H01Oj2DE7IU41ClVZltgKbQkHTAvj6NllRE4ZkeUiIrvjMO+nhDwKhBHcMzeCG+dHsXvCR80KUXUyccXYXhG91EA3Ss9nmfV5wzL+erI69uytt95af5u/3Q0f3lt0BYZA5C36xH0zh/3000/vyfP0vzCR/pd2Fu+jut9wXASWj8V6hC+8uIhDyy1sGkU0MwMBNy0hKOhaISART4b8bxg8w4tRjBNUSTlz5p2pqO7UAlppgiZDruicMJR9Ns8sGLEFM1VjgyQLkNEzw5ZYmVUobYgwIv1/8zyTDcEmM0PiAL7JThaCEaUZ6SUZQsMWlw+BSLyxAjfpYKLqo1qiODHv0+cG8jgVIHJuaUnK5LyiC8d3UBupIWQ/R7srmzX1ISFLwzpd+Z6bM9M9OU7g6ClOQgEsGohwI2VOhmg2pKiMYwtPRK0c9QhY6TsrVCom11UlfUp41QAQEdak/+9BIPJ3XTNKqKp1JTonQ4EiPl5rSyOigQiPjbdHYKB0KGoTpHZEUlH7LAwfHy/D33MsxUCvD33kw5ib24YTr57A009/HadOn5INlrZYRqfzMfP2g4A2cIIUOlPYGUMARH0IQZD6nmyUSj4lE6FYIhFYMu6colLLlB4aZpMQ8MzOzkjM++49e8Q581u/9Tt49tlnxXZuO55iZ5IU9WZLNCFkL6jBYGFdo9mRPBUCEbI11PzweWGQHaWgWcpOGhb4ZSh5zBhh8F2CJIzF3UNhc7HgS3bK6GhVrtNsbqLb7iJNmR9ioR1Deouor6IlnuBEQs7IgLEMD+yEUWyew/GfJK5GMlaUVFXXxfTEGGYmx9TrOY7FOp56VTgjMwjsCpq5h9SrIXMKCGK6xlJMlF1Ml03sGi/glu2jGHFSVIsuKgVXXGG87yQ3syjND4dR/Oe2U/jMQ/fd9+o3834xvOxwBb7TKzAEIt/pFf8u3d/Bgwe3dTqtn0mi3s/ZRravUPJQLFcROGU8ffwiHj14Gsc3QmxkLjq5ATbZS7lWRHEoTyPl1A5wuMGmMHoxfKZ2pkDB9eUsMEpj9NJYek8yjjG4IwujwqI3B1bMs08qLVjqpbIStiwz/UZd6ZOhiJEbBoWliOD1XTt20kXBTFEpF9Gzilhq0GXgYcyBAiONq7DTHiZGi7CNVLIvysUC7rjlVuycX8DTTz6BJ598QsYhxWpRxLBJzCbSgrQCc4PudLpoNltie1U20hIWduyUTfzS5Qsy6tCbuTrTpz1VkkAETKmRAccLr+k39GhFg4pBR4wGFZKsOaD3GGQ6Bkcz2uki7A71DxLtrpgXYUBsSxgRrfvQzAU1A7xNbvKaAdGaEe3E4c+p7+Bj7XbauOfee3D//e+WvJCjR47i2eeew9LZsxKqxQGTiFtdT8AcwYi4pQ1V6KZui6MEBdZ4G5rN4ZoRxAk7I3HsbI9VmTbUfrBjhuLgm/bfJA6dxx9/HL/7u7+L5asrKJbKwnY0W21x03SDUBxYtNRatiPPaRDFctspgbRYZi1YFHaaNiwm7yKEbUYo+DkqBcUQMUGs3QwQhbQrKxBbKRcwOV7F2GgJtpUi7Aaob3QQJUAEC70kx2aQopMaiNnhYziS8WFYrqwDdSaSXsxCRmQSdEZgnccBSp6LmclJjNZGEMYpggyITQfO6ATM6jhamY0uXDilcRltUvRacTLsnCpi72wReyeL2O4b8Dny8Suw/RISw0aQZp00M56zLPtPc9P80kP33LP8XXrLGd7tcAX+s1dgCET+s5fqrX/BVxYXt69eOPfThpn9fKVSvKFY8AzL8VEPgJdOXcZjh8/h5EaAjdxBK+cbrbKbGpy38+wuZ+iGDPPB4ho6UZIuY+JZba/OAmXozs5Y5n1wHs5OMFo+mXPKOTc3HZmr87OfkyEcgQoRUwNw1qkTiDQlmKlkRFJiF9evCjCZm5uDNTaLY6sB2r0YIzYwN1KE1duU8DWKD5EGiIMOygUf777vXfixH/phaR/+4//3D/H01/8WIe/DsVAoVjE6Mo6RkTEBGfX65hZTQd0BN++pqRlEYYi19dWtcYQacXDEwnk914l6FjpZFCjg5ksmRY1gWFGv+kP0KIbAjcBDO0woerT6zhYFVFRQFjc0xXhwJKVaarXmQzb7vnVVnfkTiDCzQ90uWRF9f9opo8EQGRFxcvQtrLx/zcRQgNuob4jN9gc/+AO44YYb0Wp3cOjQIbz40ss4f+EC2t2uaGkINuX1IYJcFhIaEppGXYbYZ6VjhmfralSkWRcKPHn/BCIEIMwo4VrPzszgwB13YP8t+2X8srmxgX/zr38Djz/xhDAeBEr1elNstNzAef8ERaJ7lvVzJN6e7AdHYcLSEIAY/GRUfgrfzVAuWvAcxYhIAq3tIgwyySEJgljWnmMVzzYwMz0iWTEEms1mT0AmHUQkC8li1KMMiVdB7FbEzULejnkvBNNIIuQxw+sS0cGQjbTTrghKx0Yn4JdqCFNT0lrNUgXe+ARip4AmAbztweNjziJMFE3csG0Eu2YqmCgB426GWhpjpFxB5lTEERfl1sXEsJ8ygD+2ts8+8dCuXaoQaPgxXIFrfAWGQOQaf4Le6MP7xtLSTHt1+SfyLPmYb+EGl+/TBAFOGccut/DF54/j6FoPV1MbHcORlFEJ24r5hqocIP1SWOlC6aMJyWiQT2oH2JZLnUAWS9U9dRx2HqFgZOiGEVopzx49JfgTJ4lIQFXWQt8dIyJWxqUbBCIx8vYaeisXYYYtyeqozOzAauKi1QlQyGJMlFwUsgCdzRX0unWxYDLbgSLXiZERPPzAg/ixH/khtFst/P4nfg9PPvN1cc+YlotKdVQKyKiNYDQ5xxSjo2NYXV0TwaTSFijdAwEIP7lp6ip6UvAEIiobRAeSKTeL1pEMsiFKjMozdaUHUUBDdeMMMiFaS8Hf67wNAgqyGzwmfmjLrb6eVJoYr5XAacaFv+dxE5xw4+f3dLS8lkmSikhUGBc+G3ks63HXgTtx5113S8BXfbOB02fO4OjR4zh95jRarbYwEmRgLMeTcQ0ZCbIfZIkkRI0MTd9Cq5kkPtaYSaYs6+tnmfB7CoNvuGEv9u+/WZiodrOJJ7/2NfyLX/91SZNVmp9ARjERc2ZYV8B0GXkNmQJ+WLinWnepQ1LPAUctTDKlkoNWdOo0amUfBc+W/JflK8uS5cGoe8an057LY+SxERRTRzI3MyW5J3y9cJSzvnJZFQjmwHKjhw58BE4FGz0OHckGuarZOktkxBmnGaJECbRLViRNuK5fglOakIySzC7Aqo7AKrMnykRE565lompG2F42cev8CPbOVlByCUZzjJWKKFB7ldtI7FKrl2AxTo0vZkn2Zx/4wEPDUcwb/cY5vL03dQWGQORNXd5r88ZfOH261lpf/XDc6/x6yTGur3i2lRsWyhPzeOrQGXzp5UUBI3WzgBYssSsy2EpiyENVfEuxpwAHcQzwC0cwdMaoOnQrYfJpJCr+hckK2usXMDNSwGY3wpXAxXrMXBFVbU4Ao85qlUZE2JE02WrRdZMAbtYTh4ydhtInk9suepkaRXjsDuk1kQctmFmInL4GBpdRv0KAkySoFIp4z4MP4B//7M9K8uq//I1/hWe/8bwEnzHrgmfQZABGR0fF5cENbGNjU0K+KJzkhs0zeLIRYrdNWWMfi66DZ+MEI4PuFTVO0QFlr4ETviKUU4Zagr8LRHjGrkpWDaWj4JqIfoabrtJ28Bi4RmRAROxZKKDYZzZ4Zk8gR1EoAQdBhXbW8N8EH9qGy+OjRoSPR1lQ1WiHH3QCcZPuddoCyu688y7svWEfCsWiOFPOnbsgLqIzS0uob26KY0Vlo5ChoPZDjWHIkpEVU9oRbssMW+PPBfqKM4VrPjMzg4WFBezatQs7dsxLPDx1OkcPHcL/+fGPi3OHoIkOG9nQJbWVQXwcF4rUVF4/elRF9mrQrsysD3bxlItsvU3QZSBaxmbhOUmJZaldSO1QqSQdQkEUyYiNQMRlgVxEXUeGiYlJzG7bhlq1JNkjtmWIMHZls42rzUBASA8+YtNHbrnIhSmkbsVDnBsIYlXE59u072ZwGZpXIxCpIjZ8sbmnrCZAhoKdYsxNsG+6hFu2j2B7zUHFTlD06DgqwmXfTYS81epeDDPnuXKp9vulWumF2267rXNtvusMj2q4An//CgyByPfoq+Po0aPlRrvxcBx2f7Na9Hba3AUZ9uSU8Mr5TTx+9BxeutTACt0vtoUe9SKxAaNngTpTnqGK2FReQQqMGMx1oEMgieGkIcY9A/OjPoro4Ojzj+O2vQsYm9+JEw0LZ5sGmkE/4ry/mUjZG0O+GHbFUQUHOEkEM2V3RyqfnLebaSjFfOybITAxohB5r6XyRSioNdkjwhI0SgiZzmAgCxNxQbzvfe/HL/ziL6Ad9vBvP/H7+MpXviylbDyTnpycEoEqN1WOWNQGq5wtAjL67hYdJqY3cJVBpv6UFAtCoKA2dw1OdPy6Bm9bDEZfFyLAhSMCcaWolljl4jFlU9fMBsEImQuV3KpsuJoV0WMPHodmH/h7zejosQ6/cgzFYyMQ4P1stb9mGQLaX5loy7wP35cyur033IDJKepo2KSbYGVlRUY0V1fWcPnyZRlpEbCJzoPMCNkdWnb5yVHNgIOFAIijofHxcYlupztmfn5eAAmPlywUM1g++clP4tOf/rQcKy8rBIO81ExhRCSHRSzZFowBAax075C96ud2kH3h66Jc9IQZ6bXa0i3DsQcTdJl2utmsS4nd2MSEHPNGfUP0QrbpioA1iVSc/k233Izrrt8tpZH19VVUyiUBdOyBOb+8huV6BwFYQFdAYFQQ20VJRaVBmHUDtBObtgHbNeAXHMk/ISOy0SVbmKNaqqGYd7GnBty9cxS3LoxgvJjDpFvNcSWPhIH13W4Yh1G+XCpV/2e/VPr0EIB8j76Rv00e9hCIvE2eyG/lYVy4cKGwubn8fe1W649KvjObRZER5TbKkztx8moHn3vmMF66tIZVGNjkG3/qAgGL6QzEFOLlKmxMjxZUFXoKl2+aeYyKlWCmYqN+/gROvfgk9u3dgT233InzSQ3nOxbaIYGI2mypL9H2VW6U/N7mFCiJpFuGzgOX3gRaINMQftqDFzeQtzcBZmVYBhjaZpqc0adSaKaPi3ZJEvMcy/C7D374Q/i1f/ZPUW/W8YlP/B6++KUvyBk4w8i4qXATJcjgv6VKvW9/5c8Ug6NGKbofRoEQHVimf67Eqlrn8dofmmJKBoPI9PdM6tSAQzMZehTEy0jvS5puZX5oQES2g4CC1x3UkYglWBpp+8mebJhNkq18EX4vOg02yTLErn8fkoGRxIiisB/oVsPCwg4BJByfEPjQXcSBGgvqls5dkHwP2pY3NzdVymqfteGzIFZbvwiv4KNarkii6Lbt20UPsn0AgPBYyUA9//zz+OxnP4vHHntM/l2pjshzIEyIaG1YDqhYEHYKcQykR1yea8OmbqXf/yLrYUL6hXz+zjLFHszxIZ1RjO8fHR+DVyDbwiReCDggGN3cbKIhke6J5O+wmG9u25Roiy5duoRWo4EDt9+KvXt2Iwy6uLK8gourm7i40cVa5KBp1BAXxhDCk0h2Mixe0UNO8ORYcAqOMIu9KIXrkWUxUUpC3D4/gXt31nDDpIeaEwnL55DR8ssU0+ZBpxeYhnm4VBv/2bvuumtxmAvyrbz7Da9zLa3AEIhcS8/Gd/5YjKWlJS+KNm9pNJqfiaN0plKtmYbhwimP4NXL6/jicwfx3LmrqFtlBLmHsMv5O400HE1wLMG0VHXgEtNFu6KRi10RYQtlk2OaNop2jvFSQcq5LnQdrMc2aMihhkKRKqpF9rXo0Qgu+zvIiMRdFJCgYKQw00BErEavDjtowjcSOAw+IxvDWHqe+loGYjXj6I95mGPSH3kQZBg57n/oPfjlX/mYZI786Z/8ET7z2c+ivllHqcgNna4P2nn9vtOE4kXqSQh0lO1W53JoEKGByZYlty881QyI3igFsry+H6afrqqj2weZkC1GpZ8Jol0ymgnRAtNBZkSPYHg7dMDoMYUe1ehoeIIPfq+dOMppkkqnDAPZtMtG3zZZCYIRshcjIzUZpfE6vA0GkK1evSpMCe2/1FkQOJDd4qirVq2hNjKCsdFRjE9MYHJqCtVKRSXespyv28Gly5dx8OBBASAvvPAimo0WqiM1ccq0u4GMvyI5LRoAACAASURBVKgpoiBWNBgMlRNxtApDY5Ecc0sYfCfjQZEsqXZjFvfxtVWrVeXY2Z3D4+50WgjCAOVKRdahVKkgilPRonB92NhL/QgL+qgR6XXbWF1bQ5epvZ0u3vmOu/HwA++Wbpljx44itX00Uw8vL63h5EaKwKuJJTc1TAHLnmuyHAep5SCisNZmQaGLYtbBlNHDQ3uncGD7OGYqHko283lsGOIsyhGGzKExlh3H/WSSJP/7gw8+2ByCkO/8m+bwHt/4FRgCkTd+Td9St5jnuXH27BNeq1W4uV5v/2GxWNznWKbjMFPDcHByuY6vHTmDF86uYC2y0c4YL81K90yio5mLIRkgW68kCgJT2GyuZQ5IEqHk2agWPdFqNNuhCPsiJq6KJkIV3+kgM5U4xRj3GG4ew80i0ZoU8wB21EbaaSDrNWDGbdh5iIJpwGGBHhM/mdlBYamtMh1YcS+196YjEfHsO2GGA9txGY3y/R/8AD760z8FxzTwuS98Dl/80pewurLWb2xVVlSl9VBf9WhGj1+0bVY/4a8fxajLKReNFp6+Hojonw9+fc1ZotgXHUxGEMKNnyJSXp4CT52QqkPKdH6IPhbNsAz20uhxD2+H7IAWsfK6BC78pDVWckZkXGSi2WxgbW1VUmj333wz9uzeg8nJCWl05XHw9skKEMAo5oajk0ysthx76fRW6nG0FiUIQxawiVX63IULOHrsqES4Ly4uymOkm4mvkV6csicFls3OJOpYTNi8HW7okmDKWgCV2eE5NjzHgkttipHJiElk0NTZGIboaWzXQRhHqg3YyCRFl0Fq1DdNTk4K28KYfo57FnbuwvyOBWFeGs0GNtc30Oq0pemWj/mjP/WT+KGP/CBOnjiBJ772FMxiDW0U8PzJizh+tYvAq8LwKzBcD67NsaMq3qPN1/QKUkTnpR3sqgIfuG0nDsz4KMUtlH0PdB/D8kQITNAfhdFLpmn+tucVv3Tvvfdu9EVab6n3m+HBDlfgP7UCQyAyfF3ICrzwwgtOL+4d8Kz041me3esWCgVLoqVtnF9u4Nkjp/H04mVcQBkNOIhSAhFuAFKc0ne79PtiEmo52DBqweq7OKIwkA2B4VIxBZ798CcxyWjXjOwY/AGDnzjeCQWAFLMAXtRE3lpH3tqAlfbgOAQGBEIJTGZIKK+H6GZT1tgwpIrv41LTbsJIUrik8BWuQL3FptkS3v++h/HB7/8ATp06jS98/gtYPHVa0kO5sTOtU1lklaCTdlDNQAyCEVEt6OTZft27zgR5bTxEB4eyKesPDT5oYeX3vH09itEMi9aCSPooH0vfvqtswao8blCIytvWDhkZcfUTVRVrQHdPslV2R00HRx+8LR0JTxaAzw9ZAX7EUSxiU+ptzp9bwvLysgg8Z2emZUxDIFStlOX6tOkKqPGYlMq0WMUsEcDJcRmmpJ/yPghUmq0WNjcbWF1dwfLKCi5euiyMCoXPdM10g57oQboJG5vZG+OrrBC5bUnXU7ZoYdVydNstcUpVih6KcgxMCI6ENOG6K2CkbL583cUJI/5VEzAj6teuLqMgCay2sCDTs7MYn5wWgexmsyWuIZux8KaB1UsXEPa6+NV/8k/woY/8ME6cvYjHvv4CLqx3cOrqJi5tdtGBDacyhpyBd3TgMGKepl7Gyxs2/DzEtJvijoUxvHPfNuwa86gugS36KwOuT4AH9IJoLUvzz7iO/0dpmh596KGHNodvW8MVeDutwBCIvJ2ezW/zseR5bj3//JP35mb2PyRZ9qBhezWfZ3OGiyurTTx6+DT+ZnEZa4aPTgoEdEoImcEeGmaLMCvBkFZSg/ZKdqlINEiOJKNmwpSzawO8nNroeNanKu7EQqJcM3kMIwpQdVIU4was9hrMbh1u1IGb9MQKzNk6WQ2KZpmzRh2IbLb8JNEi1hSVf0KQUrCV+8GSjSiXy9BdMT42jut270Gr2RKdA3tpxNUhmxw3em48yr5LDDPojNHL3R8ObAlMt37eH89IVocgEvUbPaYZBCIiKO2zH/xe53sMsiGaEdFCVv1v3g4/BnM69PX5c4IPXZCnRbJaX0JNB8GIAhKqTK8XRLLhy1r2U3N5O4y6X1w8KZfZMb9demQ61N2YjMR/DYiw5bi/WJKoymeHbhGyZ0xG5euAmhYeE29zfYPCUI5ylH2Y2g0CnGanLfHqnThFoVwR9wlMOlEcebmJjob/MTckTxB2OwAFy2aOsu+i6LvqFUHnUV/8S4Err0WwGfb1MrPTUwjCHjbWrorIdWZqGlMzM/ALBEMhNhsddINIwAtf383GBlobV3HrLTdLJ8/sjuvx5AtH8cgzr+D8agvNxECPrE2pCKdSRsRxEh1JNjNLhM9BxbGwe8TDvbsmcGDnOKaLOZyM9nhafRkTa8Pxisgz4+kwiP88CtqP7Nhx3dLNN9+s+gWGH8MVeButwBCIvI2ezDfiofzlX/6ldf2N0/dGofErWW5+v20742w3TXML5zbaePrkeXz91EWcbkboWr6I8Ngnk3YjFtuKGFTebSXts19gRxeFuE6IAlSUGc9W1VhGzfx1/yh/ZrFxN+xgR83BnnKK9qVFbFw+x9NzeOzqkDNGIJIArVSBDVOxGNzcCHrErcHNnZsVz6bJDsR0PnB8o+rhmebJTZpuBLIyQS+QzZA3TmusjmLnxrklLu2DlK0/HIINeWyK2VER7hSj8vrKiqyyOfoaFfHsqmdKgwyKKzXI0Q4YPb4YdL/oUDLNxujrC8bpj3+0PkQeV79hV0fSS2ha36KrdS4ci/BT3zaTV3mAwgLRQu1wHZW9mtqPs2fPi5uIWg+22qYJ11CJU7mJc9TAs32uIwXHihmiriaVDZZTOGpFmJ5Ko9aJkyewunJVmKtKtSLsil/0USwWUKnV5D7PnDuPjUYLhl0G7IJ8MjRMhcelsE3mxYTSwWLSZk4wYgPFIgWebAqmhoiJqsruK2SP6Sj3jYyRInieg2qZHTOjYuEmUOl0emi2uogixtlbUkq4ub4ige4PPHQ/Hnjve+FVJ/Hi0SU8+fxxnLm8KQwimUSzXACKHiLRK7FZjzH2Fpw0wZRv4Ka5Mdxz/Txu3D6BqpXASruwCEIYIkgmKs1btuN93ra9v0zd9OvvPvDu1Tfi73t4G8MVuBZXYAhErsVn5Ro4pkOHXnpnmqW/mGbZBw1gmvP4zHJRDxJ87fAJfPnQaVyJLLTgIzR8RGGOPGOsNbtdYqlDVxsyf07QoXSFkhUiW52Od38th0Q2UwEiMZy4i32TPh7YM4L2hRM4fvgVocYV5a9acFk0RpqczAVvX8SYA1ZUAh9ha/rm2sF0Uj22ELFs391CdwQdH9rKqn6uxKm640Vv+vp3mt0gltKX1ZkcwlT05TNbYtX+bepUVGEuuAT9wDQNLjSjofUcfGyaAdFggseiY9M1ONHHSUChk1W1zZisg2ZkeHmOSHi5QacNNSPCyAiLEYsmw6AuwzRFwHnp0lWsXF1T/TWSY8JRBnVCamzFxts4zpHEqRLKmoaMPyhqZj5HhaLVWk1hsSzDxvoq2o2GAEUCh2q1jIWd87jp5n2Ymp7C4SOHJVhuvd7C8dOXsN6MkDsl5LTEMlk1o7sqE0u3nYUCQmjjDsOuNELXxmoyMmKwHZkxg0wIJ4jshhGtk6oamJ2dxszMtGhIeNwtltx1Aol7JwiJogy9ThMlz8IPfvgHcO+DD2CtG+KJbxzCswcXsd7KYLojMCwfJvt0ygUEVo6QxY62JX8PZdvGwkgRd86P4M6FcSxM1sTpxfh2MnV8rrsBCxu9F8Mo+aJlmZ+rVMaO3XXXXd1r4C1heAjDFXjTVmAIRN60pX3r3/DRo6/cG8XxLydJ/JEcGKNA0C1Xsdzs4ivPvYxnT13GUsdE26oizF1xwaTsIWECqzALqWJBlNdSzkgloEtyR7RAVTEWKhBNAREKXd2ki9vnq3hodxVeZwWLJ17FyVNLMjrhqETi5OVEU1lWNXgYZAe0zkJvvkp4qj70xs0odm5EOktDO0l4m3qD5u90d8vgzzUgoPaAj4sgQN+OiGR5Wt7voOFXrfEYzAUhE0ARrR6raGZDO1X0KOX1Ixr9ODRAGQRIWj+im3a5Nsz30EBErwN//lqTMGPpXdWwS4cQx2p86rhWDnM6yCRkWF5ex+nTZ9Ht9sSl4vtMemXirNJOsHem16UGRI1OyJowm8V1fdmQpZtGigXb8lqhsJSC0qirskumZybw3vc+iPe//70sCsCLLx9EGOVIYOMLX34cx0+dQ5w7AkTEyUtBMsdHSJCHTSRxG75Dy7Wt2oBNFXXvMkiNo0Q6ichc8dWZpeKgGRsdE0cMaa2gpwS0BKVkt+Iwlh4diZPPM3zffe/Ch3/8x3F6rY6/+dtnsXjhKnqxAb84hnJlEonloRWnSF0bCWeGBruSQtRcYM/0GG7dOYc7FiYxV7IEMOnof9M08yTJgjCOvmab7idz0/nSgw8+uG5of/xb/+1k+AiGK/D3rsAQiAxfHP/gChw8+sL3pVH2y3Gc/IDhuGNOoQh+Xl6+iqePnMYTi6s417XQMgropiy+U0Akj3h2mir5KDe1jOMNxVj0t4H+/J6aEBlMKFtrlsPJEzhJF3fvGsedEzmm7EDm/ydOLeHUqSWxhooAcsBKq/UWOtuDG7QGIq9nIzRwUVoMJfrUG7l2wvAr2RH+TgeHafDC+9JBYTrbg3SP7n2R3pYBi64+Nj124X3xMvw5N0nfoZbhNaAyOJ7RzIvWjfCrthXrrJEtVmYg20SDEM3SEITofA/toFFW3XCLGdF5I7x/htNJAV4SSwgXmQTqM9bWNnHkyKtY39hEwWeCqgHfA0olHz5FmXRtB4mUCRIEuJ6LUrmMSm1EbmejTk1KSx5vlrCvyJBiuF67JW6pHdtn8f73vQc/9JEPwfVdXF2r42+/cQiLSxfx0qHDuLpeR5Qyq4XsG0sVGaSXwDFTxJ06sqyNW/bvxW237UcYxnj55cNYX9uE76m8lDRLkJBFcZhQ6mP3nl0oFytod7rY3Gyhy+4k05GCPII0WnsprGa0e6FUxr33PYgePDxx+ATOrmygMjaOkdFxGUeB3UtOEau9WDQhtp3BTzuYc2PcvnMSt18/j/nxGqquBZuljzK+lKVgiMvFPMv+NjftPxgfn35+qAUZvjF/L63AEIh8Lz3b3+JjPXr04D1Jlv13cZL9QGYZE7Rg2qaDZmzi0VdO4csvn8RSJ0PT9BAapmg08ojdNLTwpjDiTNIpmSzJs1AVDy+nswqE9JNJpSeFHR+07SY93DFfw4HxHJV0E+WChyBMcXLxNBZPnZIxgbTnMmSsXwanRKWK3dDW20FxqQYEoiPp52cwpp0HMDjuEOFonguDwI1ad8u8PtNDi0RFZCoFeGoUJIzDwIhIsxtbDEq/AI/Jn1I8Z5gCBng5WmG1BXcQhGgQpPtuNOuh2R0NiHR5HW9XAw7er2Z6CEZeD0Q0GOFxkxmQsRBTSx1bnCXSRkRGwfZQr7dx7NhJSVT1GXdvprAMtt1a0nRMoSrFmKwD4HPAcLBypYrMMLFWr6MbhbKpc5OnhiQMejI2ofW26DuYGh/BTfuux8989Cdxxx13YOnCZfzG7/0HfOkrj4lTq1yleNoQPQ87XMh0EPiyQ8a1MoyNFfGjP/xhPPSeB9DrBvjTP/1zfO3Jp8VqzmA0AhDbSDA+MSqjH+aG1De7aDRbwnywH5qf/L4XJ5icmcWNt9yC9XoDy+sbsL0aLq+30cospG4BpuehUK0iMy20oxgxX+eWC8aFsLBxrmzj3uumcPd1c5irFWFlEdKIr7m+PTxDKwjCQ6ZpfGF0cvY/3HHHHWtDFuRbfKMaXu0tuwJDIPKWfeq+swe+uHj0piiKfq0X9H4MpjkO+PBKI2j0Ajz20hF8+dg5nAmAtuUhEEdvTnoEeUjhKQWF6g2eZ9gKiOiGEOWuUdW7qnWGgj476uCe6yZw50QGp3UFDi2m1ZpUvC8unsaJxT4Y6Qs19WoocNDXjfRZBs0KDGo+9CiHQIQjCGEB+vHsWp+hbKaKGRnMAhkcl0jmBzduCjrJ9vQ7Z3RIGI9Lsxn6GGWcYjuii9BAgpchEJExQj+WfdAFo0c+ukNGAw+tCZEcjz67oe27+rh5OxqgaEAyOILiMfCYCA7oZuFXdscatiGgMqPOh4yIwSyNAGeWLopORNmWqbFREequY0rBXMH1USqUUCiUtvph1htNJOyhYV9NJxS9CHUjvDwblxPG7LN9d3pCQsI++tM/gSSO8eef+gyefPEoNttMeTXRbm4ijQPkfN4Y92+k8j1bcqcmxrBn907Mz2+XALIbb9yHRx75Kv7qM5/DldU6HL8E37OwbWIEe/bshmG5WF7dwHorFDFpTobGcdALY2xyBOiXcc/978HD3/+DePKpp/HFRx5FbDiYX9gjYMKwXQSWgyZj8S2Wz1lSclexcky6OfbN1HD33gXsm5/AhG/BTiNkMY/Z5JgricKwDsP8W8e2/u273/P+r31n/6KH9zZcgWtnBYZA5Np5Lq75Izl69KkdSeL8ahjEv4TMqyRpjtHxEWymGR47fhqPHD2Nk/UumhSwpnxjp3A1A6JM8kTEMkqmRLCC0olQtKr78/hiFLEqN5iwhftvnMP+She1rIGU14OBUrkmzoJjr76K06eW0Al6W3kaUkAnpXkslFPNq8rxQimBYir0GIOLrbQSSguiQ8T0aEe7Vcgs0LnBzVkC0/pZHppd4SYvAEaLVaVnBcJ0DLpWBBxQY+Opbhi6SQhatP6El9eC1dczKPq4NVjRjbkEEwLe+iMqDZw0U8N/83sNprSwVUYOfVGuiE77EfD8Ge+DgIYuJGI66l+SPEPKor/cRKsT48pyHaurdckWyVK2IEbwLAOWgIJEiuJqlRpq1aqsfycIJdacdu8exypMFaXjBSZ8Bnq5Lmw+SUmMsVoZdx+4A7t37cBXH/kKDh49hh033IZGJ0RjfR2dzQ1pVnbNFHncRRq3BQDNzc5gbmYGjuMLCB6pjeDAgQO4unwFX37kEZy5cEnu17FNLMzNYsf8Ajbqbbldt1hBL4qRxJEApMSwpbgutgsojs9gfGoOq2vraLeZa2KjPDICz7WoSkE7NRCY7GiyJaysaifYViQIGcF9+3fjhu2zAEv0Om241BpZ1EnlQRBGZ7M8/WR5ZOL/ecc73nH1mv/jHx7gcAXexBUYApE3cXHfjjd9/PjxcaS9X4064a8XK2WrS4rddpCXfDx+8Ci+/MoZLLYtrEUWopjBURaMOBfrLJJIAsi0fVU5Z5QuRGdsWByzkGaPu9g/V8I7Z02M5E2h7ymWZOOqXyxL++3xYyck+4NZGFutuBzV9EWsg9qQQeGqYhGcftgX7ZtKr8HL6wAwrQPhqIQbOjdpfmr2YDD9VLtkBnUpWqOhQ8SKfkEK5AbHO7w8j1trS7TwVP9s8Jg1q8KfadBCAaoWm+rHqsdKTCblcQ8yJlobw8egAZcGObpMj4+f958lTINlPEyKWD4FT6LdS7Gy1hatCAXD3LzTmO3EmYwjCCaYtVFwGSrmKYbHLwoI6aQ5uvyMU7ilCly/JLohrk2lVIInDpIeOs2GfKW+aGJ6BsWRcVy+dAX11RWkYQeI2jDiNpB2MDri47rdC1I+Vy7VxLVy/twlOI4nox06Ur70lS/j5JkzqIyMoFiuwbFLKFfHYJpsKGbOSSYR8wS1AUFseQyhXUYnd5AYzFYxMTkxjrJfhgMbETKEdop2FiMW3QlgRhEm3By3bKvivpvncOPCFCpFB1EQwbaKyKMceaeb21meO47715Zv/eZ97373kAV5O75JDh/TN70CQyDyTS/Z9/YVGAl//vDhkdw1fmV9ff2fp4ZRZqR6eaSCrmHjscNL+NJLp3G2mWEjtpCYPvsx1CaehOJykA+yE2Kt1YxI32abAU4WwwpbIla9ZxooRqtUHcBinToBSZJLkRrZjyOHj+L06dPqLF4EgrawEwzO0gyG3qS1Q4EbOV0ckpYa83LpFqsweB0dAsZxBX+uRx+aQdHjF82eaHCi70+LSSUtlYLUPiPDzZnHwMsRSPAr/60tvZrh4DLpn/G2ZGTSt/FqJ4weMWlmRgMfLcDlbehCO37P29CumUExr2ZRCGCq1SqI5tgSG6exROWHjBhPDHSCHFdXmyIiZX8KwWQcd5FnARiBxmh1iyMYw0KRZXelMkzHlXFdK4gRGhYMz0diujAtD4ViGVmSoVoqYqRSRo9pqxtrkukxNTEJ23PQ7oW4dPECept1OAgRNldhZx3s2jGJO++4GXOz0zh37rw4qhyvjG4vQtCLMDs7h+1zM3jqqa/hxZdfglsooFybgFscxcjolIwDO+0uorCHdhCiNr0NKI1gLcjQgw+7PCosCnNHxHKcm8ijFN0kQWVuAt00QLfblhqCbSUXdyzM4L6bd+DG7TV4RoQwCREFHMX4opsxovy8kWf/3kD2F4llnXnooYcYGTL8GK7A9/wKDIHI9/xL4JtfAAEj58+PtOqXf6nRbPxTy7WnSpUa4Baw0U1waOkKHju0hINXetiUnBELIYOjmFdNAStPIaUbRBXeyZSGY5qcm5gJKw7gUKy6o4J3zFgoRauwOLIh7Z7nCKWSHVLfzrP3C+eZ+LmIVrstoVMUxMqYoi9a1Zu01ojoTVdbcQddM1wNrRHZsuJalvSS8HKq5v41BkWPNrSuQ7MOBBD6Z7wMtRB0lWjmhvejAQvBBW+f4ljNxAy27hIA8Vh4m4PhZFp0qrUtWjcyCEL0s6uZEq0b0azI4FoQDBGIqPI9uolSzsqE+QhighEDvcjAykYHl1c2ZFQjZuw0ECCSJyGMLIVjWvBsF4ViEZ5fQsrnP88QMGPG8ZEzLM2gBdsUxwq1Mrwen2P2/lSKPsZqFRnZRFEsDbg9ltO115AHm9g+XcbC7BhGSi4Wts/huuv24OSJkzh5mvH8liTDUnzqOgXcdeAeAapf/epjWNuoY3xqAuPT26Q0r1FfUxbdFCiPb8P1d74bZ1baOLeyAb9cRblaQ5zFiKhc8oropYxb55rY8EolGCnrB9rYO1PEfTfN48CeOYwXPWRhIOFkZP+yKBA3kG35nzbtwifaQfKK53nNIQj55t93htd4+67AEIi8fZ/bN/2RHT787HSeJz/d64a/apjOzkKxIoVxrSDFS2ev4gsvncKh5SYacNHKTZgs72IeQxgjZ4InG14lldQWvUTG5E/TQoEUf3dTckTu2+agHK8xoASmxdp0VQEvgtQ82+peWVpawrFjx2Qz12f8qpdEsQ46lIxAQOsmdPT56xdK6z8UcaO0JVq3oVkEPdrQQERniGidBzd13o6+PhkRbqx64ycw0CmovB+dCqtZncGsEX0cmhXRAEkzPP8pIKJHLvr+NOjRLiN9XHoUpcEQ/60YFNUvwzBSgg3pFsotdAJgea2DtUYPvTBFSiEraEONkDFhlSCNoNGw4bgFOIUyTL8Ag4yQ7cBwPAEm7LPhyKNWrqDgebDpdmL+TMKIdkOswYX+emWZgbXVK0DcAuJNvOueW7B7fgobVy+j6Dq4447bJcH25OIJnDl7Rl6D7U4Pa2t17L/pdrEUP/nkkzi7tITR8TEYto0wDuFKOaKN3Kng1vsexnpSwpGlFbRDRsqXJJXVckxkjovNOENs2LC8EpIohBUnmCnZuH1hBHdeN4kb5iqYLInEVyJ06J7KojgPu62uZ+e/bVv2p43N+MR9P/ETvTf9D3N4B8MVeIutwBCIvMWesGvtcM+ePTZbb9R/JIuN/9ZIcZNDQaBfQCPO8MLSBXz18GkcXouwLv00LHYzRO9hRGRHon4rKjMhgJynplkGn06MoInbtlXwrnkPtXRDysvY5MpPtqJyY6W1lBpH12EpHd00p7B0dknCqKQvZkDEyQr5QSvv4DoO5nDonw+CEc2c6DyRQR2JBgkaOGzpPFhyRtmsZI7oEjhVWjfIoghQ6Keq8myeH1qvokc7BDn8IJuhRyv6mF4vwNXWZD1i0sJWfTkNQAg2NGDTgIaXJTOjtDAEIrHQVdLNQ8WG5aPVzXFptY12ZKhRC0PRMlqo+VwyXj0VIAJuyU4RdrEKp1iGRVsvE0b5nPSLDilQpY6k5Djw6RoycwEk5EqYL0LNCG3RnSBGq91At7GKuFfHjdfPY/++XWKFZQbJDdftwcKO7bh69TJeeeWgiu33itist2DbPqYmpyRe3WUuStDD17/+lOhebrzldpxdbWLmutsROKN46uBpXFhvi37F8TxlNadOxrIQMJp+bFw1/fYa2FGx8I6928WWOz/qw+27d5RgGgxGC9MoOWib+P2SkT3lXVy7fNfHPqbUxcOP4QoMV+DvrMAQiAxfEN/2CpxaPjUVrTZ/rLvZ/Jhp2LfxjDQ1cwQm8OpaC59/5SxePL+BJgroJCZSghC6WCgs5ZiFgWcsM8tVPLyVhhLxvn+mgO+b9zGGhlyWLgvVs8rxiepy4cbAjUeLLVmiduHiJRnTbLEAMq7p53sMsBz8/ZbrZSAMTIMBDQh0ZofWhGhdhh6zaBZkMG+E4wkNTvSoR4OUQWuvgJI+O8LvKcLV969ZFz1W4YhGAxENKDTAGNSlaKZHC1wH2RteniBEj280oNGMDHtW+D3TTyUangWFfJcgSLIKaIcGLq120I45brHQSVJ04xAxC9sIIrimEmlqIbOLMLwKTNdXBYQcv7Fqh4yJaaLAZFbLQsEyUXRMlBxaf224TJTnvC5L5HnrRIlEnzc2VpGELRScHDvnp7FrxwzGqkWMV0sYq5Xk1dFqNlHfqIsbp9sLcfHiZVy35zq84533Yfu2ObTqGzh25BDqbbbj+ji90kZUmMTLp67g1JUNJLYvLE5isIeGJQIqgdVmRkmtjErBwmzJwN07x3Bg5zRmyx7cnK/BFL0oQRjRiE8DFAAAIABJREFUZpxfzVN8KuyFn5+am3/yne98ZzDMBvm232aGN/A2XoEhEHkbP7nfyYe2fOrU1PLq6o8aefYLpmndSW0es7YTv4hXLqzjr589jCPLXazHNnopRZCqII5AhFHfcgbNOUAUS1y3E3dw46SH++d9TJhttSlRt8D9iWFbFEVaDBBLEVJwyrCrckVcL2eWlrB09ixarXb/rF/8OVv23UHx6mAs++CGrRkR0XfQbjvArgwCDy1QlVELRwlSYJeLOPX1QEW7YbaASD9WUyep0iqrAYZ+7vhvDSz02GTweR1kRDRg0uOXrcC1gWh7LWbVl+F96/Azuo8oymQkO1NJCRySNJC1FhBouuglNq7UQ6y3UqBQVU6YOELIxkMGwzEeXgr/LKSmh8zykXP01oeQZDpsE3Ap0LUteAZQtAlELPn0bFMstuyoYY9MyP6fHKg32wIy+LM46MC1UuxemMb+fTsxXi0g7TVRZJx8qSKglamw7JFZW1vD7t27cfe970CtNo52s4VGs43njyziy88cRtMo4dx6B6udCIbnwfSL6OU2AtjILVdZquMexr0YMxUT+/dwDDOKfVNjmPQs2LQhp7GU5/XSuB0m6REjw+dc1/2rD3zgw69+J/8Gh/c1XIG36goMgchb9Zm7Bo+7efnyxMVLF34oQ/6LuWXeFeSpxQAr2y/g0Nkr+OLzi3j5wgbWEhudjOevpmhDkpAZDsygyGHEzKEA7KiNGydcvHuhKEAkZ8srxzeSC6KyQSgIZJVNEEd9q6qHUrGEXhjg/PnzOHXqNDY3G8J65H1rLvdkLVrVgGLQaaLHN4NsyKAF9vWFeAQXWndCMSpFqRq8DDIiOlVV/85hI69QDa+JVnkcLBfUrIUenZDB0JkhGiz9fU+/1rDo6+rLa72KZlS04LZUKslNra6uir5mYmJCwAhTaoWhSXoqTyQH4sxClPtY7+S4sNYBiiPo5hZ6WYKAI4u+OJh6DQEuBjthlK6HlSnUfviOBdvIVaaGCXgczzgWSq4DR4qJ2cycq4A4unWyFPVugGY3QBiyz4cC1h7CbhPVooHd8xNYmB3FSMFE1bNQclyUfQ/Vcll6bpgnUxsbxfTsDlhuBVdWNnH81Hl87fkjeOnMVST+GEI2N5fKcDwbQZpKNkhiF2Aw6j1PMG4n8lq8Zb6Em3fWMFvzUTULsIi9UoYHRwjS6EKUJ08YJj5XKU49ev/999evwT/R4SENV+CaXIEhELkmn5a37kEtvfzySNeKPtgJ4n8SpdldrufZtVoVcAo4uHgef/PCMTx3pYPz3QyZ6ah48zARMJKnQB7FMFl6F3dx05SLd+8sYcJoIw17wogwapwV7QQglrT7qqyLNEkRxWpEQ2svRxynT53BufPnEYShfCqXiQo6GxShavGnBgUaIAyCBH6vdRcEGNodQxDCzVz0Iw7TUu2/04jL49EtuDpgTAtfqQ3RjIYAhr5dl8c5GDg2qPvQrMfrj1U/nkG9iwYlWgOixa78twZJBCbNZlNACG3KHM0wO8U0bWGcWIMioW8EIqmFxCiilbo4v9pF1/QRkCUBg8oSGU+o2iCCGH4qnY6AO+SSM+KSEaE7Bhl8FtKxdZcjGteBLfennFS5yVTXTIDBlfVNtIMEVI/4xSKSNEFKYWzUgZW2MTvqY9/CFPbumMao78JMY4yP1lApF2HTeZNbSO0a2mkBx09fxLMvH8HF9RbMyjgiq4ji+ASCNBetS492aikiNODmISaLFm6cG8EdOyexf2EMI14IO2bDLxNhJUOkEyfJYpwnX4Bv/cUHHvrQkbfuX+/wyIcr8N1ZgSEQ+e6s+9v6Xl999dXKRmPj4TiN/7nvFw/4bsEueK70gRy6uIJPHbqAp5bWsNljuBlFkawaMWBkBuIwghFHsMOmnIU+IECkgywOhEExRQTKVPBEYrbZelvwC7KJc4NSm1QumyrByJXlq7hw8SJW19ZkbEP9Cj+ot+CnzvMY1FroDVw/SdzAdRaHZkcGmQYCDWZvSES7owLKNEuihakaQKiEVXWZwZ4c3hfFqvwZwcGgjkMDJQ2EtFhWMzu8rmZANKPzevChU1e15VdbkWlH5mNixwwfA69HYMXRDHU4rkMAFgvDwY7bCD4is4KrnQzLnRSJW0JsWeimicTvk7WSnmXDgmWSBclhUzJCuzUbig0G1uXwbQtFrpflwDU5jrEFyNkuE0qZBWOCsDHOgbVmF5dX1tEJA3G8iKiXaa9hF3nYgpt1MOZluH3vvBTL1QoWatUifGqVchMbnRznN4Hjlzo4eWEFrTCCWyrBLvgS495OcvQyE6EUM+YoGxHGrAA7Khn2z4/g1j3bMDc5goJtwI5oVU4QRzltv2tJjmdge39SK9ceve+++zbe1n/Ywwc3XIE3aQWGQORNWtjv9Zu9fPlycaWxcn/QDX/Dyu2bC75je3mE2PbwwtUuvnL4NF45cxEbvRgBfHRTR4LK0jCWTo68t4nraxYeWihhxgrEGsoqep5xt9strK+to9FoCBNRLBQxOTkhuRURBZ10hGRAtVYToSGtvecvXpSMDNviWWwmPSYEKtqRMjiuEbdEX9yqAYoAkX68O1GPjnpXYx1VWDc2Oorx0bGtdlx9mcGwMb4uuOlqC7Fs27T59tmQdruNIKDgUb2CBt0xMrrpgxUdtqZvm/qMfoexitKXMkD+JJfsEz522nHTNEO3yybeUIDH7OysMCC8jsTO948nTlI5hoJrIolDoiRkloc4c5HaVWwkLl5daSMtVOH4rsSdd6MY3SRDmrFJ2ZQRm88OGjYTMx8mz2ALnAEITEu+L4yY1pbQbi3aHHb3mGz7NSUavhUmWF7bwPL6GrLcgE1HCwWiUnaXCHPhpV044Ya03L7rwH7Mz01Jud5mkOPU5RYOnlnHqSstdFMDXrkEt1SAV/AlnKwZJKJjMW0HfI1OmF3sny3gnXunsG+uhlrRg+k46La7sOKUz0na7gVXYZifgWn9Xx/5yI8f/V7/ex8+/uEKfDsrMAQi387qDa/7D67A4uKiB8R3NBrdPwrD3nW+a1uO68CvjmJppY4vPvcynj55EZdiH5tGFVHmwExiJL0WjLSNbW6CD+4aw3YnRhJ1YNommo06Xn7pRRw5crSvFTFRrVZEkEh3xMjoiIAVAg1uqoWCL+wCwcjZs2e3hJ8EMExp5UeXDbD9zhVu8Lw+f8+fcRPXehFeVjlt2FniyOYtGSUs6bMscYzMzc1hampqa+SiNSSDDIoGGBpE6HRVZrzxWKWZdsA9oxgRVcCntR7a9WI73LRVXoluMWbXCkc7ZHz4uzDsCWiLqbNhVotlyQhm+/btwn60Kert9+3wdlzPl0253WnDSCNwYpITHDgF2A4DygpYjh0cWo+wGQNVn8dgoB0nEvqV5g5M25ecDidLZNRmZYzyT2AmqVh2C0UyUxmaraawWK7ngUCEx1YtlVEp1+SYqE1ZbbexwSbkSLloOLZJ2aFDEMN1Z5FR0IHXq2M83sT+nTM4cMstsApVHL5Yx8unr6LeTaWkznAclKoVWIUCWkGIbpRI8qvNURF6mC2kuGthFPftm8PuiRJcce4AmVUgUM6DTidM4vBSoVj8P0zT+fzDDz+8PnwbGK7AcAW+vRUYApFvb/2G1/7/WYE8z+1Tp47trdebjwDGTLlUNJkXwWTKE8sb+Nxzh/HI0Qu4EBdgFMeQhBnSuIs4aGLO7OH98yOYt0K4boYEKU4cP47nnnkGa2vrohfQoxJuumMjo7j9ttuwc+dOYRKCMIDnuVupqOylOXPmjLADURQIixFEKnOEwgS10asWXK2n0COWQRGouHuoeuhbfpnmauZZP5E0l69sf1XuEwUGBq24XDKxxvYj3/m9sswqW+3rR0N0r/CTHzzGQYaFoykyF8KCxNRp8LLqcvwgAOn1OvJvApHx8XFMTk7K6EqzK5JXIm4kVQA4MTWJQrkqAWBZ2EOx5MumT9e1ZTIPpIKVvIRDjRztzEDRIvsSIyKjYvtIcg95ZktOjBn3RA/C5FQjy1B2HFQrBbmfRqshIJCOE5UNo7QlvleE7xdgUhPkUNicIqTtWAJ5DWRcT7pqTFqKOarhuMuGn/bgNFfgRh0Rxca5g83cR2CXAdNBqVREuVZDkGRo9QJYri9CXCRdGe3sGfNw7w1zuG1hHDNFEyWTBYoGmu0ArW4Cv1AKu5325yqVyv9kmua5YTrq8O1vuAJvzAoMgcgbs47DW/kHVuCFF15warXa9WHY+2QQBDdZtuVQA0A3zaVmB3/z4jE8evQ81mIXndRGFKewshTjUQPv217CdqcHvwg6E/DiCy/h4AuvKCBg5KpbZsDiSr3Gzh0LuGX/flSqFdnAdessQcXiiZOSwCrMgG0hZBIoz/Yts8+W0JnhbGk4+LB4mzo+XdgMWo9VvKvqt+FZOVQ+h45QJ9swPz8v19X3r7UmWnyq9RxkXf4/9t4E2o67PhP8aq+6+3273pPe02pJluVFlm0wpNMmCTQmhIaAQgicJnQSJ+me6ZClyZmT6aOcOQyTThhCmiQDnZ2EJE5YDAQw4BXjVYslrN2yre3p6e13rb1qzverV0LJJBPAGCS5rs49b9G9Vf/6VV3Vp9/vWzIAIj2Xi2qanICagZAsOZig5tKgO6pCdD1TuNDIrdvpod93V8BMDNftg+MeAo/xiVWiiKE0luAp337eXeE6hoaHUa3V0er00Gq1oaSBdByiVBGLdwIMXauhaw3h6eUEfRKOkz6ixBPQoJkOolBD4sXQQl9GHYZKEBJLjSxKdA1m1PBQOdaiRDcL1YsSBQGBBoMSNVM6FWaljPluC6pTRiR9C13ccklWNg1NpL7sqNCHhh2pyHeRxIFIhFk3dlRo5152KjCtErzUQDdhmJ0KQ01ghB2sKQW4bqKC2zevxpqGjbpjC9cnoTdI3yNvKdZVvGAa1m+4cfqFbrfb27VrV4b0ikdRgaICL7oCBRB50SUsNvCtVICdkZMnT96wsLTwu1Gi7NR03Sb/QLNNnOl4+PKBE3jgwEmc79JK3EASpqh6S3jdZBVTTgDTitELXDy152ns3/vMyo2MQIAS0yw7jDdjqj8cy8bGDRtw7bVbMTA4ICCCf8cxBD1LpqenpTPS6/flf+KMfifDIlPDZPyKHGTk3REBILnPB2XEJF+ugBCDjqFxjE6nI92UPHmXI5rR0VHZL1/L7kieVUMQkEt68xRdjnz4uJR4mv3MTkUGHLhGHqOogyyON9KMpEuSqx+g13MFkPB1S0sLcuxcw9iqMRlheZ6budmugKhcKkxHVXZwOFpqt7s4e25G9tN3W/ADFxG7LooJxCYUpQq/PIr9CyFcw4aSejSBh2LIixD1I6huiLISo2YCJVOFTsYqta5xgMDrIUmiLAiQgl36wygGYtWEn2joR6mYpcGwoJXKWO71oJdrCOR1mkhyqbwpsQaGBtcP4AYpFMtELEtIYZCIwm4R1To8TyJHzrxNQnCsFqNqpNgwbOMVa+uSmru2aaOss1uVwPUZckiPkHRGQ/JZRzP+KLXtI3fccUf3W7nei9cUFSgq8K1XoAAi33qtile+yAqkaWocPHjw5o4b/YZjGT9o6UHFNFNEpoPnlz08sP9ZPPLMKZyaa0OzqqjGfbx62MBqw4OpR/CTAPsPHMZTTx0Q509NJ7GRihuqZWIhPmYmXiReqpianMTmzdfIKCIfQ9SrNbmJ02fk2PFj6HnexRA7/k+bnYJcSsu2PG/otJK/GA5HwsAKoZNjnBXkIDk57FSwA5IDDwIF3uCpSOE+8/Tefwo28jENwQ2B0D9WwMir/9Foh12XXH6bc0GkY8OwvyBCr9eX8VOjUcPExASaAw05fgIV3oB5jBzn8IbOfwB03UCtVsemTZuE31Kp1NDredi7by8OHT6AntsTjkiqmhTQQlNr6JoD+EYrhWc6gELgw3ZOjKDfhdL3UElTDDsaBkq0bo/hBx5ct4Mo8hGFLiIG+fFYE3JuTGhmCbAq4sbqqxZc6PAVHSEBimZDs0rSvQI9ZigHjhMhHmuaBS9MEfIvDA2JGjIPGKpKwxhySBzhq/D86UoCAyH0xMeQrWD71DBu3rAKG0cqItM10ki2G4YEImEax8leDdofK3F87+D4+NmdO3cWFu0v8t+A4u1FBf65ChRApLguvqcV4JjGi41XlIz0PxlK/7W6FjZVy4Kvl3F6KcBjh0/jgT2HMNMJ0NBS3FhXsMrwxdY7QYxDR47jqT0H0O52BYTksljpMIhxVpYaK1Jdw8DkmjXYsmWLgBGqQnjzYteCsl0SWI8/ewKdldRbFiLPYMksz78p272Ul3FpN0P8RKI4Y42sWMbztdw+wQcVKexIEKDkWTG5j0neqck7LRm/IxvBZH4gmeol/zn3CMlD/PiVgCNfc+a8mnmlVKtlDI8Mo9lowLIthGGAXof/mSfQyXglpXJJSKuUNOuagZ07d2Lz5s2o1RqikvniF76Az3/+HiwuL0KzyBPRgdiAqlXRMRs42lHgGmXpQJg0CYldxN1lVOIAI5aOkbIh/JHA62C5tYhOZwlxxO5TSK21WPozV4/GYdAspEYJilMHnAYiy4GvGugGNB9pimLHJyA0Mi8SdqBSdk1Ua8UnxJJcGKjk5JA8zJaPiUirIlYsGQ8R3tSUPqYalviC3LR2BJODFTgELVGIwOeTfJfklKqo96m6/tlSojz6b+68c+57+iEpdlZU4GVWgQKIvMxO+OVwuHv2pIamPX1LEi7/rKpGb9ANY1i1qghUB61IxyNPH8UXvv4U4l4Xm6s6Vld0OGz7KwlOnDiBJ57cg/nFRQlRU1RNFDJ80J9DeBhM9SWhMY5Bt1OSV7du3YrhoWH5HR90ECVgOHrsqNjB96mOoftqknwzz0VIpdlY59JMmrwjwq+isqHiRM3UK7nZGYEIRx280ZMgSlDC0Q3HHTnwyIFIzhn5pusrP5YZEMm7I7lyJ3dZzdU1ObjJvUVK5TJGx7IxjEkVip4RZSMCgBXpLhsFBEccw7BjY1k2Vq0ax3XXbcfoqlXZGEPX8JUv3Yu//qtP4MLsLHTHQZiuhBYaVXT0Go60E/hmDXFCvkUKNe7BDjsYtRKsKmmoKhEir4Nuewmdbht+0EcUsgPlg/d+XdWR8HQomaiXIxPYVajlBtRyDbDL6MUmfKUOj+ZpBGk6a5xCEQIviasGIphINFPybKCFUJUAWhpDUS3ERkOATll1MWx52DRs4+b1Y9g2MYDRkoaSxARQZRQgCPk1fCKMo7sdS//K6Ojqkzt37uxfDp+ZYg1FBa7mChRA5Go+u5fxsaVpqu574qu3Rkr6bkO33qgb9riiWdDLVSz5Me59dC/27tmDwTTCRKMCXUuh6QrOnT6FJx57FGfOTcv/0jOrjLxrkAODzBODv+fYhl2JjRs34rpt21CrZqZd7IqQuNl3+2J4dv78eXEYzY3EBNCsyGXZGcnByKVS3ovl5f5XOCMcxxC0kBxKsMMbfZ45Q9IowUgmEaYk95ty3FwN80/HNvnPuaIlN2LLt8GuCDkmuSR3dNUYGs2mbDsRCTNJtJlBGkmq5E2QxEu5M8c21WoNI6OjmFq7Ds3mIDSNPJkIQRTi/q9+FZ/8m7/D0uIyVNMSj5BIMaCVGlhIbBxeChDZTSQhRyUhzLiHASPA2rqCETOG4nfRbS2h06Zyp4sg9BH4HpI4zDg+SSrnT9Mt6V6QJ5LoDlLTgeaUReYd6FV0lAY6KMFTdeGqKEqSqV0UIKG/iWqJKkZ+qdH2jl40IUzNgGpUxFBtdQ24cbKCG6aGsH64ipqewE4pLU7hByncIJ6HZjwYJ8on+53Og7t27Zq5jD8+xdKKClxVFSiAyFV1Oq+sgyEY2bPn4RtUVXuXpplvSqGsZ/ffqTUws9TH17/+OJZOn4LBGHp26C0dnYU5PP3E4zh89ChSw5IYenPFICwfWeQjGvGhYAckTQUQsCty7ZZrYTu2dFEk8E3MvBLMzMwIgXVpefkiiZShaRmZk94btCv/pmdHPi6RLgidPpOMfErQw33xmVu7546o+SjlUrXKpXby4hi60mWRAFsBU1n6K43aXPJZVpJz5VglxVaT46g36tLlIADyg0BeT9xB4EIPEq6BEleCo1Xj45iamsLqidUYHVuF4ZFRsJNCsWroh+h0O5hfnMeTjz2GL3/+C/D6HgynBJdGZU4NSnUQJ+Z7eLYVIHWaiNwUWhTAjjtYN2hhqpqgknYR9FpoLbfQJhDpU0IcgnoZw9R9XdOjOI6UIIrZ1jKiBCpdWamWEVChaSjXB4DqCBbUIXSNGnqRgpBtI85dqIrhH4IPg0CGxN2si0T/kpISwUoi1B0TEwNl3Lh2ADesG8B43YLN68l3oTLniLUKcMSP089DMe4eHh4+dPvtt7tX1iepWG1RgSu7AgUQubLP31Wx+kOHDm10Q/8/xKH/bqjhanp/GEYF3VYP39i3F2fOnkE/SWA6FhS/j+P79+Oxxx+Hy9E+xyYrJNW8a0DZZc7DyHJOMkJro97Azp23YMOGDVk3QkzMtExNE8c4e/Yszp47B5feFlTSrPiE5J2LaEWye6mXB8EHg/ZKtn1RmZPbvefGZLnhWJ6im8tlvynPzaTANOrievORDX/H9/BJLgg7Kjk/RVxidV3IpbkvSGZellnX85hzIELjMI6K6rWKmJixG7J+wwasmZxCvTEgIw6Crp7rYmlhWcZeC4tzOHniOJ548GH4fRflOrkbVSjVYXSVEh4/fhpzMW1Tq4h6IewkQkXpY9vqGsYsH2p/Hp3WIhZb7TTw/F4Sxy9ASc6Ymtmt1Sr9klPyYlVRPdc1up7v9Hr9ahCFk0qKtXEYVTizKVfq0AcnMGtPwCsNoeVG8GNAodpGggz5PR1fdSQK455JjGWir4JK6mPQjLB1TRO3bl2DrRNN1M0ECkdUCaieSgPX77qee8AyS38dpNrdP/qjP7qg0OO9eBQVKCrwPa1AAUS+p+UudvYvVeCpp55a7yXBz8VR9ydr5dKkZZRQscs4efQIntq7B3O9HkzHgaOqOHP8OB566CHMtjvQLBNJnHl/CHGUhM0gWHEZzSS2cnMPQ/ELmRhfjVt27hT+BoGIWIqrCmrVqnQeyIfgmGZubl6s2xncRr8RggqfgXxiP56rc6g40YUQ2qjVZQ35GIbg4dJ8Gr6fv8s7IDloyushJFu2Py6mBGcyYoIK2TeD+zzvopcIX08QMja2SjovmYeJe9E5VTorYQam6vWqeJo06jWsXrMGW7duweo1k7BLFYQhvUY8dLt9nJ2ewdlz0/DDQJoLM9PncOzp/fC7XTj1OszGEHpaDcdmetjz7FkkdD/VLKhBAjN0MVKKcc1oCQOqi3B5BkvL8/2eH5y1LXvf5OTkF7Zuvea+971v9/Q/vQZ2796t1uv10b1PP/6aU8+dfFNrfv4GhOGUpZsWGqPwJ7aibQ5i2QX6QSoSXv6VWbKhmLqAkzBRoSkaGoaGauJjxAhw04ZR3LJtClMjVTj0MokCuQ48L/AD3z8Th/FTpXLlw7UXzu7bedddhSKm+OepqMD3qQIFEPk+Fb7Y7f+3Avv27RsOU/+dSIL32qY9XitVtPlzp/Ho449irtVGouqwNAOdpSU88eQT2H/oCJySc9GC/aJ6JBTlg+wgH6HkRFDemNkR2bFjB4aa9BiJkMahAIpqrSbOqtPT50XeSz4HuxCakWXD5NujLJRurPwdQcDgwAAoC855HwQNuRdJfpQ5KOF+uKY88C4HNfwdVSGXdmEIPDIXWJqKfTMQj6CCI5YsIwaSG5NLgInA5JjEKySVPJlNmzaIcojjmPHxCRnj0OQriGLxDJlfWMLc3CJm5xexuLSMnuei7/rQlBTt2XMIvT6aI6PQasM4er6LR545i9PLLiJawXM0lQC618KaAR2bx2rQO7PozJ7t6xqeHFm1+mNTU+s+uXv37uBbueY/9KHdjUP7D/7wySPH3rs4O3uLNjBqWJtvwiyqWPQ4ijPFvIzEZNu2xGW1FwGpXoKZphhK+9g24uCOa8ewbe0Q7JKOKImkW6KkSur2+33P630DSfJnN41M/MWaYgzzrZyW4jVFBV7SChRA5CUtb7Hxb7cCZ8486swva6/pd9wPVxx7vL88bz/+9YeV+eU2FMOGaVhiZf7M4cN44KGHpT1PPkbu0SFk0hWLcypgVuxKhT9AEJB3FV7zmtfgmk0bYaiaSErpQ5LJekvSBSFx9dlnn8X8/Dxc37sYDCfvVzWUKxW5yfNZLpWEI0LAkKtYCBz4zA3DCIy4/zxkLyeb8jW5BTyBSP7+PIGXx8UHuR8kwvIrRzHcTtYpycBL5qya5dHQ5I1dIZJTb7rpJvETeeUrXynSXLvEMVQiPJKFxWXpgszOLaLb66PV6qDd86BqOiK61QY+qqYKU9fgJSnOLPdw4IVFHDrXw1KkIOFYhCMuBhUGHUwOGti2ZgBWbzGxEv++kUbjgx/8yEfu/XavAb7+h27dcg0S7W8u+PF2Z+sNesscQicuoxdQVq0IN8a26ICriXtqEito2hp+cOsU/u32SUxWaFgWI1ETtHp9dHpBEkdKN47T+x27/P43vOG1e76TdRXvKSpQVOC7X4ECiHz3a1ps8UVW4O70bm3rM1u3dd3WLwedhTc99djXG62lNgyzlOWLqCpm5xfw1fvuk84FJbI5pyNXtUhWzErwHX+XdyDyEQ47BLSBH6jVYRvsUuCidbooXSwL56ZnZPsLS4sXwQK3U6lWMTwyIgBIOhVhiF6ndzFQj8Dg0k5HbkGfy3tz7xPukx0YggcZvYS+dGH4fT5mYreDAGZyclLktuR68PV9Wo8zQVhSdrNU3kyyHEFZ2b9TsrFu3Toh4m7fvh0//ra3oVGrCeg4P3MBp85OY3ZhWdxYOz0X3b4rybmGbcHzQzTrDUzCLa3+AAAgAElEQVROrJJR1UNPPIX9J06ho9WhNddIxowb9Em+AYIEthphwAyxaaSE9Q17umap/+3Dv/Pf//jFXAo/9GM/Nqop8ZdOa5XtUW1U85Uy2h4QpqYYmWlIJHm3YQAbRup45fZrsH3dOOom4GgxkqgHr9+REVXgx6fCMP2j0VVTf3D77bcvvph1Fe8tKlBU4LtbgQKIfHfrWWztu1SBBx54QK9Wq8ORu/iWrz/8wC91O+5GdiLCOIEm+TLA3v378fAjj8ge2c3IQUbuveGRXxFmYxc+eNPOuwr83atuvx0To2NQ0swL5FLwQLdRk1k4587huReeF/8Pvkf8QZpN6YhwP9KJCULpiORdjnyMk5NR844HAQjXeGkInoTzeZ5sv9PrQDcM2Q4BCT1M8pRcurPmsmOOi5gnQ6ltzoHJwU0Y+AJECJLoqMrQu2PHjom76+7du7FqfAIXZudwdvo8un0fimbADSLMzS8jihPpmLBbQhdTy7QxP7uApw8ewpmFFjyzBN9uoq+W0HF9pHChkTgaalBDH2V0sXHQwrrR+vtvWD/1h7/xy79w7sVcDrt377bnI7z23sPPfcIvDZR9rQQvosOrIbkyNiKMllRcPzmEV2/fiMnhBkp6KqMkGVEFAUK34yON7lFT5WPqUvj4Y8895+7evTub2xWPogJFBS6LChRA5LI4DcUi/rkKUN777DN71939qb//s27fezWJoswNUZn5kgAzC/N44KEHcfbMuczJVLJXskwY4VzQedTNlJgEKqJGUVVRyfA1t958M27beQt67RZ837sIErKOhgZVZyZJKmqaC7MXBACRl+GUyxcdXcWvQ3LiMyCS7ztXylyqjJFsmks4Iuzi5D4gBCPkolCxw+95PIODQ2KGxvVyO/nYJgM6GUfl0hGPGJeFgdykuU6Cnm6vi0OHnhFOyX/82Z8Vcqvr+hJix/TZFCpcn4oZknFjpMxy0RWRSh8/fhJPPvUMzs91oFQaiEp1LEZAK6THLYm8PgzTQti3AdeDmXSwfsjA+rHaf3vdrdf8P//re97zohxJf/W3f7vs+sZ/vO/gs/9XYA84oV2HG8VIQxd1K8XGARs7poawfd0qjNRKMGjhLo64EXr0awnivYqa/E9NS+9rt3Fu165dhSy3+KemqMBlWIECiFyGJ6VY0jcrcOjQIfOeT9/96b7v/rsgCFRLgcgzOUtxowh79j2Np57ak4EIXb94oxfOBGWvLkPgQukc5CAhD8AbHR7G29/2VpRtBzMz5zPZq1irA4aQOSMBJHNzc9IZMSxTQIFp27Kt/BnTBOOSk3apTXveHRE/k5WgubwLQiIqzcjyEYsfBQJAyAMhACmVMsCTj3ZEdZPQXZQhbjpUnUm8mbw377JQ6ZN5i+jiM9Lv93D61Ckxb/v3b/lxbL5mCxQG8AUhQkkRZuptioBmZSRbkISrK3AcA4eOnsRjTx3DzFIIXy8hsBz0FA1tZr4o9FhxoapULVWhJypUv4260sXaprZnatD+4Btuv+kzP/3TP+19J9fz7t+/uzLduvDDTz39jd/xlOo6rTKsotKAG7goqT6uXT2AWzeM4JohBwOOBoNZOiudnMCLvCQO/joNk08EibH/zW9+85JCF7TiUVSgqMBlWYECiFyWp6VY1KUV+L8/+H/+1dLS8pvDIHBMJZU4eRJKY0XBUquNL3/lq0IqdcoVuXFnoxhqRiBdEY49OLKQ9Fp2VDRNRjSWYeAt//5NeO2P/AguXJjBsWNHpevA7gm7HwQIZMNeuDCL+fk52E4pG8mAVvBxlgSTIss9EfdVkemILFiSdVfiYsSVlWtKU0n8JTgQwigNyuII3U43C8wrlTAyNoZmswGTMfRxlmND467Mmj7L01ENDRpURDQ6o8FZnNWDwIOheRJmpwJhFGN5eRnzCwui7nnLW96KG2/aIa/l6IeEVtaDWTSWZWSBfSULuqmhXC3jvq89ga88xLFMiKUAAkIiw4RLIquaIGFbSiFnpwyLWTHdDky/izUDpjs14Dw2Xnf+ZOc1G7/wi7/4U0vfzhX9K7/z0aFzre6PHj979j+1e8HOamUQSaoKMXlsuIGt60axdc0gppo2GnoMNabcWEW358Y9NzijKMrHkChfqFSax+64447vCAh9O+stXltUoKjAi6tAAUReXP2Kd38PKvDR3/+9D89Mn/upMAwGdZUKiRU/DhI9U+DI0aN47PHHoGkGDJPyzsw7hICBPIt+rwfX5c0/hs4IeTqxUtWiqrjphhtw110/J74i+/bvxenTpy7pqtA1VcfMzAUsLi7Cckoy8iCXQlxXBYhQosPvMiCSE1VzXkpuQMb1EGyQs0EQkI9V8q4IRyfNgUEBOnwE5J2kgGWQmMluDm3haQlPkEFSKjsYkXzleEU6GxHBAcdKZMGy0xGj1VqW9TPY7m27fkIM3bhdt98XVU2tUsJAs4ZatYRyyYbjsKukwqpUse/gMXzx/qdx4MQFPD/XwqIfIdBMuIqGgEBIzcAeoMPQTShuCD0MMFDWMWin/Sq8w2NV/ckbtmw6ev2Oa49Wy5V2pKqxkQYzLtB+/W239RRFkVYRwxAPnl0Y2/fsCzcfP3X2jvmO++pulOwwnAqMOELV1DE+VMf1m9dhw/gAmo6Csp5ATyN4zO9JlY4fxF/ted6nnEb9q7253tyuXbuyNlTxKCpQVOCyrkABRC7r01MsjhX48z/96K+/8Ozzd0Whv1ZfkaYKAFAVxOx8JCkefPghnD07LYoWaQesZNdSwhv6zGPpS7eDnQXhatCyXVEw0Gzi7W/fhdtuewXOnjsjoXp8DccnHPewSzA/t4CFhQXhjPBndjMo942ZlUK3VUn+zRzGaRfPb0S9w0WsdGhoud7udGQN7LQQCPArX0fy68BAE5Zty3uzUU0Wc881sIPBrghNP7n9zK8kknWIQpkdmjgL6JO16PQ5YY4LzcpcSRlm+N+ut+3Czptvlu3yUWb6br2KerUsUlg2cVQtc5tNVBOzcy3sffo4jjw/gyNnL+D4zAIu9BN0YcNn0By5KirXFIqZmJpoUNMUppZATzzYiYsBS/VGBxvT42OjJ0cHG93xkcG4ZFqzmq7MuL432+50vYVO2zm/1B1Ycv3V/SC+vuMHN3S9sKJqJkqWiZoW4bqNk9iydgJrxwZRtwA99oDIh0/H2XZnTjXMzyWp8afVavPxO+64gxHExaOoQFGBK6QCBRC5Qk7Uy3mZf/NXf/H2bzy9/31pEt9omYaMWdgN4E1eyKeVmtjAf+1rj8rIhARK6VaswBF2L7y+K+Zk7EoQgNAbQ76apjiNvupVrxL+R2t5SVQwuY07Rzj0FCFPhDd8dlwIPuRJDCKIJxGlinybZom5OVlV+gUr/iXsquT757iIgIhcEPqCRDH3mWXbiJuraoifB/eRh+5xZHIxlC+OEYmTLMc23Ce5JJAuh86UN1ECRQgjXzJ0bFPHrre+FTt37hTfEx5XtVKF49gro6wM5JBnYzsO0tTENOXLz5/CcreP00ttPHniNA6eaWExqsJTbAGBmpYiQR+ESlDZjVKRphHiyJOEXI3AJI4w3qhiamQIqxo1mArPkdbu++5yz/cCL01KrSBqLnuR048VxIoOLQVqhoFVjTK2Tg1j+zVTGGtW4GgpjDhA4vXh97uB13df6Pb7X7BN50/f9NZ3HHw5f06KYy8qcKVWoAAiV+qZexmt+x8+85ntX/7KF39bV5XXlh1bSZM440OkKyZhpiXhdY888ihOPPssKL0lIZOghF0L5syQiMruQBYCF0tHhGCBN2RVUXHNNZuwTdJ5KwJE2IEg6ZNjDoIGWr5zW5lJ2QrgkI4Huy+p8ERyomsuH2ZXRXgpui6E0tnZWQE13CdBD0EIgZC4sDKITbocDFNRoGsm2BEQs65cWqxrsraQr6N/yAonJAchTNXhejl+UpEgiem46mH63BmoaYK3/8QuvPIVt11MBDZNW7grmm5AN22RDpu2BcepwDTLOPXsSZx74Tn0/T7aUYyDp2bw0MGzODYH9FCGG7MeLEEHihJJgi59XmKF4yICKg0q7dijGFaSYIhKnihEv70oZNggDhEZCmLLAGwHuu1IYq4RxajpKraMj+H6a6awYXIQzYoBg9CHCb7dDvqtdisKw6cNTf+UXa9+6o477jz7MvpIFIdaVOCqqkABRK6q03l1Hkyaptp7//PPfwhp8m5DU6u09ia/g5koeeehPtDEwvwi9u7bJ46h7E+wE+L7wUVzMN7wc8lsfnPPvUeGBgZx4w03YGrtpAAN8j1s0xKQwE4KuxnZe7KEXIKArFORjXjI38gVLvlZuBSIEGAQiHBb7IDQ1yMPuMvUOgyVVTIlDggpSMklnKBCKLOU54PHFEQhQ9uEvEmwJKMbdmhERpxIbQgQUgKR0MXy4ix8t4d3veMn8epX3y5dEBkf6SZ000G5Vke9MSRkX92wBJikMRD0ulieP49OZwn9KMKphS6+9PhxfO7rz2IhdOCrNhIlhqJ1oGmRqHi43pj9Ed2QdUsInWYi8gKYzN6NQqhpDENTEKspULYQmwoUU4Wjq6ilCSZtEzeuXYOdWzZifKQGwIOup0gCgpBe6nU7F7ye+zXfD/9k17t+5ktX51VfHFVRgZdPBQog8vI511f0kf7RH/yPtx09dvS9vufeVqtWVMNg9koopE52OiR8bnAIs7Nz2Lf/aSwuLQmPQ0ilokrNeBYZP4Ppupk1On9vmoaQQulCesP116M5QKdWH6ZuZK93XVGfZOMaPSOL0rODKb+8uaoEEBktIQcfl6b/souSS3S5TnZEuK1cocPv4ySSsYqk5qq63MwpqY0jqmBUuanL8XAklcET4aSoRCMyHWJXhkfIlzLFN4MEWhqjtTyLfruFd/7U23HbbbfK8XLMxNC7an0AjYFh+aobNhJmsjCALwpgGCrSwIXn9iSZd7Ef4itPHsNH//ZBnGorCO0BeHRXNXowzIwnw1FSlKqSC0RwxWMyDAsUzyp0bVU0ca1l0J7hmDDKDlI1hAGXBFdsGihjx+QYbli7BquadahpgDD20e934HZ7Qej7M6qifryq2X/+g29864kr+qIuFl9UoKiAVKAAIsWFcEVUgE6rD99376+5nvveJIqG85wRz+uLRTk7HbV6U/gN33jmkChpSA7lTZVci9yBlDdy8ZvwMnt0PkTBEkUYHh6S0cXmTdfIOIaakNwrJON30MRrRZorTq0kh5KnogjHg49L3VUv5YtkgMeU919qTMaODDsi5GfwmAicmIgbMapeeK9cu4E4TSTzJiPR0keE4Ic25lTTsHdCcmzWPSEC0HQFZcdG2THw7IljaLcW8M53vB0377xJ0oQ5Nmk0BzGyagLNwVHYdhVQCVCyTWg0LEOEKCQQ0hGnKZa6Lj5//1787p98Gs8vx9AGJtDudwA7gm4o0NgxShVESUYiVk16kqRZ94bkW9VAlfvRLfQ41jENlA0dFfiYKMe4eV0Tr7huEhsmmjCTGJFLebGBnttDt9PxOsutg6qqfKAxUvvqHXfs6l4RF26xyKICRQX+1QoUQORfLVHxgsulAvd+9rPrHn7kgf/a7XZ/3rFNimZkJEKuA4FDnCqiaqF8d9/+/Th8+DBo807yau5oKuBAYURK1h3JOSO8wTfqdezcsQPbrt2aKVr4P3qN5mDGylglkwCLRwhBB9ECb/9U7zDhlZ2EldTfXJ6bG5nlCpkcjOSgJTdRE64IORMiC+a4JyOqpmneDcl4LgQhnA4lUYQo9oUtSzMv/pGAPYIjVRMDs1VjY6iUHdx3/5cxd2EG7/7pd+EVr7hVahbGMer1BsbH12BohBk2NclvUTWDRwaofeGbpImBKNHF6Oz0zBw+/smv4OOfvg+e1UDfLKHb6wElurFq1AvDSLmSzEAlTEPAgPiUJCu1YtfFDxKU6nUkvouGnuCaoSpeec0Ebt44guGaCi31YJKtGqVYXFxGq9Pj+OnDlmZ+6M63vOO0QvlQ8SgqUFTgqqlAAUSumlN59R/I3XffrfVaCz/w3LMnf3l27sIbhwebqFYr4sshIXdyc47g2CV4foBDhw/j6LHj8FZGN7yZkk9BUEIjMI5IGB7H0Qt5FQQSU5NrBIw0GnWR8ZJUShBx5swZ4ZsIuVWUIblaJesrxmkMoWiuqGbkK8cllNvmtvNMADay7oxIcKNY1ps7sWbdFOnRXPQGyRQxmQaI+hRKZQ1Ty45JSK26dHOIWki6tRwbluPIOjds2Chf//7v/w7LrSW8851vx5rJ1VhaWhA/lA0bNmByci1GhsdQrTa5OpiGw3YIYpWpvzwGC1B19FMFX/raXnz0r+7BkTNzaE5MoROEmJ67kPVVLSYQm1AThcJemOSoECgSJJkm/DgC02kMx4GaBKgiwpiTYse6Edy4fhzrxkfQKJdhs3OEFJHXQbc9E/bd3gFDr/9WL+w9HEX2QuENcvV/zosjfPlVoAAiL79zfkUf8ec+99HSC892fnB2duaXFufnXjs40JAuBTsh5DF4vidKjXK5gvmFRTx94IDIV3kzJ6gI/BAJiagkbLKDEafCV8g8RiKMrxrDzh03Y2pqCoHvXVS90OI9DKOLAXpSREpmswFO9kcIrNmo5FIFjYCWlfybiyCEvJAV23duinJgqnK4dnZ05Gf6hPC5EspHboiqkjfCID+VFh7SQSGIMjRD3uOUHDQHB1FrNHDTjTfhwoUL+NjHPoYwCvDDP/waDA0TcKSSPbNl82asX78BlUoVSqrC1B0MD68CyR6JTimvCaQ63EjBowdP4K8+fx8e3HcIPRiwGw14gY/F5SWohgnVKCEODKSJgpKpoFqmEZuBvh/BDQJ6nsF06C4bQY+62DZSxW2bJnDd5CDWjjZRtktIYnJTIMTWdmtxIY3bf56o/T+s1WozDz10uF+E1V3RH91i8UUF/sUKFECkuDiuuAr85V/+Xm3uXPc1c/Ozvz43e+G21WtWr5BBCQJo8hWLFJX8gunz53Hw4EFMT08L6ZPcCPJE8tGJZTuwTEvcVzvtNpqNBnbsuAlbtm4RbkM+bpmZmREgIu8jqBAuBUc0SiajBT09MiO0jBxLwmjWOeGaJHCPfBVVFW4Juyzi2yHbSBGElONmRFX5XQ5q8q4KVTl0VmW3IgzEoExGMXyfgBxKkW3U6jWsmZrE9u3bhSR6z6fvwYMPPoChYaqCtmNiYhSNehWNRg0T46swvmocjl2WLoxjVzAxMSW27bptQTVttLopnjp0Ep/88oN45JmjmA8TuOSS6AaC0EfEsEAasaXszJjQDAt2iYRUXXguvi+WczDUBCXFx7AR4NrVTdy6ZRKbJ0ZQd0xYzLdJAd/z0e33Aj8Mn9F042NBe+HeN//kT79wxV2gxYKLChQV+LYqUACRb6tcxYsvlwr8wR98oNme779uYXH+NzzP38agOHI5BAykWRCcJsoNVfgdhw4fwunTZwSI6KaBKAwzQKFqEjJH1kG324Fj27hu+3XYsmWLEEEvBSKikmEXZcW8jNvOgQjJpDmxlTXi63LlDH+fdz/ysU4GRLLOiYyVmGsjuS303lAFiDC/JhXOCYFP9qR5Gjsk9P/ITNUyIzOG9A0Oj2DthvWYWkswoeLxRx/H3qeeEsXK2OgQrt9+LapVSp9TcVMdHx/D2OgqVKo1mGZJAMnwyGpYdgUgiFto44FHv4EvP7IXh89OYymO0YECV4iotsiI0yiEaWhQUh1JrEOzbCgmkChZh4iOq44KOGmAyYqGV20axU3rRzHeLKFWIoBREQa0ae/D9/pzYRLeF2n4uFavPfnGO944f7lcb8U6igoUFXjpKlAAkZeutsWWX+IKfOADH2imcffHFueX3heG4eZKuayS/xEL6TMUDobYmSsKZi7M4PCRIzg/fUEyWNiNIImV4w+OS5qNpow7+JhcswZbt2y9mNhLlQ1HM+xaEOys4JCLzqrC91ghqeZmZjlXRCY4DIkTGXFmiJaDj7yDIgBGpMQmJOKOrRHxbs+M0mjqIfExGUcWkXiWMASO3R0aptlYNbEaGzZtxsDICBbbLTx94CCOHz4KU9OwbvVqDNQrGB8dhGOrsHSgUSfoGEK90YRTqqJaG0C9MYzBoXGkqoWTz5/GFx98HF/f9yxOnF+Ap2tIbUMC7wL6rOgWPCp8ggCmqcHUzMz7hKnHSgRFTWBpKhykGDSBzWN17Ngwjm0Tg1jVrMDWFcShD89z4Xo+jdoOJ3H06TiKP7t+m/P0tm27gpf48ik2X1SgqMBlUoECiFwmJ6JYxndWgd/fvbvSNvD2+fn598VhsLZaqehiN46Mr0GliTio2jZmLlzA4cNHcWH2ArrdnpAsqbihtTpNxoaGBmXk0qg3sGnTJuGDECRwG6dPn4YvBFc7S7pll2PF5j0HG5fyQr45pskEHvnPBCJcjwAKkmtXJMTscDBXmKoXIZ/mtvEy6kmgMnVYU6EZOiKR8oZQDRvlWhMjY6uxamISZrmKc/MLOHD4CJ57/gXoKTA5NoaNk6sxWHVQc3RUHB31ioFarYRGs4EyuyF2BdXGMOoDo0jh4MiJ5/G1x57CEweP4kJPha+XkJgaxbxZ4i4UBAngUXmUpjAsA4ahQxdjNXakfBgq3VGB8YqJ61YP45bNa7BxfAglQxWSLT1P3H4HfbfVCiP/gKLpn1R143Ove92u57+zK6F4V1GBogJXagUKIHKlnrli3Rcr8NGPftRYmp/5xcX52bsURdlgaKrJmzaBAUEEH7VaTTw6zs9cwPzCAk6fOo3zM+cFVPA11WoVU1OTGBwaxECjidHR0RV/jyxXJgMikXiBcOyRmZCR/5GNYfjIv8rfXeSLZEAkH9tIGN7K6/PX8GdyWghCGHZHIMKRjEY/EBnxrIxkuA9NRUwvkjBFc3gMazduQXNoFTp9HydOncXR09OY67rSBarZNqqmgfF6FeODFawZbqJZNVGXZwnNoQFUGwMScBcpFhLFxrmZZXzu3vtxam4OkV5CN7HhJjoSCdwLkYY+FEqEFQ2RaiBih8g2JfeGilubYxjFQ1XzMVm3cP26Mdy0aS0mR5rQSbZldygI0e8x9M97Lo7dr2pK8jmzajx+xx3vKEYxxee6qMDLsAIFEHkZnvSr9ZD/8Hd/571np8+8x+33Nxm6ZnGMwhs/OxvsROQ5Lmx7zJyflVTa2bk5sV3na9eum8L69evQbDblZ8p6OZYhjyEfzajczsWMl8xJVEzOVtxWcz5Ixt/IAATBSuYvkgXa5dwRGcFkAb0ZaBKDNL4l45vQj8M0DHEnjaMALsP+0hR2uYLh8TVYNbkednUA5+dbOPrsKZyeXURftaHVmtBNCyVNh99ahBl4GK3b2Dw5honhOoYGymg2qqAtPjNm5lt9zCx20erHWGh5eGz/N2APD0At17DUCbHc9aVTZDBDxvOg+oFk+6i2jb6qwjMsuFEENU7Q0FNMVhVsHrZw/dQgtkwOo1kti4Im8iNENJNz+2Hg+UfiOPxbNY3+8sd2/YfTV+s1WRxXUYGiAv96BQog8q/XqHjFFVSBD//O+//Lyeee+xklSa8plUomAQW5n+pKF4Jy2Cy3hTf3GMvtNvpuX4AArd3pS8JxSRgGMGjxzvFJGIOqGV/C8IBIJLVEIFTFZDYawvuIE4QM2qOEFyScZvwOGVckuWqGIxgSVJlzp8q66GBKLkgoWTY0FMvkvPRKNXSqaBR4gQs/8OCUHWy8ZjPWrNuIpV6A56cXcPLcAmY7HmKzDJRrCHQLCnNkUgWx24cR+FDDPoaqFkYHahhoVFEuOQK2OG6aX2xhqeMhhAanNgAvBXpphNS0sdxjWGAoYxdxTg1CyY/R2MFRNXTiCB5/1lJUlRhrqjp2TNbxqq2rsWm8CVPNJMhBrNAxNnG7/U6/399XtZ2PwPLv+5Ef2dW6gi6vYqlFBYoKvAQVKIDIS1DUYpPf3wp84P2/+SutxfmfSZJ0o6IoOpN2y6WSkEV9lwFqunQ6ZMwCFbpliO05uxD0E8ks17PU3Dwnhn4cHbqIEsCsBN4JBCHKYQeDVutQQKjCvydpU+VIJQoQB564lWaZMbRrJ8dEhQYdhuTFBFC4NpH4EiRROcNMmxW31DhEnAYYGKhhw8a1YkT2wqmzeOiJfUjtAQRmAwuBih7HK6aNiPbvNH1XTeiKhhIN1AIfceiiZJsw6Q/CZk2cuaCw48LAPYXqF9OAZlnC/XDDCG4UIwhjpCT+Khps3ZR1eXEqNu2KoSMJPQw6KbaMlPDqayewY6qBsaoGQ9UQxQpcL6THS9jruRfSEA8NrVr93vvvv3+h8AX5/n5Oir0XFbhcKlAAkcvlTBTr+K5W4Ld/6/2/1m4t/0Kv051SFai2RdDBm28ifBF+7fa6UBhiRyULZSkrBNdcasuOAcEIgQk7Im0SXFNCisxsjLdxht5JW4TgJFUQJmmmylEyginiAHHky7iFr6ezF7NbBGiAXYYUSkwpbwyPacK6JkBBQE1AHkoMyzIwsXoU267dJIqXI4eewdlz0+iGKTythqXIRgsVuEYNoVVCpOkCJJjMaxom6qWycE0CL4CmqCjZDnRFl04NR0eEPjRKS1Ue2Yr0VtHhcSxFoCSAIoUf0S0lS9jlIVumAbDTYgG3bJ3CbRvHsGW8hqbhQ4v6iKIUPT9J2l3PD6LwRKVc++3Xvv5Nf/ldPdHFxooKFBW44itQAJEr/hQWB/DPVWDPnj3Gl79wz39x++4v+567ijdcdjeYqMuuB11WyR8hj4O5Kxy15N4f2WiEYxJ2FUhMTTEzcx6tdpazFhNfrACLDIPkKh3atjNyhWTOEApv7AQlorDJxjFpmvFJ2KVhW4I8ESXObNpLdQdhSHJtAsvUoaSJ+JpsXLcea1dPYH7mDE4e/Qbc7hIY7WJVG+jGNhbCEmYDBzOuiUWlgrBSh2YzUC4RgrCLczEAAByOSURBVCjBlDivRioszUTZNGEx+E4V03gw+i+ikoU14rGlEZZdH07JBuEbTdPIEummCnohDxhwtBSVoIXrVtXwqq0TuPXaDWiUHGiRDyXwYeuqOK/OLS+d86P4b8vV6kdaLe90YdFefF6LChQV+KcVKIBIcU1ctRX40w99qHG+s/get9f7VYIRcj4s0xQgItwRTYWQTy8xHMt9PtgVIVeEgMSyHJw/fx7LrfY/AiJi9yEeIuyC0P8jkREG+R4EIcxmI0U1lndx9MMOCl1GIaZi4hPCfkRCl9IIpq1CN8g3icSJdM3EODasXSeuo9OnTmPu/DmoUQ+2RjKrDxgmYr2BDqq40Lcw7VqYiUtoGVXY9SoqNoP5XDFLMzUdpuagYpdgKgpMTRGAEqspPHI4uDZFgSHgC/DoFxIESKUGgJsqcPmvhabAUlIMmyleuW4Qr9w4ju2TAxiwdYR+IDbtXtdDu9VGmISPmo79e/35pXvDcrlTgJCr9qNWHFhRgRdVgQKIvKjyFW++nCuQpqnywQ/+5mB7sfcTaRK/TwHWSCQ9yP/IrNZV8iKEdJpbs6uZ6RiAIIjkZlymP8e5cwJExLxMfEFIWM18xziOCdgmSSJoiQ8VkQxtyD+JGQHHbsMKnURXUsauCCeEuSy865OkGkp+DODYGoaHali7ZhUGmw20Fpdx5tRp+G5AuzCULRWx24WiBNBNE4leQS8tY8G1cb6v44ynY0EpCWnVtC1J9JUsHoudEAMV8mHE8VSRsVSUUq1DIJWQ0SsgSWgqnDipuox/egFHOAoMxKjrAaaaOm5aO4Lbr12H0ZKBiqnDTBP0um0Evg/Pjbt+GH9GSdQ/1ur+vjvvfGeG4IpHUYGiAkUF/pkKFECkuCyu+grs3v2rI4qv/HiUxL/h9nvjTKSNoiALsGNXZMXbI5PY4iJJNQoTASK2XRIgsrTcyvxACEQoz5VOCEcx1L0oQBJCT1zakkFNCW60FX8OVcY1qpZKKq2ak1vjrJMSUqGipAJCxoYauGb9JGxTxezMeczPzUv6bb3WhGM7CLwe/H4LukI4lCKEgUhx4CsVzHsmnu+qOBua6OsVqFYFiaCKFLalShhdySRBdsXLJOW4iOMp4gxVwgCZDBOlEdQkgqLrCFUDQRRDi0KM2BquG6/ilvWD2DzexHDNkqTdJIwRhyFaC/NUGT2jafrHVcX+h3Bh4fk33nVX/6q/wIoDLCpQVOBFVaAAIi+qfMWbr5QK/Pfdu8e80H2H67u/7jjOcBh4MrLQdU3MxC7NhRHvEY2uqlnnQ9cNnD17FotLyytARFkBIgQhKSI2Q0Q9E0FPfGi8kUvYHW/sBhJFQ0DZsAIYQsIIhDtCiEATs1RVxel0YrSJqmPA1hS0l5fR7bQlB2ZkYgKmU0YQx3D7PXRaSwjcDgw6rTKATlHhhsCir+EFt4STXgUtpQrVqkHVqdKJoWnknShwbEN4MuTRqkkMTRohWcZNoOjoKQZCuroyzE6J5VnSEkxUDWxbPYTrp8awYaSBhkOZsQ9dTeB2W/D67pzn+l+JguSeVIkf+bG3v2dGESe24lFUoKhAUYH//woUQKS4Ql4WFdi9e7c66Dhjrf7iu6Mo/hVNVZtBFCgcW3AUk3ND8qwYykVEEcOvioozZ878IyAiIEWeiViuy/iF2+J4htkwK2ZmVJmkKjNhstmMKGnYOdEhXQ92WBynhMk1q+DoKSKvg+5yG91WG9VaHVu3XYfhiXFMz89jrrUk5NV2axmthVmYlAOlkNC5IAow7wLPuTUc6zexGFeglTiecVZUPDE0Q4FtmxkPJE2gxxGMlWC6KFXhKib6RkmO10lCGH4bg2aMa8ZquH7tEDaPD2C0VoZDpVESIYzobdJLIr93PEnij+uq9ZVhq3n4hte9jjrn4lFUoKhAUYFvqQIFEPmWylS86GqoQJruVj/+8dGh546f/M9pil/QDX0gCkOVZmOXBtLxe45dyIug1whBB+W78/MLGTlVQuy+mTVD0SsHNsIf8QMhgqorYXXyAVN1xPQGoX+HQm4KPUyAZqMM21BhGTpGhproLs8j8l1E5Kb0AzQGhrDp2mtRbtTxwvmz6PS7koczf2EaPTqmsgsTRdAZIJdEWPBVHO81cbQ3iKXIgVYqwSo7CETFQxt5jVxTkKdiKKmQVqnM4Xgp4YhHs+DBgK0Aw1qIUSvG1okmtq9fhanhKhqOBlOJEQYuvF6boXVeEEWPBr77106jec/rX/+2haILcjV8UopjKCrwva1AAUS+t/Uu9vZ9rgAJrJ/5zGfq+/d+/X9TFeVduqaN+L6v0kmVXZE86I4jmQyIkE8SY3l5GXPzC7L6kA6qEliXmZiR30EfEEme9UPpOCChAVgKfcXFNVF0CamjLIZyYU4t6hUT9bIFg1JfkkpDFwwApsdIGCRiv14bGITu2HAjD4apo1K2MDd9Bgg9WCSbRrGMd0iYXQxNHO81cKw3iC5K0EsGTMeARykyVTO6iSSKYKmprI3OrezkBJQQayYMw+SsCTUlwtYBCzvWjWDbugkM1x1xSCX1Nk1cuP2lqNdZnFOj5Oslu/onC5765UIR832+sIvdFxW4gitQAJEr+OQVS//OK3DgwIHy3/31n71f14xdfuCOxnGsksRKS/VoRbrL0QxHJ/TRYFrv0vKyjC3YEZGUXFHOZJ0QASIU49JMLAgFgFCZYhvsqCRCZk1pvW45UHQLnuci9LoYqJgYqRtI/A6qjgYlzdxV6V0SRqnwSxTdgGGbqJRtIPIRBz0Y3F8K9IMEfmqgH5uY8XQ823Fw2m8gsKowLJWkFCQaTchU2qdJfo2lq0iiUHguKsEHQUkao6wDoyUT6wdKuG3DGK6bHEWz4rDzgThm5k6IKOx3Xbd1PAq8Lw/Uqn/56te89dB3fhaKdxYVKCpQVCCLySgeRQVelhU48fjjtb/41Cd/ywv6bzFNc9g0TYW5LgQOVMuQPxKGofzc7/dFNcMRh3iGrJBRxS2VHBGOP+j0pSqZJ4huiTyXpFfJp6FE2DSh2GUEMLG01EKvtYDRhoONqxuoGiHKig81dqHSbl1VZTuuR7mxBtt2YBu0avdEMaMpiYx7erDRScuY9xycbis41VGwmDpQSlVRBNHunRJlur4mKddjCDlVjNVo8GZoMBGgnHoYq6i4ef0obr9uHUYcDWVDQZqoUoPA68aB21kOA+8pXdf/9M43rvqUotxBL7TiUVSgqEBRgRdVgQKIvKjyFW++0iuwZ8+eoXv+/m8/YBj6WzRNaQZBRmDNc2cyZ9VYkngXl1sCQMRzQ3JmJO5OuiEKRzmaiiAKYTCPRTEEsFBNo2gWtHJVcmA6QYr5dh/tdgdKHKDhqFg7WsfG8QpMbx5W2oXKUQ1JrSvyWgbhacyoocqHluwUo2gpYs1BV61hxrVwatnAmbaKuVCBpxmAbYuahk+uC4om3ZVUNaFohji66mmMqhZjwIiwfsDArVtWY+fmCQyWdaShS5otKGHud/tev9s+hyT8Yrla+fPXvvate670816sv6hAUYHLpwIFELl8zkWxku9TBY488cTgp7/0D/9H4HvvDMKwQnRh2xZ830On0xFpLzskYmhGA3aSWVdIq5JLkyYwVAWWVULP9UkPAckeBCGVoWGY1QEs9oELLR8LXQ/dIIRlGzKKibwuzDjEhpESNjVTDFo+lKiDOOgLkZQdDIKQJFURR+xoaJmRmaail1qYcTU8t5jihWVdrN59w0ZoZtwPATAq7dMSGe8kugk/1ZBqFmxVQTV2MWGFuGlNDbdvHsf6sSpMi02dVMzMyJvpLM+FXq/3NS1Wf3dbafTLm+68kx70xaOoQFGBogLftQoUQOS7VspiQ1dqBUhg/drX7h17+L6H/mur1flZVVXLlUpZ3FZbrZYYnnE0s7BEjghHHBkQyZ6JZMcQobjdHmy7LCMPp1aBVq6hMroa5xZ7+MZzs5hphYh1C7ptwSlZsGnnHgUAs1miPrausrCqmqJupbC1CKYMX1IJ6EtShvNRfUNAoaPjJ5hpBzjdijHdBhajCjy9jsSyEOt0eyWIMYXzQrBEO3uOe/g9ybSDJRObh2t45cZR7Fg3iIlyCi3pi5kZU3f7bohOp5voavLHCtKP+L5zqCCkXqlXeLHuogKXdwUKIHJ5n59idd+jCqRpqv7dX/zFqgPPHPzFvtv7JdM0S9VqOctbSVMBJLPzc5nxGUmsK0CEExoSS6MwgmOZqDg2dEPHjTtvwUw3wL7j53Dk3CKWIhOxVQfMUqZU8X0oSYha2UHJsZH4PehxHzUzxup6CcMlHSUlgKWE0DSIaVqkaWi7KXoxsNhPsNCLseQDvdiErziIdBsxwQp5LnSLVRlsRxdVFWocoIQYDTPBqJXihrVjuGnDBFYPODKKqdgaQreHXrsF33fR73knVdP5TUU37p+eXpq96667wu/RqSh2U1SgqMDLrAIFEHmZnfDicP/lCtx9993a/Pz0xqUL8z/rB/7/YlmmGQT+RSAyvzAPjWZeqpIRWaNIlDPyjBIMDTVxy83XQzMMnF/s4ZkXZnDg+UXMBjqS0gBSu4JIpdNpRojl0MRkTouhkeMqnIzE72LAVFFOA6heC7YSolQyESJBL07RT1S0Qw0+HKR6CZFqIUxVBCTEQoH4taomXc6ko0OZcMkyYIUumkqI9Q0Lt24cw471YxhrlkSWq6SREFLby0uI+v1Q09S/D6Pof9iIDv/w236uU3iDFJ+aogJFBV7KChRA5KWsbrHtK64Ce/bsMQ7u2bNpub30nsD3f6nTaWm0ge+0WlhYmJdRDC3fOYvxfV9GNkkcY3R0FDfffBNsR8fpC3PYe+Q0Ti8H6OkDaCUO3DTjZ8SqBs0wpVNBwmgWaJtCYxquoYtXh0Mr+NCH4nfFQMzmDEdT0I8TdMIUbkL1TR06gU0K+FGAOAmRaAQijKazoBgGjJTjHQ91NcKQEePasRp2rF+FzasGMFIxYetUxVAh5JMLk/S6vQslXf09LYk+d2LBP150Qa64y7dYcFGBK7ICBRC5Ik9bseiXsgIEI4cPP715cW7hrvnZuV9UlFR1e13Mz89L1otpGtLRcPsuNE3F8NAARkaHoekqnjl0GOXBYQxNbcUzp+cRlccw3U2EqNoNUkT089CF+SHurcx9odspCaXSzFAzx1OdICWOoCERR1RV1xGkQJspvHYFIUFNSqNWQpcIcRIIDyRRHUn8NTQFdtRDBX1saFrYsWEVrp8aweRAGRVDEWt3kmE5eur1+h3P8/YoSfzxarX0pR943VuYE0NebvEoKlBUoKjAS16BAoi85CUudnAlVuDuu+82+/3lTefPTv986PvvnJ+bq7fbLSUOg5w30rFt61CtWt03OjLYDGP/jXv37a2cPTuDbTfejDf/xLvwwnwHZzoR9r9wAc8vBmhHBgLoklGTCsig8yqD8WIZz9A2PmVWDYGITuuxLOU3VTJ7eHJTPM+DRl+QOBQjMnGCpcw2BTTdgqaZUOIUNkKMOik2jZRx49phbJsaw2jdhkHAEkeSixP6Xur7/okwDO8JvOirt23c8sj4zp1FWu6VeMEWay4qcAVXoAAiV/DJK5b+0lbggQce0BcXpydOHDn6rtkLC7vOn59eS5Cg6eoppOnXRsfGvnrHD/7AvunpU6tPnT79zvvvvy+JYyV+7evuvPPGHTevVcs19eR8G0+cOIuD011c8EkqLSFIVCT0BEEETWXWSyj27UmoII4ixtEI2EhVRdxV44QGZxznaEjjEEpK59ZISKzyUHRAs6EppoxjqkqI1XUb29YM4fr1Y9g4VkOVBqpRgCQKEPgBojBYjkL/QBwFn1ZN+zNveMOPn3ppq1lsvahAUYGiAv98BQogUlwZRQX+lQowuVeNvffsf/rpazlB2bhpw+GRibH7fu3X/vfn+da77/5ofbBSH1J9a4F+8KGj/tzy8tKvmeXySCtM1DOdAPtOL+HQ+R7mfAP91EJA+5E4hGmp0NQYcRABsZF5kGiAaoifmdjNI6HZvCaBeRzhmAaBR4Qk5qCHliUmdNWScUtd9bFx0MTN16zG1slxjFQt1IwYiFwEbo/vSXp++Kzvhw8pqXLP6MTk117xile0i4ugqEBRgaIC368KFEDk+1X5Yr9XbQWY8vvgvds/0ep23+CGUUUpNzDjKdj73Cz2n1nCeU9HX7EQSJYMYKXsVCRIQipdNJqgQtE4komEx0EOCZsfzJahU6pm2QjJ8QBgaRrUKIKdppITs3XMwc71DWybGkWzXEbqu9ASD6HXg9/vdhMlPgJF/wQs9dM/9ENFF+SqvQiLAysqcAVVoAAiV9DJKpZ6ZVSABmkPPfT5H+22278buP7aVNNVsz6E6V6Mx0/OYN/ZFs65gKuV4QUJ4m4Lum4jifhxzIzHoBJ1hNCUGCY7JApHNIBiOvDCGEzzdQwDdhpJTsxUo4Qb142JOdmGYRsVIzNCi5mZE7hoLy2djwLvsZJp/eFI3Xh82x27uldGNYtVFhUoKnC1V6AAIlf7GS6O7/tSgQMH7i2fPdv5n1oS/bs49BtM00usEqZ9BU+eWsSTLyzgQmjDUyvodl0kEWcy9PTI0ndpnJZ9H0OVqUwq/iO6Xc1ScxMVZhxg2AixbbyOV1wziuvWNDFsq8ITYd5uEAVpv9uN3F53SVe0D/pQ/+SNb3zH/PelIMVOiwoUFSgq8C9UoAAixaVRVOAlqsCxY09PvHD86EdsQ/uhJPYrUQolKTewkDp44rl5PHjoLKb7pIY00QsjBGFfeCPUy9CGPYvUI2dERaqpiNMUqqqhZOhwQhejJQO3bBzDLZtGMdXUUVY9GEkEZuKFQZB6geu5rvtMydJ/ZXhRe2Lbrl30PSseRQWKChQVuKwqUACRy+p0FIu5mirAEc3Bg48O95aX3xtG/jsVBaupcEl0B65exxPHz+PzTx7BnNpEW7HghiGi0Ad8F46mwjZtxKkKL1GRGqa4r1qJh2rcwy1rGvg32yaxcayKqkEH1VjkvEkUwut14fa7y7qifLZat389jr8xd8cdu6OrqbbFsRQVKCpw9VSgACJXz7ksjuQyrAAzbB555B/qimK8Owj8uxxd22wbNjoB0Neq2Hd6EV86cAbP92K4hoMQCiLPReIH0tnQNAOGbkLXVBiJh1E7xnVjFfzbbRPYMlqFlbpAEiDSVHhxim6vj9APTzqm8dE4XPiz17/+9IKi7E4uw9IUSyoqUFSgqIBUoAAixYVQVOB7UIGHH/7CMGD8hIH052xN3a6ZNhK9DM+s4yv7juPrz57HkXaA+dRAqFpQVEOAiBGFqKQ+RrQAayrAKzeN4oa1QxgsKVDCHnSN3JEIvX4ffhDPpNC/qOrGJ5Q4Ofi6171l9ntwaMUuigoUFSgq8KIqUACRF1W+4s1FBb71CjzwwANjFSu9U1fVnzEM85Wa6QBmGeeXXOx5YQaPnJrFsWUPy7GGSDFEOFNChHELuG7Awo7JJq4dLUmCboIAURwiSCL0XRdxFO9N4/QT+H/bu3/fquowDODfe/uL0tYKggsxWJXIggySuCiJhjQxTjqYOPkPmDi6Mjg6s5oYRxNYTEycFGXQyIJRSGhiF9T4A+He3t7ec8495jT+AQaa0PftpwsLvX3ez8PwBC739Bc+P336+Oba2qvj/5/M7yRAgMCjEzBEHp29n3wABa5f//r4XDv3Wtufebdp29e7B+jN92bK74NR+WU4Lrf/uFvu3BuU+6Nx6ZVeObJ0uJxYXS4nHztc1p5YKsu9qsxMd0rdVmWnqrr3ldyvm+aL0u99Vkr77fr6O3cOIKuTCRAILGCIBC5P9JgCGxsbq8PhP+cnVfXeXL9dX+4+HrVMSzU3W4ZVXYY7O+XeYFC2x+MyPztblhe7B9Ut7P5vmdJ9TPu0Ltvbo1LV9a1mWl+ZmZu/cvTJ526cPXt2K6aI1AQIHGQBQ+Qgt+/2RyZw8+bNlcH24JW5Ur2/UJr1+dnuybn90ut+bdsy3h6V0fao1HWz+4yZmdnuWTP90nZvSB1uNb16+tW0rS/3F8rlq1d/+vXiRW9IfWRl+sEECDyUgCHyUHy+mcCDC1y7dm1xZWXupdm2/qDp9c430+liPW16k+49H9WktG33XN2y+/C7MjtT6mlb10372+De8Icjq0cvrS4d/eacp+U+eAG+kwCBfSFgiOyLGoQ4qALdE37X1k6c+vPvvz6qqp2X+/2yMq0mvbapS7dC6mlTJk1dml47rttyazSprjz/7DOfnDl1brO3++EhvggQIBBbwBCJ3Z/0SQQ2Nn4+s7l5+8PFQ4debNvmWDWZLLTTtnuY73Q03t6q2+mPK0srl9bX3/w0ycnOIECAwK6AIeIPAoF9InDjxndPVTtbbw+Gw7cmk+rppmr6O+PJsJrW3z9+5NjHFy688eU+iSoGAQIE9kzAENkzSi9EYG8Eun+uWVmZOT4/v7i4urpw9+TJF+7uzSt7FQIECOw/AUNk/3UiEYHSPafmv7+xbHu9XveeVV8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wBBJWaujCBAgQIBADAFDJEZPUhIgQIAAgZQChkjKWh1FgAABAgRiCBgiMXqSkgABAgQIpBQwRFLW6igCBAgQIBBDwBCJ0ZOUBAgQIEAgpYAhkrJWRxEgQIAAgRgChkiMnqQkQIAAAQIpBQyRlLU6igABAgQIxBAwRGL0JCUBAgQIEEgpYIikrNVRBAgQIEAghoAhEqMnKQkQIECAQEoBQyRlrY4iQIAAAQIxBAyRGD1JSYAAAQIEUgoYIilrdRQBAgQIEIghYIjE6ElKAgQIECCQUsAQSVmrowgQIECAQAwBQyRGT1ISIECAAIGUAoZIylodRYAAAQIEYggYIjF6kpIAAQIECKQUMERS1uooAgQIECAQQ8AQidGTlAQIECBAIKWAIZKyVkcRIECAAIEYAoZIjJ6kJECAAAECKQUMkZS1OooAAQIECMQQMERi9CQlAQI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4F/fvxf/lliC4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png;base64,iVBORw0KGgoAAAANSUhEUgAAAiIAAAIiCAYAAAD1tKMqAAAAAXNSR0IArs4c6QAAIABJREFUeF7svQl8HfV57v/MfvajfZdsyZItS/JuwDarwYQ1QEpiSENIuuRy0ySkWbonrZM2N02bS9OshZtCwpKFJk1oWAIGbAO2wXgB75ssW5K172c/s93/+5sz2EnT/sMFI9l+Dx99ZEtzZn7znTmeh3d5Xgn8YgJMgAkwASbABJjANBGQpum4fFgmwASYABNgAkyACYCFCN8ETIAJMAEmwASYwLQRYCEybej5wEyACTABJsAEmAALEb4HmAATYAJMgAkwgWkjwEJk2tDzgZkAE2ACTIAJMAEWInwPMAEmwASYABNgAtNGgIXItKHnAzMBJsAEmAATYAIsRPgeYAJMgAkwASbABKaNAAuRaUPPB2YCTIAJMAEmwARYiPA9wASYABNgAkyACUwbARYi04aeD8wEmAATYAJMgAmwEOF7gAkwASbABJgAE5g2AixEpg09H5gJMAEmwASYABNgIcL3ABNgAkyACTABJjBtBFiITBt6PjATYAJMgAkwASbAQoTvASbABJgAE2ACTGDaCLAQmTb0fGAmwASYABNgAkyAhQjfA0yACTABJsAEmMC0EWAhMm3o+cBMgAkwASbABJgACxG+B5gAE2ACTIAJMIFpI8BCZNrQ84GZABNgAkyACTABFiJ8DzABJsAEmAATYALTRoCFyLSh5wMzASbABJgAE2ACLET4HmACTIAJMAEmwASmjQALkWlDzwdmAkyACTABJsAEWIjwPcAEmAATYAJMgAlMGwEWItOGng/MBJgAE2ACTIAJsBDhe4AJMAEmwASYABOYNgIsRKYNPR+YCTABJsAEmAATYCHC9wATYAJMgAkwASYwbQRYiEwbej4wE2ACTIAJMAEmwEKE7wEmwASYABNgAkxg2giwEJk29HxgJsAEmAATYAJMgIUI3wNMgAkwASbABJjAtBFgITJt6PnATIAJMAEmwASYAAsRvgeYABNgAkyACTCBaSPAQmTa0POBmQATYAJMgAkwARYifA8wASbABJgAE2AC00aAhci0oecDMwEmwASYABNgAixE+B5gAkyACTABJsAEpo0AC5FpQ88HZgJMgAkwASbABFiI8D3ABJgAE2ACTIAJTBsBFiLThp4PzASYABNgAkyACbAQ4XuACTABJsAEmAATmDYCLESmDT0fmAkwASbABJgAE2AhwvcAE2ACTIAJMAEmMG0EWIhMG3o+MBNgAkyACTABJsBChO8BJsAEmAATYAJMYNoIsBCZNvR8YCbABJgAE2ACTICFCN8DTIAJMAEmwASYwLQRYCEybej5wEyACTABJsAEmAALEb4HmAATYAJMgAkwgWkjwEJk2tDzgZkAE2ACTIAJMAEWInwPMAEmwASYABNgAtNGgIXItKHnAzMBJsAEmAATYAIsRPgeYAJMgAkwASbABKaNAAuRaUPPB2YCTIAJMAEmwARYiPA9wASYwHlJwHVd6dOf/nTgpptuMlevXm0DcM9LEHzSTGCaCbAQmeYLwIdnAkzgnSdAIuRf//Vfi7sO7fufC9vbN0mh2M61a9dm3vmV8BGZABNgIcL3ABNgAucVgW984ys1Y4OjH9qyZesHh4eH6opLShKXXXrpPTWzWh7+yEc+MnheweCTZQIzgAALkRlwEXgJTIAJnHkC69evj7+8ef1VJ3t7PwZIHcFgsOTkyT61f6DftS1raMmy5U/W1M362l/91brdZ341fAQmwAR8AixE+F5gAkzgnCfw93+3btXQ4MAdmUzqiuKSosbS0tJAJBJBLpfDnj17xJckK2MNs2bvbG6a/c0bbr79mVWrVnGq5py/M/gEZwIBFiIz4SrwGpgAEzgjBH7600dmbX5xy41mLntTPBZbWl5eXhaOhJHNZiBJQFVVFZLJJHbt2oU9u/fCcuxcLFa0u75+1iM33nz9T6+//tbeM7Iw3ikTYAJvEGAhwjcDE2AC5ySBv133uSt7errfY+j61ZWVFU2VFRUaRUFc18XAQD8c10ZzczMMw8DY2BgOHDiE/fv2Y3B42NU04/DsWbMevfKKyx+98w8/uvecBMQnxQRmCAEWIjPkQvAymAATeHsIPPHoo1UPPPzAVYqm3lZWVn7JrFkNxdXVNVBVFblsFpOTE+jq6oKiyFi+fDlKS0ugKAoymSwOHjyEHTt3oqenB7KidFfX1P6sfcGC7//1X//trrdndbwXJsAEfp0ACxG+J5gAEzjrCVA77kMPPRQ6sGfX0s7OI1eNj43fls/nmtra2vRFixYhGothKpHEyMgIek6cwMGDByDLMtasWYMLli1BMBiEJKsYn5jAzp078fIrL2NwcAhl5ZUnL7zggge+9JX//fmzHhKfABOYoQRYiMzQC8PLYgJM4Lcj8Oij9wRPnMjMOXbk0DLXwfv37d93pZnLaxQBCYWCaGxsQm1dHZKpNI4cPoye7h4MDw/BcWwsWLAAV15xOerr65HL5zExMYnDhw/jaGcnHMdBdW1tvqqqev1XvvrPN/52q+GtmAATeLMEWIi8WWK8PRNgAjOCwIYNG9TtmzaVjCcmlrkK3j8w0HerbdqhfD4vIh/JVAKOZSEcjiIaL0I2l0NfXx+mpqZgWRY0RRbpmsqKCixZskSkbQYGBpDN51FWVobKykqEw2E3GA698Pl1X75iRpw0L4IJnIMEWIicgxeVT4kJnOsE7l23LpTQ0TA6PnHT5OTkH2VzmVmzZ89GJBQGCZEjR47gyNHDsE0LsqzAcoiIBNM0MT4+jnQmBckFZEVCPBZHIBhA0DBQVFSE0vJylJeVQVFV2JaFeLzoxc9/8cuXnetM+fyYwHQRYCEyXeT5uEyACbxpAuvWrZOB47qu1L3rZHfvJ5Op5JWUVqmurkYmkxGRjuLiYkxOTuLo0aM4fvwEEokkqFdXVTVxvEQygampSVGgGg6HRddMLBZDTXUV4kVxaJoORVFFakZRFLestGzTn/zF51e/6cXyG5gAE/itCLAQ+a0w8UZMgAnMBALbNj1d/6Of/vvdgwODv1tWVlbV1tYmh0IhJBIJ0YKbSqVES24oFMbk5BROnDiBQ4cOoX9gEJblQJYl8ZXNZmFaeVA7L6VgyE+Eumg0TRWChaIo9FJV1SktK9342T/93FUz4fx5DUzgXCTAQuRcvKp8TkzgHCPguq78jXv+/sMbN236iKKqHR3t7aGmpibZCBiwbRsT4xM4eOiQqAFZvHgJZs2ahUAgIIRJ59GjOHy4E319/cK8TFVl8btQOIiKigoRDaGXLENESSRJFhERSZKgaZpZXl723B9/5i+uO8eQ8ukwgRlDgIXIjLkUvBAmwAR+nQC15f7s3x5c8aMfP/rH/f39F7quW11XV2+0tbUJEUEiJJ1Oo7OzEzt37sLAwCAuueQS0Q1DkQ5d14UYOXToCPbt3S88RKLRCErLSmEYukjL0DYkOkigUEsv1ZKQEClERDLllRVPferTf34rXx0mwATODAEWImeGK++VCTCBt0DAdV3lRz/6Uc2hPTvu2rNv35pkMtE2OTUVpsAFeX5QKqWmpkbUhFBhKtWCTE0lRMSDftfa2oqOjg7hDzI6Oor+/kFMTSZExCMWiwgBQs6qJDw0TRNfuq7+ihAhkaMqylRFZeVjn/rsX9z5Fk6H38oEmMB/Q4CFCN8eTIAJzCgC3/zmN0snxwav6jx8aG0wFFopKXLV5OSkPDg4KKIf1PlCqRXqcCEhcvz4cYyPT4roCP2dWnKp/ZbSMyQwspksZEVFJBwVwoQEB+1DkuEZmUmS+KIICdWJSJIiBAntS5aVsdramp988tN/dteMgsSLYQLnEAEWIufQxeRTYQJnM4ENGzZEXnz+mUUn+3reLcvSFaFgaFk0FlUdarOVZYyNjePYsWMYGhoSp0lRDS81kxHpF/qiv9PPDSMgumdCwaAoXI1GY+JnJDToi+bNUOsuCRX6M6Vn/NQM1Yj4rb6qqg7Pmj37hx+/+zOfPJvZ8tqZwEwmwEJkJl8dXhsTOA8IUEtuWVRvPt7dvXpiauK6gGFcFo/Hi8vLy+A4LsYnplBaWgpF0YQQOXjwoEi3FNprRbrF9wfx23d1zUA8HheFqBT18Go+qPbD64wRL8kVQoTeT1EUQJiNiO1cF2KfhqEPzGlufuh//tEf/+l5cCn4FJnAtBBgITIt2PmgTIAJEIENGzYUPfHYjxc7rnuzbVk3QkJzVWUlKisrYFmmqO0Yn5hEbW09iotLRNSDUjEkSIaHh2HbDnSd2m1lJBNJuHBRXl6OQCCIgBEQKRxKu5CgoZbcQMAQQoQECwkRT6QoQtSQEKFtSYjQ9p4QMU7Oa533vY/c9YnP8RVjAkzgzBBgIXJmuPJemQAT+G8IUDHqF77wl3NGBgcuHhufuMPQtBW1tTWh+vo6BIMBZLMZYUrW1XUCJ7p7sWDBQtAEXYpgUPqFLNyPHetC38k+4Qnidb2oQliQN4ifcvF/ThER+iIRQj4i9KLUDAkY2sbrliGxQtEQ+ioIEd3onj9//nf/4K6P/S1fUCbABM4MARYiZ4Yr75UJMIHfTEC6//77y7a88NwcRZZ/r7Or82Yzb1bW1dWiublJtOSSKBgZGRbdMAcPHsLI6Bg6FixG2/z5qK2tFZN0KVpBw+v27duP3t5eMdwuEomCzM1IRFCEg/aja7oQJSRSPKMyqg+xxTZUCkJ/py/6vUSe7yRHXIiICEVNjIBxfNGChd+58/fv+ge+oEyACZwZAixEzgxX3isTYAKnESA/kO9973vGq6++Wj5nds1tW17afPfw8FCN4zgKpUaoWDQSCaOktBjBYEiIi3379mJkdJTiFIjFi9Da2obly5eL1AvViFCKhgpXSZRQBw3th6IZNGuGXpSWoQiJqAMhsSFTNwylXWwvFSNRBMSLiNA2IihCCRqHhIwrIi+BYODYsqVLv/W7H/yDe/iCMgEmcGYIsBA5M1x5r0yACRQIvO9971Ouv35VdGoqv2zfnv1fTiWTS8vLSpVUMikEB7Xk+i+q+cjnsxgbH8XkRAJ6gPw+JDE5lyIedXV1Iurhp2NKSkoQjUaRy+WEALFtrwPGL0L1Ix6aqkIXERFKuzhCiIjmGKoIKaR1qJDVEyqeEKGISDAYPHzRihVfW3v7B7/DF5QJMIEzQ4CFyJnhyntlAkxApDlc+dvf/trC/u7uv9qzb++7a6qqtfnz58skDNKpFLqOHceRI0cxOjYGRVNFFMOVKBphCW8QinjkLUsMp6MCVBIhJDyoDoT+TCkVSrNQJIQiGBQVoX34PiCeP4gBOp4iedEPSs34ERHRxlswNVNVpdDa60VFKNISDAT2XnrxpV95z22/+zBfUCbABM4MARYiZ4Yr75UJnPcEnnzy4botW3bcduJ490dkSA1tbfODNVW1otslnUyKehAJihhMt//gAfQPDAiBQFEQEhQT45NimF3OMoUnCIkR/8svRvW6XWg4nf5GdMPrfPFevmuqpqiQhQhxRDeO7diiOJWECB1LiBXNb+P1oiIUYTF0fedVa65c9+5bbvvFeX9BGQATOEMEWIicIbC8WyZwvhLYt29f5IEH7r1+aKjvA67jXFBRXlZRU12tVFIhKhR0n+hGIpEUFu3kdmpZNvr6+3Hw8GF09/SINIuiKshk86KzhQQBpWAoCkJpF6/g1GvH9WfCiOLTgkOq/50EBr2EuFE16MK8zIFpUgrHhgvnV4SIYXhFraf7iKiquuWG667/k2tuvGXL+Xo9+byZwJkmwELkTBPm/TOB84jA17/+v5c8++wzH0ilkldXV1U2zW1pjlRXV0JTNFFzYZoWdu7YiZM9J9He0YH6+lmim8WyLSSTKXR39+Dw0aOYSiRgO46wXaci1tNrPvx2W3JK1XVDCA0SIrR/4Q8iJumSg6pn1S66Ysi0TKZiVkekfUTBquiu8ebNkAihlI5aGHYn9kezZjRt00033HD3mutu3n0eXUY+VSbwjhJgIfKO4uaDMYFzk8C2bRuqHrjve7d2dh29Op3OXCTJckVFeZlMLbkNDQ1QZAXHu07gaGcnDh06hORUEg2zZ4spuQ0Ns0S9RyabE+kZmqQ7MDQonFTJHVVVaO4Ltdw6ImJBURGvIJVmwygiuuHPmaG6Dvqz35Lrt+5SWoYiHV46xhcjDnmoin1oKqVnNCFW6OXVnQBGMLThxltu/sSVV16779y8cnxWTGD6CbAQmf5rwCtgAmclAWrJffzxx4Ov7dhybXd391W2aV3VPzAwO5FIGPTAJxFQXBwX03AlyDh0+DCOHu1EMpWE6wCBYBCzZ8/G/LY2FBUViyjI2NgYcvkcLNsBCsZi1HpL4oIiISRAvHoOrVB46nl/0MuLuHhCxG/J9fxDCpbuBYFBURDaliIjiiyJlA3Vh9BxyOuMoieUGiIhommBje+99Xc+cfHqa/aelReJF80EzgICLETOgovES2QCM43At771rUg2OXLBlpe3rSopKbpRkdUlRfG4kc/lRPEpTcqlB71u6DB0Gk7niJ+NjNGMGK9IlCIU4UgUlVWViMWKRIqF0jGhcEi8J5v1WnIN3StEFZGLgjnZ6fUgfgqGRAht73fCnJ6e8QtY6Xe0Lk+wWN7UXSFuqH6EWnlJfHhRFzgULVE33va+9378Eo6IzLRbkNdzDhFgIXIOXUw+FSZwpgk8+eSTxrZtL9T39p68PBIM3ppMJq4MhcKGKCYNhUW0grpiaDBdX1/fG2kSEh3k/ZEoTMkVAsMwEApHEAyFEApFRITE9wChqAZtIyIahaJTv97DNyHzu11oGxIxtD0JjFOW7R4Nf3tPvFDahQpWTVGvQi/RWSPEjgRZpZoSio5QDAcI6Przt3/g9o9eeumaw2eaLe+fCZyvBFiInK9Xns+bCbxJAvesW1cyMDW2aCIx+W7Htm8PBQPVra2tCIfCGBgcwNTEJKqrq8WkXBpK98or2zAwMOA5ntJDntpnAeGKms5kEI3GUFRcjGgsCsMIQpK94XNe8ak3gE4MqxP1HdQVI4v0iSSToJCFN4goMFVV5PJ5z9DMsqCoNE9GhlsoYhXREDFPxpu+Sy+KhuRNE9T9K+bQaLo4PgkSGpznOjYUyUU4GFh/++13/I/Vq1cff5O4eHMmwAR+SwIsRH5LULwZEzhfCVAU5N8feaTcCAeuSmXTv2+Z+cvmzm3BnDlzhIV6YnJK2K2TQyoJEfIHoYjD0c5j2H/goEjJZNIZEQEhgUDtubJIfwSEORn9nIpRbTEht2B3CogCVhIl2XRGiBISNCQ6/G38glR/n3RMSr342/iixo+E+LNlxEC7Qj2J40jUGSOEiCLSPponVMhrxM4joGnPfPhDH/7I1Vdf3X2+Xn8+byZwpgmwEDnThHn/TOAsJfDoo48qO3fujIU0qXX/gf13Tk5Ovae6pqpy+bJliBfFhbigKbkU5tiyZQvGx8fR3t4uumRCobAQGpNTU9izZw8OHDgozMlINESiEURjcSE8KGqh6dS+S0Zj9hvFqNSaS4PsSNxkM1kxie70mg+vxsSrGyGh4RWfkknZqZ95nS8FfxEacCdR2YfXlpvPU6sveYl4BbCqbggBQ+JFUSSxXSaThqIpm2/9nfd+5s73v/+Vs/Qy8rKZwIwnwEJkxl8iXiATeOcJrFu3Tm1ra6rf/vKOu3fv2b2WBtSRMJjV0IC5LS0i8kEPfqoH2bt3L7Zt2yYiHS0tLVi4cBGam1tQVlYOWVHR19ePl156SaRrikq92TCWRV0xEJETEcGgOS8Fe3ZK0/h1HfT7XCbtGZCdZlpGRE7NiKEOF39y7qkumtMLWkmE+ELEdEiI2DBFS7AXQaE0DwVjTDMn/k7pnWzegh4KD7QvXPhIf1H8L+676y7znb8SfEQmcO4TYCFy7l9jPkMm8KYJfONr/3jHSy9u/rORkeGWTDajK4osUY1FPpen+StCcFCRJ0VCKPVCkQmKJtBDvKamFgsXLkZlVTXGxsbR3d0tIhtk004xiImJCQiH9UL0QggRMeeFpvAaYvouiYhMJiO2sU2vE+Z0YXG6EDl9roxvbOZ3ztA+qSzEq05x4UoyHCgiApO3bBEdkWwLsuQgoKmgvmJJIdWiIGO5SJhwtXC8Z+EFK769YtZHv7p2rVRY+ZtGym9gAkzgvyDAQoRvDSbABASBRx99NJhJjFzxi8d/8RlNDbTX1tSU6YauToxP4PjxLoyPjxUKSCl94dVrUOHp2PiElxYRs1xcUFqlrLRMFKOqmg4jEPKGyTmuaM/1azn8dly/mJSiEGRS5vt++CZlJETo5XfN+O26ft0I/c6bvOsNs/Mt4P0/k1mZSqUn1DEDCRYUuLIKSCry2QwcMwdDcRDSFbiOKepH8o6MDDRk5CAsI2Yb8arhUMjYeOtNV/xVZKz/xNq1a1mQ8OeGCbxNBFiIvE0geTdM4GwlsH37du3ZJ59sPd599O6enu7LZzc21c+bO8+wTEvyh8KNjAzhwIED6O/vFyKEXn6UYmJqSkQ+qE6D/D8oohEMhRGJxhCJREU7rL8tRVFIMFAax4+IvNHVopAQIXMxTYgJv9iUUjP++08vWPWFiSg+Fe24p1xV/egJiZqAocHQaEqvI9ItOZu80lQRHTGpcNYxEdYlqK4F1zaRt21kbBkpGEipYeSMYrjhUscwtGRxSN2/pK3l78qC8Y1/cuc1qbP1mvO6mcBMIsBCZCZdDV4LE3iHCXznn748+3Bn13uOnzh+c1lZ2YLa2rqSsrJSBANhEe2g9Ah5hJDJV39/H44cPSLECLXfKrLXwZJOZ5FIJkTyg0QIiY9QOAxDD4g2W9v1ZsFQHQZ1qJh5Mh7LQSrMgyk05xbaaz0nVC+q4Q2sc0QHi1fP4Res+kWqfgeN7yNCYsj3EaHfkagJGDoCOhWi2khn8zAdGS7NvrEdmLm8ECBBTYJs5+E4FvK2g5QtYwoBpLQYskYxTD1OI34R1B0rHgrsba2reTgaMX74zU+8v+8dvmR8OCZwzhFgIXLOXVI+ISbw/0/gxRcfL370hz+7ZHhk+JZQMHRpZXnFnLKyMplab+mhnsnk0NvbK2o7amtrEY9HRcRhbHwcRzuPoqvrOPJ5r102m8mJdEYwHEY8XiTaccn/g778aIdvtS7acbNZISyoW8WPrvgr9qMcnoeIJ0Q0RRbH9kWGqPs4baAdbetHRXx799Mn8HoW7p6vSN604coaIHvFqOQEq7g2VNmFDJpZ4yJru0i7CpJyCGkSIloMOS0KS1YgKQ5iuoLKkH6kOh78xezy4h9e/e6Ve65vafFCPPxiAkzgTRNgIfKmkfEbmMDZS6CrqyvwyPe/u/TgwUNXDQz0X63p6uKWOc3RxYsXCwFBD3xqsx0c9LphksmkaMmd1zoPkUgElmViZHQUh48cwaFDR0RkgwpPjSC120ZEBIJaXz2HUy8i4ft9kHggMUFpGa9N1kvx+KLB75Txv5OQEYJF1UQNiD9Z1xci/ne/fZd+T1EUKqr1IiWnTMzoZ/RLh8I2Mg3Kc5HO0EwbG6ooYCUbMyBvS8i6MnKygbweRlaNICMFkFMCMFUNLlnCq0Cx5qJEcwcrQtqzTTVlP1h9wfIt71m9ZOLsvTN45Uxg+giwEJk+9nxkJvCOEvjut+5p3rR56+WpVOq6icnJizOpZFXAMFBfX4/58+ejqKhIDJ3r6elBZ2cXurq6RGqGjMtWrFyJlrktYr3Uskv27Xv3HxB/V1VdpFxsi6baUtGqfNpcGM/nwxcdJBZOuae6/2WUwy84FREOl6bvej4hfmrm9IiH3zVzevrmdFt3EiH+rBn6s4j4ZHMi6kN1IrKsI+dKyLsysraMvGzADUTEV1bSkbKAnCvD0XQRFQmHDOhOHpqZRllASpXHgluqyop+1N5U/cyf3XFr7zt6UflgTOAcIMBC5By4iHwKTOC/IkATcjdu3Bj+4UMPXODAvSGbTt2STKVmTU5OqflcVliiU1qjtqZGTMIlkXHo0CGc7BtALpcX3S5ko944pwmLFi0STqrHj59AJpv1Wl8lslxXRJSDakUoqhAwvJkxwoodp+o66DgU2fCFif93T8x4dSF+fYcvXIS4sMmS/ZRZGW3vm5Wd3nnjF6v6UZbT9+eFXsjsTBbnTGZsdH62pMCGjoyrIgsDGUmHrYUgh+IU5kHWAVI0fM+y4SgKbEkWlvS2RUWueQRVF1ENKI8GX2+oKn+oqqT0sX/62NqjfEcyASbw2xNgIfLbs+ItmcBZReDrX/+6MTYwMO9Yb9cSCfgjM5dbWFVVGSgqiouC0yOHj2B8bMxrudU0xGIxEQEhA7IkPajzeWiqJkSFHjBQXl6GWLxIzGgh+/V4PI6pRAIm1V245G7qiLQM2aR7xaQ0J8ab5ULFrqKeJJsVDCllQ6LDr+n49U4c7/1UsEoFpV4U5Y0uGXgpG1IWVP/hW8eLOhLqnKHiEn/YXUHcCMMzWgu5sJp5IUKEl4ijIGMrIv2S1aLIayG4egRyIAxXUZEzc8ik07DMnBBZjqwA1A5seEJL1WTosouwKqEiEjo+q6z40aiuPXTN6ms6166q94xQ+MUEmMB/S4CFCN8gTOAcI3DvvfdqU/39xbsP7esoKo7/cWfX8Rtq66rlObObxMOcHFLJlIxSL9tf3S6iIPSAJhFBD3hF1UUdSN60YJkWwpEwwuGwSL/E4jHhmEoiIksdKCZFOBThiuoLEWrXpX9Y3ohuUPeKTrUiQDZL9SEUSaFYCQkVL43jF5z6NR6iGFVS4VDLbTrzRvsuObAKQeA6UGQFAd0QQokKUe28Ccu2YJO1u1AilJJRxaA8l6pAHBuO7SCXN5HN27AkDXnyCnE1mGoYZiAKWwsCijcAT5YdyK4FWDnxlcnlkIUKR5KFANF0FYpuQFZ10aKsAogb6kRzdemGptqK7yyeHd229uqrJ8+x24tPhwm87QRYiLztSHmHTGB6CFAa5gtf+EIwFpDnDI65iAhqAAAgAElEQVQOv/fggUOfUBS5+MILLxCdL1NTCZw82SNESHNzMzRVx759+7Fjxw5R80Evz6dDR862MTmZED8jS3aKloiW3MKAulSKLDQk8XdKq9g21YecFokoTM6F681y0XWNSkdENEVELmzquPEm7AoDM5c6X7wUDbX5ipcrw3ZMWHkqfJUgFUQIRVooGkFCRCXBQMLEtmGblhAgFEmxqO1XliGrGlRFheTawjOErN1ztoyJrA1Tj8HRI7CVEBAIwQ4YwvnVzWeh2jlUFkfQVFeJsogBQ3JxrLsXu471IWtZaKmrgmTnkM2aMOUAxkwFSVdFrDiOinjALTLsvpVtsz4X1Oz/mNq/f2LdunUeHH4xASbwnwiwEOGbggmcAwTWrVsnL1/eEt/+yms3d5/o/szo2FjH3LlzQSKEohZkq04pks7Oo1AVRRSoUmSDBAAVp7788stigq5ImSiqSM0oiibEB6VhyPHU9/U43c/DKyr91aFzfnRDAhWCnmq1pTiF7dCwOUt8Fz6npwkREjZizovYpyvWRlNwdd1L61DHC0VtvDQLCRFZiBFFRD6AfKEtmNZEtRykfKgYlRpzRRrGtJCzJOSlAEwjAjtSLNIytq1CNQLIOTm4VhZFqoS2+iqsWtaBjvlzEFKAbGISjqxi/auv4+Dhwyg2NAyc7MXJoRFYehRmsARZI4YwOcrGAshODqBYzuWuXrn4Plc2v/g373//qEQKil9MgAmwEOF7gAmciwTu+YcvXrpr52sf6+7uvq64pDh85VWrlY6ODpF2gYgZADt37hSzYSjCsWrVKsyaNVtED0gQDAwM4rXXXhOihKboBsMRxGJF0A2jkDaRRCSDik0pakKtvPTd8++gIXJkBubVcfhC5PQOF5+5EBQUrXA8kzO/tVcEQFxX7FPYwVO0hCIitglF9d8jU0MuIFHqh8QHpXVkMaBOUlykUgnk8lmvs0bWRcqI9kHdMClHRVYNwlKDSFpARlaRC4TgyAY0R4EOQIcJw87i4rZ5uPGylaivKsPI6CCGRwbEdN7muXOFqHnkRz/G4c6j6B0awRjZtIbikMNRmLIGS9YBPYiclUdYk1AZknKXzq96trWp/HMXXV+/b7m0nAfnnYsfQD6nt0SAIyJvCR+/mQlML4GfP/rogieffOz3j3Udu2ZycrLBduxQOByUqOV24aJFIqUyMDAk6kFIiAwMDIioBw2tu+iiFWhv7xB/JwGyb98+4R1CPhvhSFTMjPHbbSmyQRELqiGhqAVFSXxRkc97UY5TQuKUP8jpbbS+2PDf529P+/PFCQkLVfVqRkh2uLCRy6ZEDYgsUxGsAYkMySiVQ6kklYSIAkjkC5IQPickVFyaJ0NCxgLSjoKEFEbWiMPSQ7DIPt4IICXJol4k4MowbAuqmUF7fRV+911XYmV7M1KTIzh2ogvJXAZlVdWY3dSCVDqDr33z29jf1YOcoiKvaEjbLiyK3pC4kXS4RgRqIEIrQEzNo0qbysypCL+2YG7DVy+4eMFzV89ZznUj0/ux4aPPMAIsRGbYBeHlMIHfhsC+LVtKvvvD7/9Rb2/PtfFobJ4sSUUDgwPq8PAQLMeGpuuoq61FZWUVDh86gmPHjiGZTgu3U4o2UBvu7MYmtLW1IxyJoLv7hPAQ8YbOaeKB69d9kJigOg9/GJ1fhOpHNahI1e9+8aMgImVT+I+8OxQSBwXLdtfxoh/08renAlaq8xBCRKNC0YIpmWOBZs2IVIxiQNYodqHCEs5kVFMiQ1WovoSiMlnPjVVSkKWoh+kgZwFJR0VSK4YZLoekh2ieL1xZQk7UqAAxLQDk0rBTU1jUXIfbr74cS+fUY2psAP2DfTBCQZRX1cJWA3j8uZfwxIbNGEnloQZCiMWjsB0bk6kMMpYMWw/DVIPCvTWkqQjKJsJKDhHFypbGI0eaZ9f9nxUdTf/+oatWnfxtrjNvwwTOBwIsRM6Hq8zneM4Q+PrXP2G4Vu17tm7dstbQ9WWV5RXVRfG4Rp0wk5OTOHDwADq7jokIBUVDKNWRzeRFumV0fEJEHoSQUBSEwhGUl5cjFosLgRIIeIWnmUxWRAosyzMQO92K3RcO/hA6z8+DfD68VMvpc1681hmvM0bMk6HtLM/6nV7CZKyQniFxRF9CWNCoXCpIpV9bNlzLEh00JEKopdamyEzhWFTvQt04jmkJy3nTdmFCRsoE0raEPJmVqSFktCLYgRJRiCvbWVhmRogROmZED9DCqJIExUEFF81rxBVLF6C6ogjZXEqIrJHxSRw81gujpArHTg5j8yvbYQSDuOLSS5C3TGzZ/jq6Bsbg6FE4WhiabgB2HpGgimBAh2NlEDRUOx6SjzVWxn+4tLn+B3+29rpD58yNySfCBN4CARYibwEev5UJvFMEfvGLX4QGeroWvrTlpbW5TOby8oqKBRVlpVokEkZiKgH6XlpSApqEu+v110SKhYpNKaVB7bhU3zE4NCwGzqmaCiMQRCAYRJQm5EajVCYi6kFIiExNTb2RhvFrOPxoxunTb2lbL81yqu7DFxgkImRFKpiaiYoObzu74B1CaZdC4anvOQIUhAjNhSkMyhNCxAYUWYOkKnDIe0Q01NC+Zchizgxg5W1kcjRZV0IOKtKOipxiwDbCcI0wLCUE01ah0KRd1UFxLICKmkqRthodTcB2JUi6AUVyUKTJaK6pRH1NGRQNSKWTONZ1HCNDI7j+uuvRNm8utry0UcypufiyK9A3OoWfrX8R+04Mw1QjgGYUUkkudEOGRO3JCnUF6wgoNuK62dVQHHqso6n6B9EP37ZjnSRxR8079UHi48xIAixEZuRl4UUxAY+A67rKt7/9T41dnZ039vT0XhmLRK8IBQPRluY5iIRDoDbakydPwtANzJrVgKKSEgwMDeLFF14UNu0UGaFCSxIByUQSJs1uMQyEQtQNExYpGopPkMGXbzJWOO4btuqenToVoZ5yPiURQpESv7bD/+5fNxIikuy12Xr1Hl7diOtQASpN1PXSOZ7QoRoPipCcEiJCGYm2XDI0o7k0OiRFEjNh6KktWnnJnMwhm3jAJGMy0xW+IKYaQk4OIK8EYOsBuCp1/MiAaUGzMijSHbQ01mDN1asxMDyGF7fswon+MWQUHVA1wDShuw4CAQWK5iKTSWNqchLxgIbLFs3HmpXLEEBWtCMXVzdg2/4u/Nv6LTjQOw5LDcGVVFJOgCrDIY1BDHQVknCPdRGV8yjXnb66iL6+par8R++746aXVldUJPmeZwLnKwEWIufrlefznvEEHnnkkeKtL25YMjY2fnMkHLpJ1eTZtTW1iEYjKC6Ki5qKkyf7xJRcmhPT1NSE0rJS8eDrPtGNba9uR3d3j2hddWxXeHiQrwYJEE0zvG4TSRL27ORGaui6+E7zZ0gkUOEnpWfo5Vmwe0Wk9KIoBgkRIRbITMy2xXf/JbpeZComlUTUgrpYSG2QQRqlZ0T9iUU1IYqI0Hi7dcX2qkrRDs+OnbI46RR1zuhQJDqWLX4mRAgVm9oSMo6MnGQgR8ZkSlDUabhaCDlHES23FEVxHQsqWbI7GZSpFpa3N+O2996CaDyGra/sxcZXXsP+/mFMWV7bMB3EcW1Ydg5mLo9oMIjl8+diWWMF6ooMNDeUoaSsBDk1iCc2bcOjT23CyYkcIsVVyOYdJMmvhApqKWpENilkjaJQ27GDiCYjZJuIyc7ErPL41oa6qh9c1jH32d9bfeHAjL8peYFM4AwQYCFyBqDyLpnAWyXwl3/5l5V9fSeuGurr+2Amk7mitqYmsHLlCoTCQUxNTUJXvBTK7t17cOJEtxhMt2zZMlRUVkAhO3UAg4ND2L59h5iSSwKAHECDwRB0ihJIECJDFJwW6jWEm2mh/VYYhBXEhT8bxpto673oz2RmdqqF13xjHoyQFEKIkLDwvD50LSBSMZlUVhyXWmvpGJ7PCNWE+EJELqR0yAZeESmTVCYHWVahUjrHcWCJIlRXDKKjqEdWCyEt6d6EXCUoRAhUmiTs1adAVMfmoEs5VAQkdNSV4+IlbVjY2gJFWHuEsePgUfxs40voGhmnBBEUWYUtQdjck6FaSTiGqy5ahuUt1XAzYwgFZcRLipCBhGc3b8OLW3cgWlKFBYsvwvBoAlu370XCVmHpAdiqC1d1AYWM2WxoErULy9BkCbGwmq0uChxoKgv9YHFTw8/+5JbrjrHfyFv99PD7zzYCLETOtivG6z0vCHz2s3ffvG/Pvs8ODfRfEgjoqKmuwazZDSgtLRFD6PpP9uHA/gM4crQT42Pjouh0+QUXYOmyZSgpLREPUPL2OHr0GF5++RVRsBovpmJN1bNuf6O41BMVVLzqRTuELBEPfM9UzCsqFb8r/GvhF6z+V0LE8xEpJFFovousiJk19MpnzULBrCw6XEgoUC2JKHSl7hqV7OJlgESMLItUUi5vCS0hRAVkUQuSzNrIuhrsYAxWMI4MCRJZh0XtvVpAtO0qtD114tg5FAUc1JUEsWhuAy5ethiVpUXo6e3Bxo0vYH7rQrhqCE++tBUnBkdhO7QmHY6qIOfYMCn3Y7moLY6iRLMRpMyLTmkbBbaTw+T4qCh2XXnhCqy+fA26e4bwsyefR/doBr1TaZjUBk1pJSkPmSJE1JhMNvGGAdmQoDsZtzaEicWNdffXREMPLZvfcPh9K1dmWZCcFx91PklvHiW/mAATmGkEPvHRP/yTkZHRT46PjdaaZg7ZXFbUUjQ2NqKkpARbNm9Fb+9J4WpKgoOiF1VVVSIqMqe5GYlkAr0nT2J0bNwz9gLVZpD5mAmThtM5pzpcaL+ySi6o1HLrDbBzKCXjej/zBQpVZ/jRERI0wgW1YGrmr8GPlvizZOg9JCCou4XEBhWV+p07QoiQ+RiJIDoO/ZnqRWSae0O+IZKY8EupI9rWdmVkLBepPJCDBteIwjZiyKshMTE3J1FbL1XJUhuNC0PXYOWzMOwMFtQU4aZLluLiFcuQd4FnN2/BE5teQP/wGCqKq0RLcCpnwbQlUZMiU5Vq0EDCMZGyqRvHgZNNI+RY1NCDjEOzcBw0V8WwvKUWC2ZXY3HLbDTU1KK/f1R01uw82IMt+zvRnTCRlsjsTIKsqUL00TItBXA0Wq6FkOKgJiBZKxoq11eXxL7aUFG966M3XDIpcSHrTPto8nrOAAEWImcAKu+SCbxVAl/43J//TTabuXt8fKxkaGgQo2MjQnBQNIRqM451HgcZidE0W6q3EMJA08REXErPULUGPcBDoQjC4ajorMlkcp6bKc1eEdEFL9pBD39KoQjRIXsW6jY9rYV7qefn4ZWIeuLFcz89zbpduKtSPQnZthciLGJfFEVxRceM193iwja9Nl0vfUNfdHzv4SyTf4hC5mauECDCqp2kUd5E3nGRMl1MZmwkHQVSIA4tWgJXD4lCVTITo9bcZCopBvSRqDHzOXF83cnjgsYa/M7qVZjfOhcHTvTivh/8EEf7+xEvKUFzdS3Ko3FvWJ4rw8y6SOYsDGYy6E5MYcLMwzszQDNNCHd6PQJYJi7uaMbNlyzBipYqFCs5DPcex6HDR+AoQTTMX4wdR3px/0+fwkhOghwuEULKdAE5oAEamaA5kOiPhgYtn0S5nMfS+soD7Q11f99UHn8mnBoeXrt2rVeowy8mcI4SYCFyjl5YPq2zgwDNiKGV/vpQtM/+8cf/l5nPftyyrCgZZo2MDImaj1QyLTpdjGAIo6OjGOgfFP+3Tl0zNCU3GAohGAqIKbnkvUFCZWoqKaIiMXrYFlIyBT8xUSRKqRBFKRiIUV8KpUlArbme8ZhfoOoT9aIYMnTDS7dQhEPMj7EpmuLZtvsTdX0h88b8Gdezd/cFC6VeKPJCUQwhRhQNtgvkqX4FJEiEfyrSloukIyMlumLCQCAKJRASg/soXGJlMogEdDTUVGNoeBhDY2NQgyGowYAQcIZlYU51JTraO0TqZv3G5zCVGEdTXTk+dcftWDh3FiYnhnGyfxDQo0jaOjbsPoAnt+1CfzIj/EkoEkJ1Ky6ltvISdFVHVJHQWBrGbVdfhBXzKnHw9ZcxMjaAlrZ2zFt8EfZ29WLPkR5sfb0T+3snMJ73Jv5SjY6s01A+Ose8sKhXgjo010XIzmJxRdHk4sba/7Wwec4jH7pyUR94Ts3Z8YHmVf4/EWAh8v+Ejd/EBN4aAZqU+9GPfrQmm576hGEYSVfS7rnvvvvS/l7//E8/+feTY+Mfz+VyYSNgIJtNI5VKY2R4VAiQCJmQuRCpl3zOQjxehEg0Ak3XxMMyl8sim6W5MGSLrnlttjaVTHiRBq8VtxARUQoFomJiricoqMvldCHiCws/VSPaboXfh+chcnrXzOmmZqeLEjGLhmIrhfoT4dRKviCOK4SHK1EHjQFXVkQdS960kaEuGyUIk2pAJF2kYdxQHK4W8NJM6STkfAZFGtDeMhsf+t3bMTg4iMeeXo8DXb3ISRq0cASu5cDNW6JbSCMnVcmGnZlAa305PveHt6HEoPhPHsd7T+L1Q9042D+JQ0NJHB6dQsJRoOpB0Gxfcm8lFRE0onBNF242hyDymFcZwtKmUiyeW4sLl7Uhm89hPJNHWf0cyIEg7v/hE/jFc9sxllPhBKLIeyQgUyeNArg6tfrSP8cyIoaCYGbCbYrp2cWzqh9cMmf2t+665fI9b+2O43czgZlLgIXIzL02vLJzlMD993+9fNvWnddu2bLlI2Njox2xWNSZP7/1+f+v2HHdZ/7ibw4PDw8HvvbVL/3j6OjoHyQTCY3aSCmyIQbM5W2k02lMTiXEA5serBRgIJfUSCQqHm6ZbEo8pCntQd8dy0UwGBadIF69hVfr4QkGSrX4QqTQHktCwSGRcfogulOpGFHcWki7+KLi9NZdX+B4Q+lUr1D1jUgIiRZT1ICIGhOVRJLkRUBoe9UQFu05EiJUD0KpDKMIbpg6VAwxLddVSUjIgJWF4WRRpNmoCLloqCjGZasuwKKlS3H4xDB+vv4F7O3qx3jGhumQrTvdUJT6kaHKLgw3h4X1ZfjiR+9E/9E9SCYnUd3QiK6BKfxyy27s6R7GFHQkTQuZdBpqwICjq8iaNiAbgEOdPIDumAjaKVQGHVy+bB5uv/lqhAwNejCKoYkUnn5hG156ZTf6hyeE62pS0ZGUVDiUhrK96JAaDsKV6PpmYAQ0BBQXIeRRqmGqubLk6bbZtd/50p03bDrbakYGBgbCjtPr1tQsf0Nkn6Mfaz6tt0CAhchbgMdvZQJvhsCWLVuC37/v25f0Dpz8kOtKK2Y3NtYODw0Fdu3YDtt1purq6l6+8brrvvV7H/7w/n/+1rc+Nzw0dGcymZBITOSyOSEiaBYMDaUzLRtTiSQkWUUkQlbumvAJsWwa7koeIJQmAcy8BVX2PEDoZ6fcUP30iCdEqEbET8FQDQcVtgrBQv/JhdkvBUMzv82X5uC9YWRG3TWi5oSIiFYbMbJOVWSxZocKYCkkAwmmRULEFbUuIqJCRaxiRgw9nA1kHRlpKqgFDZHTkKd6jGAcOejIkzcIFMiOjbKQgkXNNbiwfTZqS8Nw8ikEDB3F5dUIxctx4Hg/fvLERuw6eAwZOHBUGZZL4igAqTDkbnlLPf7yD96PbRufxq5dO7BgyXI0tS7Grv1dWL95G6RQCK3z29DX24vte/YiowfgkFurpInBenSOimsjQGLEyaE6puOypW1YtXwJcpkMfrn+Obx+4BhC0RKsWrESpTX12HzgMLYe7ESK+oMl3aufoVoalTJU5JlC0RLq+nEQJtM0TZmsLzK2Lagu/sHaqy77j1Xt9WNv5r6brm0fe+xnd4wND66cmpp45pOf/vPHpmsdfNyZT4CFyMy/RrzCc4DAP/3Dl5Y+t+mFW5JTU2tm1de3zZkzJ946f754aD/1+BPYvHUzTNvMNM6edXDlqotHXRdzR4ZHGhKJKWQyGVimLVxUVZ1SLSpciSIWXiifogNUamGalog0UDmBZVPLq2e/Th0zQh645OtB/h1i6pxnJkamZuT8KbbwLNmp6YSMzUgw0D6odkNVSMyQJ8epYXXUbUNurCZ17VDaQ6V5sy4cyxI1JwrZmksuFE0XfiBCWOQd0OGp6Jbe59KMF0WCBQlZV0FKomhBABlZFwWfFnmjQ4KiBWDJtB9SPy7CGnDxgia856qLUBYxcPDgfvT0DyGvBOHIBmLxIuRNF6++tg+Hu/uQJXlGc3So+0VSoSk65Hwes8riuHxxK44deB0ne7pRWlKKhroGZFIpjI4Oom3+HFx99RocOnQMj2/YgiMTWYxkbUiUqiG+JESoxMVxoDoOgjJQaqhoKC+FlRjH6NBJ4Xi75uo1aG1tRmffCH78/Fa8cqQXWRiQJF2kyVyXOBC3nLh+VDQryYbwX9EhISaZqbqIfHBedfyx91yy4MEbLl56YiZ/LJ5++ulbRgYH7o6GjUh5ecn9rQtaflRc3Dgxk9fMa5s+AixEpo89H/k8IPDLX/6y5Otf/+q1jmnfHA6HVtXX1VXPbZmrFBcVCyfT2rpa4Qmy/vn12PjCBlFYWVNTh+LiEjG0jl40FTeXyYmCUNIeFLmgGk7DCAqjr3yeIiBeS66Y3yIeZL7L6amZLkJqCJdRMvo61f3yRiFpoUOGxIpp5cVUWb/4VNSGFOQK+XuQCCFBRG25wi2VDNPI0l3YuNP+AY3yFlSLQQWviiGESDpDzqj0fs8engQL+YSkLBsZSUVSDiCtRuBGi2GrIaQzWUSom0ZYrRri4W/msigOyLh2RTtuu+ZiBFUJz2/agm37OnF8wkLWlhA2NLHGqUQKKUrz0Eg7EmyKJsQNRTM0R0ZIk2gyLqz0FFzbhCFJaKyuxNz6SsyqjGBeYyWaGmdjeCyN1zv78djm17D9UBdyJO50Ay4N4qMCYBHBkKHZNrR8FiGYqAxruGzlMlx2cTuMYDEOHD2GLa/vx47jQ+jLkDNsEJJL/btEzYKk0HC/jHBfJStWhczZpICYsxOSLMSljFkZdE7Mrw4/tbi17gd333rTyzP1I/TQg49827Fya+fMqt3d2tb4IDR3fVnZPJ44PFMv2DSvi4XINF8APvy5S+BjH7vrsj2vv/6uaCR8bU1NzfympqZQfV09goVoQD6XR0NDA6KxKAYGBvDMc89gw8YNGBkdRTxWhIaGWSgrKRUREZqeK6bXOp7jKXXKBAJB8UCnaAhFGUTRqOhIOeUR4qdbhIjxoxlUiyHqPE6lY+gq+IWlFCURtSQiulIQL6K11RHvI38OXddEJw6txRM3FEEhMUJpHlWsw7FNSDL5gVA3jI5sLk8rEzbzuWweNlQR5ZjI2Ei5MmwjVLBnD8M2gshAE+kkg1qKad96SFi921YehmuirTqGq5a1oqOlCcNjU3h2805s2t2FjAOEgzoUFTBJtNE6RSCHQjQaTDoWyNuEpu6akPMJBGQHAZr861hob6zHpcvaceH8BlREVfT09GJfZz8GJrM43D+KFBT0TyTRMzqFtKvDEVENCYprwchPoTrgYNGcWly8dCEWLlyI0cQYnt+6By/vPoSTE0kkqfNHDsCRNEjk/S5RoSoVrTqAZHpCxIGYEUQpMlWSEdAkqHYGOjJORUwbqyqNbGosj/18xfzGl8IVFX1r29vzM+mT9J3v3Pfvuipd19batLNjftPDycTEU9WNS47PpDXyWmYOARYiM+da8ErOAQLUjrtwYVPZN/7pXy4tLi25Q1Hk1XOamuItLS0oKysTKY7E1JTo7CBx0NHRgdLSUvHw7h/sF0Jk8+YtolU3FAihvKwckUhEREqy2Yz4TmPnyZSMpudSVIQKS6mDhmotvOLRU+2xvi37r9i1k1g4bW6Mj522pVQLfRdpHhI1QryIqlWvHkIlIaIWBuTJyNNQPU0VLiMkNEQaR9NF8SmZsJEvCAkvMkjLZhJCHFBKKJMzkXF0TDoBJBCAZcQghSKiWJWs3HOWA0vRYASDCGmKmHRL81ugkMDQIdkmglYSDXEDHc2NQrjtPXICr3X2wdENaIaCHBmRKTSPxhXPdo2KWlwFJj3vKSIjq7DyOURkR4gdlbJcZg5VJVEsnFOPy5fMQ3N1KV57fTd+uXErHFnHBStXoq6lES/tOoJntr6GoRRECklybYRlE3PKNFy+oB6XLJmP6ooKsaYnNu/GziN9GMsDlhqAS+ZuXkUNJZ3ggoSIIiYKiyyaGMZLqRpHCK6Q6kKnAXqOhaxjwZJcFBmy2RQLHI4b6nN23j5oSFKiSA9a8VDYLg5E7Fg0ZgZDwTxkKacH5JyqWNlocSSrymo2oBk5C4pZES/NI1hsJg4hv3q15FulvC2fwn/5P9/9uWVmr503p75vbnPD9/VQ4PvV1fNZiLwtdM+9nbAQOfeuKZ/RNBAgARIIZKJHDvQs6u/vv3hwePjOaDQ6Z81VV2mLFy8WD1/qfDHzJnq6u7F9+3ZhMPbum27EsqVLYdoUmqe22xye+uUvsf6Z9RgaHEYkHEFZWTli0QgmpyZExwwJEfo/5VAohEAwIuoJxCC4QtRCGIdRmKQQ5fBTL28IDkrBkLV6ISLiR0p8kzJve8C1bC/CIiIjXu0IFbaqGtWMUDRFgSUM0mQqthUtt5JI2WiimJa6XsgXRCVjsnwGtpkG7LQYWCcZYSQRwLgURUYrgq3HADUAhY5lZiCZJupqqtHS3Cjs2LOmhX1HjqGrbxBJ6pyRNSh2Hko+DdU1YWiaiLCkbRVyMATbNZE2c3DEzyXILkUWJEhUY0IPf2HoRpEHC5oNIRBBDrR0fDuLIsPFkuY6rOqYC/Ie6x8cRKyoCEuXX4j+8VH8/Nld2PL6EYylqbpFQklER1tjFS5eNg/L25uQTE7hlV178fRL23BiPAdbj8NRwyIaI2RiIY0l02A8l4pTyVuE1kVW+yRCKOqTRl1EQhHNqbHzyDvApKtgxAbytoOgY6HIUEmoTYYVOant/YAAACAASURBVBnWDDOi6VZQMfJBPZhXNC3twEk5kpV2FCsBRUo5cKbMvJU2HSnjOnKWGrLylpJIylLSVZAtKY0NvnvViiN3La/5b7tcnnzyyVgEMC67/vrh3/Rx++a99/5Hcmrimrlz6sfmz2t6oKjEuK+6miMi0/BP01lxSBYiZ8Vl4kXOZAL33HNPsL//eN2JY8cvSiaTHzl48OBl9OAmy/Xly5ejvb0dxcXFotj00KFDePnll3HgwEHhjLpy5YX4wAc+gLLyciiaJgTF66+9huef34ie7h5R1ElGZFTvkEqnkE4nYdsUrYBwECUhIuzPRfDCKySldIqfivFabU8Vq4oNyNmzUCPip25OtfN63iAUMaHFiOiKqDvxBkJ4Ba7ePBjhRUIihEQHtQvT/+eLAXa0D/qiIhEawEddOBnYuYT4P/xAJIS8FsI4DCTUEqSVImRtDa7twpBtBJBDXHZw9aoL8e5r1yCdSkDWdXT29uGZLa9i+9FejGQBiSYI0wwX03PloEWa0EQbsOOYVLTh1XHQc18ScQe4tgxZ0sR7gqqFsK4hnaAZMEHkHQ2ypkGRLCh2ClHZRGttOa65dDkuuagDwYCGba8dxqOPPYvdR4eQtWUEdBW1FUVYuXQeVizvENN8D3SdxC+e34wdh44jo+hkm1rosKHrQC6wvhAikzQXMhWmktc7vI4gOgvdTaIiaGNBVRih3CSS42MwJQ2TSgjdlopxR4UtU+s2XR+TmpJB841Vcqq1JZHOUUQLkwNXJqVlicnG9CM6giop0BQNGjnSakbWCQSSCBpj0aC6szoW+nFbZfn2dbeu6P1Nn7vvfve7JbqVWqFCii/tWPp46yWXJH59u7/7ylceT2cS71q2cP7gkoUd3w9FjH+tqmrtmsmfY17b9BFgITJ97PnIZzmBe++9V3v55WeLZEdZaDu4baB/4D2JZKJsYmJctKxm0hkEAgZa5s5F4+xGDI8M49VXXxUzYDQaD0/pjEwO7e1tuPb661FaVobdu/eiq+s4srmc8P0gwSDCE5Ik0hO5fAaWKCSFSNkYgbAoUqUIiWem7gkR39fDNyLzoiWFLzIWo/kv1DHj9du+YeVOfxceH78yY4ZSPt6OPSHipW9ElKQQxaEOmFPmn/RzjZQCLFsRNRp5Jwcrn0JLbRmMUBB7u05gEgHYxY3IKHFYlgzFtlBsOGgpD6N9VjVWX7gMrXPn4oc//Tm0cBhLV6zAq/sP4cfPvIjDQ1PIk3igxzeJItcSpmUSPfiFEPFM6UmUED5FpgJazzFWlQ0ooEhIAiUhHVUlZVCgYiyRwdhUAjZsaPTQzuehWznMqSnHtWtWYNmydjz86NNY/+wLYrJvLBzCwtY5uOSiZWid34TJdArPbN6FZ7btQc9kFjalYYJhSKJtWQRBCvUgXuRD1PKQRHFIiHhpI5JLcmFttUUq5pUFYI2cRGJsDEoohoQeEUKE2FlyUERxqF3bS8d5NTwkRqiLhy4adUGRELElasWmwYLkLK9CgwpNiBUHFomVUAhqJArNybvVmj20rLHyu+nJE9/90OLW3tWrV7+Rtnn6wQfDJxOTN6aTEx+WXTt94w3XfblhwUXbf/2j/PkvfPHJTCa55sJlC05csHzhw4oiP9zQsKDzN33kt29fH39x/ebiWTWNiffceSfN13lb00Rn+T8z58XyWYicF5eZT/LtJvCpT30qWFlZ3HRg3761g30DHwoY2qyOBQtQX1+PnTt3Yvv2Hd7MFKqhUFWEwmEk0yn09w8IkUGRDhILVItBYoWiJ+QJQo+LcCgiZsTQh9MzILOhaaqIhFBEhH5GqRcSIl5ExPUiIr4QKRSr+g6ndO6+/frpERHhbFpo6z3dAZUG31GkgR5u1A8i0jQilUOdHNTGWxBI4qFJ+7ZEy66Y2Css26kbRoOr6MhYCqbyEK250VgIbXOqMT45jFd37IQULYdW2460HEc2m0NcdXDlwiZ88F0rUR0PIDWVRLi0Go88tQmbXt6BNWtWC/fRZ1/ZicNDE8hqIWQolUEeKC517pAskajKU3SdiFQLPajFM9oW4orWTgZquuLCzY+isSqO9625BLMrSpBOJrBv30G8fvAw+kcmYbvk8WGINFMsHkXrvFYMjyVw8PVtaCpVcMPlF+BdV1wGSQvixdeO4ucv7sKrR3uQ1QKQAgExXZfamikyQcLPtHJwRa8v2ed7USpKGSkUEREpI0qxkZi0YOgWgpKJYsUCMklIJCqMIMYcCRNyQMy6cU0bMqXHVBWO5NUGkdEc7Zk6gFzHFMKRunIoPeU6kvCUCWgGApIG1bVhKDlAtZGVNVApLFwbJaqNEjmb66gMvNBQWvKpBXNrjvnTgH/8yPdXj/T3fryirOSKjvb2vZFY0Vfq5i546tcnBX/hi3/3ZCadXLNwwdzOC5YveTAaD/7oN0VEyGF42wtPfXDHjh3vr6quf/xd777uJ5FI5eDb/Xnl/c1sAixEZvb14dXNQAKu6yp/+pm7/8e+vXvvtiy79aILLkDrvBZMTExA1XUsXboUDz/8CDZtekEUlyqaN6VWRA/yJiYnJ0WahgpDqYCVakXCkQgqKqsQCIQK7bieD4h4uAvPD0p5uKL2gOzeyeSMhEgoFPX+L1vIFhlOQQj4KRnR6mt7nTbiwUcPY6qZ+A0dMyRM/Am8ouPEMkU9CvmVUHeOrgcKTqgFszORfnFFEShFbqy86Tm6kipSVGShYDwvYcpSIAfiKC6JIRYgZ9gJ5DJZqJFypIwKTNga8rksSgLAzSsX4CM3XYnEUC+eeHo9lKIKjDhxbNr6KhKjg+IhTZGGnB5FRo+I1IcpogFUyEpTd01A1qiCVMywofSDI9ZE9u7UKqsKd1rZzSGm5lARljC/pgizK4qxbGEHZs2ajd37D+PxZzfhcPcQXDWGvCOLa0vnRs0tV65YjDtvuhTLO2bj0KHD+OkTz+H5XZ0YyAfhxsqRk1VI5BpL0YZMRnQNkf+L5ZieEKFEEgkOilxQmowEpJdZItN3mrADGSZkKlSVHAQUSqnIyDnwuov0EGwagKiqom3bouJXUeNCxa7UMeXVvpAglGmasaSKLiHYFNFSEdYDCJGjrpMF7ARsJws5EIEcKhKOtortXYsSJYu6sHxy6bzGT9bUVay/Y8WKqYce+MYtI0P9n64oKl7Z0dbRrxuhR0rDZV+qaG9Pnv5R/fxf/fXjLux3LV3UemDp0gUP6iH9JzU1bf/J+4ScV/dvf/7enpMnlxYVl35j9ap3PRqrqxudgR97XtIZJMBC5AzC5V2fewR+8pMHl993779+JpVIXNXe1lFy0YUXKmWlJUhMTaKvrw+xaJGoC6Fx7xs2bMBPfvJTDI+MiMJS6oyxCm2uFAkhZ1GKmJSVVaC2vk4MpyOhYlteiJ3+715EG2zv745L03bTomDVdi3hMxIwwl4UgMQImYbRLJnCp/r0jhlfeHg1BV6NyOlpGRIhtB4x8dalYD3NvT019I78QkTahvpg6f1iPeSSSv8XrkFXDeEXkk5nkcnmkHEkJGUdCTkoHpy6EUYkZEBxc9BEF4iGrCljytZhkmU7iSMrjTlVcdxyxQosX9iKwaFhPPyTx7Cza0jUTlzU1oJ5s+oxNDwu5sF0T+aQ0iMwNXI5tQFDAXJpiPYXy/WERy4LjR7IokWW8jhe27GSTSCYHkbb7BpEQiGcpHSZLOO6d12NFRcux67X9+Dfn9mI/oSJHM2XySVRW16Ea9eswS03rYRphvHYk89h/Utb0T+RQEbSkJN0uCJdQtUasmc6B7KuF2rDiz6Ja+MV3FChqiIESUGESA5smj1DspI8VqjA1vO2FdEdSttYdA1EOs2GJpMjrS1qRcinRRijOVQ8a4pUlGehr8NyFGRpmjLdGGYehuoi6GYRVExoVA9DU4X1IBQjLPZvuRaChoFYJISw4jpSNp1sm1X5zx31dQ9XZzpvnRw68Uf51Gid6zhWJpvbdMvNt91WN/+iXxEPf/v5Lz4WCKjXtLc271+wYN73QuHwz0prm3t+/V+E3uNHVtrW1IcVCQc0VfuPioYFx882G/tz71+5d/6MWIi888z5iGchge3bt5f9248f+sz27TuuLystbVq6dGmorrZWeJIKi27HEkIkGi3CosWLxBRc8tXYsGEjnlm/Hn0D/QWPD09gULojHo/BCAYQjcaQzeSF1wWNr/daYDwR4LfQUmQkm0uLCAvNasmZWTGFNxKOiwfQr6dmxOOuIDZOn3YrClrJbfW0YlU/hUMPLlE3ItIHNIzOEkKJPFFF4WNhXozouBGdMVQIqcKWVND4lZxFU3Nd0XqbdmRkjQjscDFcPSDqXHTJRVjKw8mnYVCkguzcpSByVHRJ+3RtqDQ7JiRjXvNsVNfUYevO13GwZwgh3cCK+XNw7SUrUV1agc0v78QvNm1Db9qGG4khRyZuJEao0DMUhJnKQJclRMgMNpuGZZpQDV2cG7XsVoZ1tBSH8e7rrkFRdR2+8S/3o6urG21zm3HbLdfDymXxb4//UtSyFMXDWLWoFdddeTmam2vw0rZ9eGrTTuw+dhITlgubTM384l1KCVkU8aCiWUWIEJuKRWXqGfZvfE9cyI4CoTto5XJBhNB2frs03Q9UP0JSQQgpEiTePijZoki0X6rpoSJnEorUlk0Ch7qdyMNFEgLQpWGBpguLal7cDDQ3ibiaQWlERkkkLNgaqu61XTs2pvJZ0d3jygZMmgOUzyGmuaOLKiP9C0u1kkBmsGK074g6PDTg5Cxnw8f/7Gs3NjY2knntG69//OKXfw5Y17bObdy9oGPu9yLx+GNl9f/Z0Ozpp/7jHslKvHf27PrNFRVV99uq9EppacvUWfhPBC/5LRBgIfIW4PFbz30CDzzwQECyM1c98OCDd02OTSzvWLig/OJVq9Tq6mrhKJo388hnczjW2YnXXn8N1VXVuOODH0R5ecX/Ze89oOM8zzPR5+/TBzODQQfRCJIACIINYhFJkRQpUb3Zsq3E2USJbSV77ORmEyfZu75RsmvH2cReO75pXldJtmzJUixREkWKFMXeKwiCAAEQvWMwfebv97zfj6F4vefuUW4Uy7Ix58wBCQymfDP4v+d/3qcgm6MRiomOzk68/sYbzClD9DmNX3z+AAIBPxvRUP4HnfGy0YjgRLDTlYEGlt9BXyzkchkWbkb7ERXbEYMRDIRYVgdR9LQRkZuFfoc13c47Zgr6kJsCU9oGb5bevWvjpfERsQjk3qHANBKtUloaZWQ4jhMCQSZ7jpLihsnRubeIrCUgrdnIWyJ0AiW08UGELiqA2wtedjEggGwC7XWlaFlELIQLluzBya5hXB2ahkpjFIkCzAg0pOHyuFmSajqvQ7M4BBUJXi2NVfXVeOTuHQgFwzh+sQv7Tl9Gz8Q0dJcCg54nywfjIfMSeNOE1zYR9ftYAmwyEYcAHa1La7B+5XJUhiMIl1bgwsAEfvAvb2B8ahol4Qi2r28Hr2Vx8eIZuNyUjroW65Y3sVHPnsPHcLyjF32xFFIUyCbI7L0iMMrWnrCQTUJkiflYGM4g/QZPpXsmG685wxgKT6PxCPXMALpgsWkSQyYsWZXGKwQanbQRsjwzpSmzHROL4mSNMNBoSbBo7EJSXEFgEyoCrsRQUScOsSI2RevnEijzAQExhRJXBsVeoMjrgUzuJ5O0LNQGzMGWqFjQg7zlRkzjMa5a0FUNFaJtLg0IXKmU4/OzQ5ibndAFWdr3V3/34gO3akRI9/E3f/Gln3KccXfTkvr9G9at/p7itY74Slv/F+3HN77+N69nk5Nb169bO1pT0/A9wRN+saqqvp/jCGUtXH5VVmABiPyqvNMLr/NftQIHDx50nTlzvPnUiRO/dr23dwtgt+iq5mpoaOBaW1tRWVkJRVGQTqdx/fp1lgsyOjLCAsg2b9mCXbvuQUlpKYso779xA/sPvI2rV7uYXsAfCECWFcY2pFIZSIqzYZGAlS7UK+Oc9TobSiFUTNNybCxTACXEiAQCIVZKR0CE7pvABP3c0ZVQWR310DgakcIoRpaovcRx1hREqoUMEUfL4sTGO+ft9PgERkiQqjFwQhZX0eVmcekpzULS4JjQUefd0AWFpYbSz8gZ4mhOAEPNIcjr+K17tuK+zWvZlKBvdArP7D6ESwPTyJMolEY9tgYI5PIQkDc4iIqHiXW9NGrIxqmNFutaGrGypQUZk8eRi1dxtrsPKrE5tI5mnqWwytRsm8uhsiiIHZtuR1VFBbo6OxCbGsb2TWtQV1uLq9duYGAqiQuDUxicikGneHaYqPB7UeZ3ob62HO1rV6C4yIeh3kEcOXUe53pGMKVbyMse6JQgy8YhxBjxTgUecy/RGEWcBySOO8bmCYwY88wIiVM5BkToSoDOEGwHiDD98DwQIRBK7NW8WNjJPnEswA5CoYJDJxuFrkSmEKFGwmb6bNJtSQRsaRpEzYBfVNEQkVAkJuDSx8GrMQZAGJ1maBA5E4oiwhvwIRAugztYDtUVwmCeRyyZhZLJopjTUSKbyMdGEJ8d00PR8N7//nc/euDWPy7SUH31S19+mbeNu+tqSq+0NDc8F40Uv1JU2/a/2Hf/ry/82ZtzU/1b7tl1V6qpafn3gkWRZ/tH4t1r166lF7dw+RVZgQUg8ivyRi+8zPe+Ak8//XTt1NToQ4ODAztFQVg3NT1VnEwmmUOBbLfBQBC1NTXw+/0YHh5GV1cX5uJxVjRH4kiPz4utW7ej/bZ2jIyMseyQBNlCWSeJow+g3A0a3VCEOQEQYjMoKIw5VZgmxOlXoYwO0n2QGVXXKRBNRY4xLRoDND5fkOEUwivMzUJ2TeZ0ebfUrgBECvZdRVbYsyiAE2IiCkLVmyyK4XhwSKNikmCVdAs0nSFtCLk+RAlZi0PKALK2CEPywpA80AUXY0RIrEpZFqJpsOyQipAPtzXX477bVyPicX42k8zjpwdP4+iVfoxndGRsgfXB0EiBwuBNej1U8Ecx5zZljDhJowHBQFlxCKLbi5FYGpPxNAxegEsWwKsJeGChoiQCL2fDAxPbb1+H29auRjwRR2/fdbY+47MpnLzUh5G4ipTt6FsEI4MiycLK+kpsWLMc9Yvr2es7e+kKTp29guHpBFK2DFN2wSTWga0HjUZIVEwKDicszQEPDnPB7MOsXZduO892zE9YiA1xGBHqneFhUe6J0/E3P56zIdL9UugZZYwwzQlljdDozATHU2x/ATDSLzoXit/3ejzgTBPp2Cy4fAbFCof6iBtRJQchOwYt1o98agqqTuCSHpZngW+yS4Qv4EUoEkEwHIXoDcP2R5HXAC5nQMirUGBgenwI42PDZrQ0euCfv/X8fbdabsfGxjw/+eGPf6LlEncm4+M5l8ydK6uo+uaTn/0vP/7Zv8LP/9EfvBmfHtjy0EP3zTS3rPyOLxx5/sqVwb5bLcPv/S934ZYf1hVYACIf1ndu4Xm/7yvw8ssvRw4c2LtyamryXkWS7hckYUk0WsyEpocPH2ZJp2SVFXkBVFpHo5Hp6WmMT06wjYhocsr6ECUJZWUVWFRTg1w2j2wuB5/Pz2bwqqoxyy6xIZRKSpu9oricLAxi3m9uQo5UgIEQ2uhgQVVzzCabSM4xNiMcDsPjDcwTJjRumW+/nY94L2g+bs0QIfBB9D0rkbulX6YAQFhOCBsxUImeiZxKkfLkSBHAS7QF8ciZNrImkDYAS/bCVjwwKNODl52GXI7ySXgIlgk/b6O5uhS7Nq5Be0s1CxAb7r8ORfIgFC3HteEZvHTgKM5cH0LCEmDO54DolgGLrQcP2wCFbrHkWd7SwRsZGoowxoVGQ+BJHMpBtvIoFnU0VZVgdcsSLCoJIT83gdJwEPUNdRAUF2biafSPTGLv0fM4fmUIed7D7LfQs1gcdeP2FY24rXUpAkEPeobH8c75blzoHcFUWoMt+5iuBRRIZlB8/byOh8DffIgbeZIow4OCyuhCAMQkVujmWIXAiHNlDAYBFpasSkCEblcIgnF0QpQJQtdCGiytv8kMUpQRQnEbbBY0/1jkmnFYMYVi/PU8uGwcQeRR4xdQF1ZgJ0ehzo0gHRtFLhOHztxGxOVQNowMl0tGIOCBP+iC2yNBkhUUhcrh84bBmSJymTwTLMficYyMT9gur//8XQ994vc2Pnz3pUaOU+mJ9PdPlr768nPPc3Z+c3J2TJRE+1TlokVf/eSn//SFn/2j/ZM/+oO9ydmhzQ8+eO9YS8vK7wWLSn8UiFbRaKbQ2vj/+pUXX3x+czabKtY07vinPvWpBZvv+34U/GDucAGIfDDrvvCov0ArcPz4cfeLzz/fOjk5vsWGtcPn964vLS0NFkcjDCiUlpex8cvxYycxODjIQAcxI0x0CtJr5JFIJhhooJEL0eLUASMrCoLBEDxeD6PJWU+MRmexzmbDzqTpbFQkJwdR6qQT4Zn9lfQnFAdPj0X9LhTGxZgQTUMqnbgJRHy+Iqd0jhwzTFbAkj/Y95hrYt7tUnDQkAWVHpQYl1t/Tm9H4XckyuUwVfZYWc1gtlFbdMEU3ciaHBKqiYzBsd4UyUfMhA8aBKhkN6bcDrKv0taqqQi7BGxa1YLHdm1DxGdjemIWMzPjyOVNBIvLMZXScOD0RZzvHURco01bYoCOQJATg26BJ7sL2W55mbEHZAzmzTxLMeGJfaG91ATcZhatFUV47O4tqKmIIhSQoAg6dC2PuWQOo9MJpjsJl1bi8NlOvLDvGHsd0aAPiysi2LamCS1LapHK5nCqowtHz19Fz9gcNMkL3htENq+BlxUGBgloUMIsMUY29fZQQB0zvNAYi3EhzviEICQDIk5OCLsynch8Ci7pRSwS6jq6HeawIRsvA5/0ffYqnWA7gh08MUXO7zNnDY3e5jNEGDIiVxDF1OdzCAomaoMionwGUS4Nv51BZnYEmcQs5shCns3ANPMQSeAqupjzhgoNA14XfH4RLh8Pn9cFRXQjUlQG26L2ZBLBKgwAjs2lEdes6dqWtjeVYHjfx+5/YG9vmS+2dmxs8Ssv/vj7PpfYXlKk6EV+93erG6q+ZgrVA42NjQysFC5/9vk/fD05O7T1wfvvnWhqWfEDjy/yw0h5bc/PAhHSnczNzQVe2/3yV23bWuQP+P7ikUc+cXIh/OwX6ED6b3gqC0Dk37B4C7/64V+Bv/7rv6662tGxzjTUjxuGvi0UDkWWL28GiVGp8XZkZAR1DQ1oaKjHlY6rrAemr7ePgQoaG1CCKrETqXSSjVmi0VK2KOSEIaaDrhRgRrN6ynCgVFKy8NKYhp3t2xR6RomgYGVyDhCxYRJjopOVl7QdTkQ5ld4RGDFMnT0+jYbCoWLGtBiGzYK3KIKMdALMFUNnx/NnyPQ86aJqThgasSKkJSBdyTwyuumkEXgLoq1B01VkNAt5W4IquJGxJCR1ATlyacgeiO4AE6Jy5KBhOhQnEJPErDQiEgwdbh6oqYxi+dIGlmaaScZh2SamYknkbWA2rWMmoyGuWshRi7BT98vEsfTUqNyO8jJyeY2xLpzLDc7KQTZVkNJFsnh4RBkhxQ0uE8e6xgr8+kfugySaiM2Nw+uTILjcuD48i4PHLmJuNom1q1ZhOpnDmyfPwe3zYvPKJmxZuwJhv4JrvX3Yf/YKzvdPIpZzCu0gkbVVYWvPSzxMyhOh8j1echJciQ0j/xRH/yZBKr2Ed7U9DCiyscq7YlMGRBi44MBZ9DqY4Ze5YYgJ0miUc1MP4gTHEQtiCwR8KDSOA2eIECiNlSXp01jHCUqzNR1cNoUqD4fV1UEUWzF4sqOwkhPIpuYwOR3DTNrI6xYX443cjMwZCcnlynGy2xZ5XvHKYtDlsotlLxf1+T2KR3ZzPmLeWLkifeZ95E3CYCKH0awJf1ml4Q+GByoqqv9pfdOy3TVBqf7Y23v+1qtwLQ2VxZniIt8PIYrPZ0xxdN26HT23HjX+5D997tX4zPCdjzx4/+SyltYfyIGiH5aXN3b/LBA5e/asFAwq2zoud3xFkWW9tLz0r+rrW/aFw+HEh/8otPAKFoDIwmfgV3IFbtw46Prc577cUBwufjgZT/ym2+NuaG5u4ghwKLLMzhbHRkcxNj7GGnKXLVsGvz+Iy5cu47XXXsfVa9fYJkJsBks/tYnRkBkAoXAySkclYWkuT5HslDQqMKaExjZ0W2I7CLg4YxfagCgy3SmQYwFXzC1rMVaCAAlpAUisSs4Z2tio2dZLhXiRKETZBU2nkjkSQxKD4px7izYBERGSILNALSIW8jrZhA2H/eA5FvPNHpsJLBkvAtsy4VIAVdeRVG2kISNju5AyJeRsBZzih+ILQpJcjsVXzcItCawcjhpic4YJgyOxpsBAFU0leGY1JQCmOm4Om0OeanApf4Tsu6ICiwSmbH92OlgsXYWsUAeNY1M1KQBMEiFZBtyUo6HrKJIkrGxagua6GkwN9qIq7MHqFcsQDvuRzsQxNjUGbziK6byIfYcu4NK5S3BZBnMtRaqqsGXbJrQ1L8bc7CyOnjiOo+cu48ZcHhneD8h+8KLCnE8mvTckhjXyTpw6jYNIKMJeJ61bgQEh7QbLNnUi3ecvLMOEAZKCBdc59LJQM2LYqHPGMfLC5DnoTFsyz6Cw1FXKAaH1mqd/LMpdcdggyUVCXYkxM4ZuwchrENQsooKKBp+FRe4cSrkY9PgY0ok5jIzPDsdUviMSrbiweFF15+LacF9xaXTaFEU7G88WJWan68cmBlpj8ckVoiK1BvxFVbKkuNwuFyeQS8gSMZcxMRDPY4ZzQYlWQTVFOxIMaJvbmv5uUYD3j1w993BQ4coWFRfBI4tDFiccdfuCL23Y/tDLtx5wPvd7T/00OT2w42MfeXi6qXXldzz+4uejVQ0/O5rhTp486c/l5r5eFFB2lpVF+2TZ9S+cwL8cDjcM/UoewH7JXvQCEPkle0MXXs7/c+KidAAAIABJREFUfgWoJVdVZyOZZHbFtWs9fxpPJDesWbPGe9tttyFUVASDCtRoo8/ncObMaXRe7cRdd92FzZs2MzaDGI6enuvY8+ZeXO7oQDqThUH7g+hCKBxhQIQ2KgIh1LZLI5FCN0vBHksggEYkhah2R5fhnF0z1QjLJXH6Q+grdctQTonGGJEUY0OYRqQ4Cn8wxPJHNJbpwYEkFoJoQTAtSLYEhVcg8YrjzKAALNrMWJ+dAd604JoHKmT/JDBjUNw46QtEIGNYmNOArOCDKvig8W5YkheC5GY6GXJcuHgDspXF8sXVqK0II5fPontkEgPTaSQNGaqtQGMBKRY0i3QWtFZ0ym9AJGEnpX4SMKONdz6hlTNIsEsbLt1WgkZuFkUAr+XgFTnIpokAL6CCRirlEaxsqUdbSz1MPQfT0BAM+JDPZhAKhTExM4W+0WmMJE1c6ZvE1YudCPA2NrWvwo6dO1BU4sLhs1ex+8BBdA9PIGNLsBUfbMHNRKFs3EVfiZ4hqw9PMfKk3yiktxZEooQ6HHsuwxwsNZXcMe+GldmUdTI/eiFQQv+k0DLWODyviCA9CT3WfDMMs9E4gWZ0P/QLloN9VEqQ9bCWYrfXBUkUbnYO6TT+01TIahxhK46WEgmLgwbig1f1bGJ2NFJc/g9er/eZr3/r+f+txoI1SvvxxLWuq78Oy14dDvjC9BFTNQOJvIXhpIEZyw2lohFJ3gu3JKGtxI36AAd3bhIBQYVPFJBNpCEK8vm2Fau/snbXwz+89S/09z/3uR/MjV594InHH021rlz1P6VQ9LlotKHvZ+zA/L59r1QO3ug9VVUVLK1vWGS65eA+y7T/a92SDacWjnkf/hVYACIf/vdw4RW8hxWgGfM3vvEN+ci+faXh0tBTR44ceUrTtaJIJMqtWbsWDfX1LKmU3AZqPofz587hnYMHMDk5hXXr1+EPfv8PUVFRjmQ6zUShnV1X8fJL/4Lu69dRUlqBQLCYOWEIfBBQoAvL5Ji30N5aQkc/I7Hqrfke5HhxQsmchlumLSChKnOtaDC0PFKpONM7WKbDaIQjUfiCIRhke6UsC3osmeLbDRZHIdsCJI4GGNTUSmMGm0gK1ktCXTKUH0H2UepeobNcy+adHBCeRKMCppI5ZGlDdhXBlv2wKDmUo+hyHrausZI6j6DjwW3rcO/2jQgHZJi2hY7eQew5dh6nr41gVhOZgJVEvHS2b3toFGSxx5UIiFBkuWVDp7EGY06IIWCtfY7DiDZ/gYPA2XDpechaFjWhILa1r8Ltq5YjWuRBPjOL6ckhBEJelJaVIVAUwsjIBHJ5A4Ks4MCh4zhw/BwyOofFdYtx/44t2LR+BUZGUvjBT17C0Y6rmKWodJcXpuSCzUuwic1xeuOc58FC3oihIPsIqYgJDcxbZxjL4Wg7ChcHM/wsECGwyARC81ki5Joh5sRiIINJkhkQofulDwmxINSOSx0wNK7TnceZF8eyAj9RAnQSMVPpIIFeSneVYNJ4Jj+HkJ1GQ8BCjVczxq+c7n7skXufLKtacvHxxx93PqTv4XL06FH/q6++9AU1Ff8YB7NSUlxCUjXRN5PCrOWBVNaAjBKE3+XB2nI/lkQEWx2/yhEQkWwOiVgSbpfnStvKVX9/eaTrmc985uls4WE//elP/yAz2fPAb37y8czyFW3PcC7fs119sWu3umZs2+a/+c1vVl26eOTa0iUR1/p1a7nS4ppLouD6T1UNtx14Dy9h4Sa/4CuwAER+wd+ghaf3/qzA/v0vR44dPnP/njde/8/jY2ONoihy0ZISqJRUagPVVVUMjJD4r/taFzo6OhigoAAxGp+sX78Rn/nMZ+AL+HHk8FFcvnwZsdgcZMUNrz8InbIlNI0BEQIdBEIKken0/wIQoVdD90cghL5XSDUlyt45CyZGwymjKwAR2g2pi2VmaoLV15MYke4/EonCHwgyRob2LCqaIwtwwXBA+g8Wxc72PZvto5S8yQrgSENCqgSDRh4CDTqQISeMaSEvuJA0eeQEDyxXAJYgs03OJRKwASw1T0gKlpZHxCPj77/8XxAOuPH9Z5+By+PDrnvvwPhcGt98cR+Odg2Ad4ecTA1imkwSXljwSm6oOSplk2EJAvSbgV+FcQSrzgVMA15FRC45B0kzsLqxBp967G60N1aip+sSRsfH0bZqJQukf+aZ76KmpgIPPPwoBF8UP/rJazh57DQSsTkU+dzYvGk97n3wbhbY9ubBi3j+p3sxPJWEFAgiR++LmygYHoZN7AIBEWe8xC4sGdVJpSVQQJFlzrSFWA6OOWMYgCi0JbM3kH7NGbmwUjpGbDguGXaFCIveD6JDWH4XMSrGPNiYvw3ph0hPRPZlgT5Tbmi65aT0znfr2JYKl5sC3WicRmMsAi4cuFwaHj2NCknD2prQxAN3rtnJZxNdjz/++P+fsDDur/7z5//Q1PK/qxt6w3Qqjd7pOSQEH8K1y2DKAUyMDCGsJ7Gk1IOgmEHUL0FkpYNU+uiH2+cfgiR+5zc+ve1LHOfkhHzsicfeSk313P7pJ3/DaL9t4/eKIpXf9RTVdHIcdxMoUS7J97//zdr9+16/2rSsVN65czvKy2rPiKLr8+XVq955f44QC/fyQa7AAhD5IFd/4bH/3Vegs7PT9/3vf2fHjd6ez2az2bXLm5u8ixcvFt588010dF5xziBZ9oKM4gi5ZIDxsVFmy3UAhXLTxdDc1AJ/URCxmVm2DRGDQgKIVDoHVTXmRZr8TRaEhXkxPQSBACfBtABKiBEpABHmlqBNTRKYfoKYDZbhQRoS0g9Q2qquYWRoEHo+x4SrsiQhWlwCf6CInbUTmCIgQpoVNh4gMoH2xflsCo53RKwU1V44WyeaxDKpv4QyQQRMZ/OIE1PjLYLuCsN2B5kwVZBkJh4VTQ2SqaIk4MbG1a0oCXhxZP8e7Np2O3Zu345XXt+L0xcuoK1tBZRAEIcudeH8jVGothuW7YIg09k6BaNRTwolkpJmQmBMiClQ8uj8JsxmR4LzogwVAc7Aba0tMNJZSGoa929qw6a2BkyOD2JwdBRV9Y1I5S1855lnMRObRkvbKgSjlTh95hLyiQxWNTfh/l2b0bikBlf7hvDKvsM42dmPlEm2Yx+zI0seF0yoMDkS/Dp5IIDktPiygDFtHoRIjKSh5loK/yTQR2wGAZGbNt2b2hA215kHLAQy2XwFgkVZIwJ77RRkxsQkBSBCYIT9nw1kGOCjPhoWQacZoCx9auulpZG9bmgwYFgaBJcCkxJ26SE5cs7w4PJZyNkEInY+3xiRT37pM0/du3FjNUWx36Jeee9/gruffbbt6PEjX9R19T7qpBlPZTCt2fBFKxBP5dHbdQXWzDhWNlZi28YVCPplpNMEzEWmyRkYGTEPHD40ve2eXa//n5//0h9GIpHkg4/efcWN5NKVy5cJgVBpTHYFvvA7T33iuxz3bmQ8CVXHh3qbn/vhs2dXr6oR773v7lRJpPqYyLn/MlLVdOK9v4KFW/6irsACEPlFfWcWnte/eQX+5q/+6/ZTp089OTk1tWnx4oaSluYmd7gohNLSUsZc7H79NZw7d565TViq6TxgIIAwMzODVCrFtBvUcksARFN1ZsktKy2/2SWjkeiUXC4sd2O+lXa+x6UAPuiFFJJLHZeMkyNSGM0UgAgv8uzMnjQarAyezWo4uBQZlqFjoL8PWpZsqxYrjaPm3qKiEKP56abk4qEOGDbe4GwW2c3KV2kaIs5T/3Q2z8kQQfcpQNN45G0RKZvDlKYhKfAQQiVQOS8TpaoWz8YbLJ7LyEMxMqjyi3hoWzvu27Qa3VcuIacDm7dtxsXLvfjhCy9jZHIWhqBgTtORIlGlqwgavMjpBjjJsSNblATLSTBZoJcJWyDNw/zYg1gIWwRvcFD0PEoVE3/01G8jMzOLV1/8MSQzj/vv2oKtt69BsMiLvuEJ/OT1gzjd1Y8YnUeTO8nWsSgawf1bt2LD6hZk8lkcPX8Jh891oHeCgslcyAuUC+Jmrh/LUNnYxCZ2go1gHHaDJXhQAq1FQIRSUF0MqAgcdfCwVA8GIhgYIbaI9D03bbqFw6sTbsaMMmTHNR1bLgEO6qGx5oHHfJauc1ud8mgcEMSagyl517YQkkTURCLMMt41Og54fbAlETlyYpFrhoAoAR0SIBsahFQcXj1thezs5J1rm/40IUz/6MWnn37PY5nCH+HBs2eLjx84+B/NfOY/qJlkXSw2g9GpaYzMxlkibjqVhpFJQTJyaFtaj7t3boYgcpiJJRFLZJBTdUzPzuD8pcuWBm7uvgfuPf65z/zBX37xS3/++rLaaNTnkbhURsv4i0r+9uO//uQ/lpbW39SvdHZ2ytc6Otqeee7bJ1avqhUefuS+ydLi6hPgXF8uq25Z0Ij8m4+UH/wdLACRD/49WHgG7/MKvPrCC3UvvPTiR2Jzsw9FiouXNzTUBcvLy5gbhlJLKaCsqqoKc4k49uzZixMnTzFxKWUoULYGBY7RgZW5HzjeyQVxu1hHDF0pmVQn7Qb1rpCIkYkanXELAQy6FErlChqRW0EJAR0Sq9JtWZ8Mu8wDBdrGSCNCqaosLpwCz2SYuob+3j7YpBOg0YwgojhazILV6DkwtwkbxTiWXAIiIm2ZFI3O4sM5Zhum3haed8G2FeTzQDpnIQcRmuJGVpbYlXNTo6/CUjxJvEqUPzXtyuSMgQa3FkdDRME9t7dh07p22HIRrg+O4OSZi7jSeQ2eQASLGhYjp6no6u3FyEwWGfiY9sTg8o77hGgQAiG0IXMUzpUHuLwjyCSBpiVCMAW4DRVhO43ff/ITWFJdjT2vvIJTJ45BkQRsuG0V7tq5Ha5AEM+9vAdvHjmDnOSF2+vFlvYV2HVHK0q8YfRc68PRs+dwoW8Y0zkDuuhD1pZhkR6EWmuZJsNhIZx3g2gMJwOEFfHRetN7YXPQSPhL2hZKNiVGhPpeGGNC7xXhRpZ8Mh9gxj4JTj/MfHQIywthuSEkzrVhEQPD9CWObqTQzEtNNQRAaErHEQhSs0xku6ahBg9v3wJBEvGjNw/i8uAokuSUkd0wRAW2QEDEAVEEWCU1CzmXhNfIGHw21reiofIfbm9r212yoX7kM+8xRv1vvv3ChoOHDj1ZGglsryoJVYlmXp4aG0Jf/wCFmjFQpNMYSBKYbqixvgbNLUvAiTw0k8PMXArT07PMiTYxPYVEOmXX1NZm//j/+ONr3VcurairikrR4iB4Qd7vCRb/uKSyYn9d3aqBmyDo4EFXfGZm/XPPfmf/6tX1wgMP3DscCZcd5wT5bysWtZ59nw8fC3f3AazAAhD5ABZ94SH//Vbg83/w2Y9c6ep8xKW41tfW1VQ1Ni6Rw6GQ4zQxTeaG8Xq9DIiQ3mNqchZvHdiPkydPsgI6ulDmR0F56Pb4GHChkQd9VVWdzecJLJAVl4CGaZCGQ70JKgqdLrcyIQUtCGM/LOsmI1JgRQhcsJjwQpooyxhxRjZ0ZkyR7lSsR/oO6n6hMC1iRELhEESyvdI5MAEQBmLo3zSGcVpPCJSQ1UI3OagmDx0uZC0RiTyQMjjolFrq88F2u1kNPEcaEi3Pxg+sEwcCcjRKEBW4KHTNzIHTUigLebFp/Tq4vUGcOnMBY5OzyOc1NNYtwub1a1FbWYrevl68fvA0rk3mYXn90EWdtljYPPXq0OiDxhQGeDsLCuakSQiNFkhXIBoi3JYOJTeNTSuX4hMP3QtbVXHh3AVcu3adbfiL6uoRCIdx4fIldPV0Y1lLM7Zs3oTVbXWYnY3jxMkOnO/sxXAshZhmQ6UEUeqvoXY8GqeQO4mNT8g+Lc2DiXmtBoEMAiGsF4ZGKTx0shEzwaijuykMOYjpYOBqXufjiFfpjukQO2+MZg5cctM4Yxq6P7LqOgFnjlJZYHkiND4j9GeAM3MocnNYsbgSrYtKUeKW0FK3CNWLFqFrbAIv7j2MM103MKdzTNNjii6Anx/PWQZEy2AsBdJJWOk5Oxr0XFcErqO0KLB/eX312fYlTf2Bj25IPH5LydwLti3k9x2P9F8bWnzmyuUdI1OzWxRJXLl08aJQTVmY1xPTGL/Rg9HhYUyMTyCTSkCWAImzYGg6FlVXoaS8FIrHA9nlxWwswRhG+nzH5mYwG5vFksVL8Jd//pf22RPHubLiIGprK1FWXfWK4vO/kcprh5cuXUv+eHYZPn7cfWF0cut3vvdPuzdtahXuu3/XUFEgetDS7K9XNq688O93NFm455/XCiwAkZ/XSi88zr/bCpDNcM3yJUue/uJ/u8+luB+prq5ua21t9dXV1YGK4YgFIaAwPT2Fy5cvoaysDFu3boUvEIDicmN2NoZjx4/jxIkTGB4eYWwF6S0oFyQYCsHtciOXV9n/6eyPhJsSsSeSDEmUWN5HPpe7qf8oNNsWmJFb49OdFFSHPSlcmW7EoIZbGxLFh988s3Y2LBrZ6IaO/ht9MFQCSTRy4UDJr2QZZhQ+a96lM3UnJpxcMSRIddLE6Z5laLaEHIWSGSISpoAMJ0OX3bBdLthk/2Sx4zbclopav4SmmgqUlJQgkdVwbXACg9MJ5GlvJWbDJI2LgSK/j7k+CIBkNWd/LnbzaF5Ugrs23YbaRZU4cv4a3jjTjZ6pGAyJRhjELsgAr5DvAwIFhBlpCDSakXlWnGdZ1J4rQLEtKEYKfkHH5rWtWNO6HF7Fi1xWxdjELK509WFoeAB+r4jlLfW4c+tq+H0l6Oq9hkOnOtHRP4qZnAVddMMgNoPZZC2IEg9DI+Es6VVE2CSMJacM64Rh2evOV0pYoTGRTVohDhqnwxIcqzQTi5CWhFmRHFGmk9E+Lz5lEewOICE777vXed6FF2HR3MwJjWEtxxLpkgiUGhpkzoRfslBXFsBdG1fhjtVNcNka1HQGAfpcFkdxbWAQLx26goNnuzCeNqFLbtjkvWbpusx4DJ4cNWSH1lWmG1E4W/UIQp9oazcEKzum8Pq01+NJSZKPsIKoZdJe27TLPC6xIq+qy7N5rdTn94ltzY2ojvqRnR7BwLUOjNzoRyKRYI4dnjcZ+6bpBsrKy1BaXoGicASy7MLY+ASmJqdYEmwmlWSW9NUrV+OpT30ab+zejeJQEDV11aisqbweCBftExXlubrGNSffBSLD7vODJ7b//Te/8cq2bWuEhx66/3ooWL6fM/l/LGto6vh3O7As3PHPbQUWgMjPbakXHuj9XoGDBw+Ko729ZafPH9957sKlLalkaodt22Uty5eLGzZsQEVFBXvIXDaLkZFRXDh/HpcuX0QwWISPfOQxbNq0Bd5AgLEa1Iy7Z88enD9/gR1MKSzM4/FCIoGlzTEAwqyStLnTlWVtiFCITSBTp+rYdlmE+nyHy62AhEY+5HRh2yBLVnWMCwVQQrHudKCms+FC8JVBmhPbZgmohmVgYPAG8tkU27eIKykpKUa0pBQ84+8JfIhsgyQLLZM60CbKkWZEgWpKTjAZpyBuyciJXpgK5YLIDOhYpgZTzUG2TTSUBPCRO9qxvK6SnZnndAs3JmI4cr4TF/pGkIYLoERZm5w/FLSmwu3xw6RxCvXOqkn4ORXtTfXYvKEduuzDW+eu49CFy7BFh00yNAuyoMAFEX5RQMBFo6gsZrNpZOmMXnTD1MkmbMIjk2YiB48E1FdXora8CsX+APLpDAb7b8AyMrh94xosb10Km1PxzokOHDp1GaNzWai8xEYWpu2Mz2jUIosmPC4BRj6DiD+AIq8f8VgcbjdZdznEUwloNGoRZaTzJgyLEksVcBLZoClwzNGEUEfLu0CEqBwn9p8eg+lHRBOGSboXAm8UzOYIdig9lacCHSq6oxWj71FPkKlD4SxIehpRN4fmmhI015SxkLbykA/VJRFEgl6maZqOJ2G7fFCCRXj95HW8uPcoBmbSrHiQFfHRYzCCxmaVAUzEbNkwsnmWWyKSfkTPQbGyhsIbWV6Sc5yg0KdGtHXNZalZr1fkeJGBKIuxHWuXL8GyRaWYGe7FpbMnMDk+CvqMUg+SYajzfxMSiktLUVW9CORKI2QzNDCA8bExeBQFoWAAPpcb0Ugxa0Du7u5BTfUiFIWDqKqtMCqqy44FQ8Gv1NSv2V04XuzevduTiSW2f+Pv/8dPd+xoFx7/6GMXw5GKA7Dl75TXNF59v48rC/f381+BBSDy81/zhUd8H1bgn//5y8HRwdjagcEbO3RN/ejFCxfr6RSVGBB/wI/KqiosXrwYoVAIo6OjOHXqFHp7ex2woOksKfWJX/t1LFm2lM2vOzs7cbWrC1NT0+yA6nK52dktCUaZaJRSSEWZaUgYg0FBVKLIRhe8bbNWXAIhdKWfF1iQQscLgRC6EvCg2xSabwmsMFDC8rAclwyVu9EmRUmp1B1D2hXa8AcHbyCbSbJAMMvUUVpWirLycjaSKYyLqB2Xnq9NOMegu1XAiV6miYhzCtKCG1nJC9Plh0VsDukIQK22Gsg3wqsZtDfV4PO//QSM5DQ6Ll1ERVUNShbV4q2TF/HsG0cxrkqwXR52xk0sCllGaQhEDiPaigVDhaBn4RcNVJQUoai0EmNpG90DI+T9ZRuSllPhAg8vOLTU12DNinpoegYnL3Xh+sQUVLonS4bIdBxMMQFDU2Hrebg5IOKSURUOoHVxBdasWIJwSRm6B4fwzunLON89iOm0DkrjoudHa+UWBPjdLngUDkVFMpY0LEJ8egYVxcVYWl+FM8fOo66+DoIsoG9oBIYgQoOMnoEJpHImdItDIpNlJXG8QkyGE0dPuSqkaXEYEWaIBpmhOegABbjNm3/IUkveF6c/RgVv5djnhormaBTFsksoeh8aFD2Ou9YswcN3rEKZV4Sg5VmjLwEQQhe+UBgp1cLRc1eRtGR0Ds+gY2AcU2nd0YgQSTPv5qF1Y2pl552ZJ2tM8DSysTSIpgqYGijkltJwiYMjJsZFBYIuHqKWQmZmArKRx/oVS9FUV4HxwevouXoFeUNjDFkylWLvj6obCARDqK6txeLFSxAJhxCfm0VvzzWkk0mURaMMiOh5FZlUGplkCqUVlWhcsgySS0FdfRUW1VQOy27XM5lY5jtrN915g4LNzp496+k8f+nuf/jHr714966Nwscff/x0pLjyoGny36+oXdL1PhxOFu7iA16BBSDyAb8BCw//r1uBvXuf8b728rGa2dj0Bq/H/Xgmm97u9XpFSim91t3DdB50xk2bPvXFkONlcHAIPT09DASQO4bcL6QNWNbUhNVr1mJychJDw8MMQAQCQUYnZ/N51pzLMj3mEz+ZJoRt+k4GCDEQssSMlQyIFMSqBSBya6kcS09lxWj2TeakIFRlGSOMnncYEnK/sGp4BkwsKBQLb+oYGhpAOhVnYxkSR5aVl6K0tIwBJ9qkSHNASaUUxkXZIHndRp60DbIfmuxHVvAgTYVlipdttLSZEoOhQEOpW8aaZQ2QcylIWhKffPRuZGITbMNZ0tSCkrpGvHHiMp7bcwITmgBL8TKXCGu3oedPWx05blhaKF1N8EYWhpqByQngfSG22Vr5PNwE9HgeimVA1lW0ty7FQ/fdjrKyIE5f7Ma+IyfQPziGsuJK1C1tQd9kHNeHRhy7s5FHQDDQVFOOdStb0LKkBpxg4p1TXTh46jwGplMQvSHoBAxIcsuT5TiPmtIStDUvhdcrQTVUrF6zCn29/TA1g4Gg/XtPss+DIEuMbQhGitnm3NN3Ax63gpnpOM5duIQ8sWMWB5UX2CZMglemc5nPMyO9CwERXqD3OQ/FSwF5xIqIkEUXbGIhuAzcggZQN5BFTic30+/Qe83bebiRw+9+4kE8tn0tBq92YKSvH7U1dQiXVaBnaAQTySz80Wq88NMDuHJjDHGD1jeILIEJ03Qi/kkIS/oXJsAl1oXYOFoTZwxELcaCrUNkYzKOheLRcJD+77ZVBIU8iqwUkqO9SI0NojSgYH1bM8rCPqTmZpBMJlmU/+jsHGbnkuA5+rxpCIaLsXxFG9asXgO/z4O+nqvouHSeub5I0xSPxTAxNs4SjOl5tK/fiIpF9SyLZ0ljHaoryzE7M9t94eLln8xNx1744t987cqLL77oScdiD/zfX//qsw8/ukP4yEcePRoOVR+2bPnZirq6m1qSf92RZOHWv0grsABEfpHejYXn8v+5AqQDicfHSg3Vbk/GE4+mM5n7/T5PpLm5iY1gyNny9jsHcfbsWaTTWcZIkH6DdBzEQMSTCWbZJacK6T9IsFoIHaPxi9frh8tNLAgVw1GpHIEVm3W0kJDRiWonRwqNEJyOmEJkOz1pg4LR5nUfhdyQn3XM3ApECjHthZwRR11KIIfZX9iGQRsJbSOKJLKz5dHhQSQTMSeUjAGRcpSUEBARGBChLhaKHid9RcYA4oYFVVLAB4phuYPQaEQDCQa5bMgizAStjpixPlKE3370QbRWlOPY/tdQUVGEFc2L4VME5DQTx64MYPexDnQMTTNtiaF4kGPODw68QBsoCSsNJ8CLE1mpHp3xk/CVwIpqmVBkNwTdhpvjsHJJPYpcIpJTw7DVOJqX1uOOzWtRVhZFZ/cALpy5gNZly9HY2o4fv3WERbBTWmh1WRjtLYtwe3srQsXFuNxzA3sOncHFnjEmwDV5kX0WSLciGlmsrK9AXbQIi8qibKPLm3kcO3MFgtuLydkERkbH4fMEkUikWOiWaphw+wMop8+UyCMSEHD7msUY7htDz7UeCEoQ+0+cx0TeRl72MJsy649h27gBziJXEzEXhE8o9ozmdgYUSrK1DLisDEr8JsqLXTB1ExPjCZgGCZ5tmLoBlyIw1ufeHdvw4N2boaeS6O7sQigcRn3zclzuH8QPX9+HHLwYm1AxndJgSC7wbhcMttKk1aAQNI25bngCf5SsywzATngaDW4EOw+eGC0arRAbQxFtBmmUTIR4FWGkYU71YLa/E5KWQkvjImzbRgNtAAAgAElEQVRsX8WaeVOpJOKJNLNp9w5PIK/Sawf7W/EVFWF56wq0t7czBupqxwWcP3sCyVQcssuF+FwC8bk5yLJIQyBs3nonSqsaICteNNbWYtnixTh18jT27Nk353Ipu5sbm7+8or19ZGJg+NGvfPWvvv2bv/mY8MhDD+2ORKqOq4b4UnVDw/WFw+aHfwUWgMiH/z38pX8Fu//5nz1vnDpVplvaJ2Ox2H/gOK6ubeUK1NfWMgYkFoth7dq1jLbes+cNHDp0GKlUmjEWBDJoPk46hkwmi1Qqw+ywJFglUEGjFRKe0lfCAFREV7Bc0miEQsVo9FGw4xZCyuj/kig6jAllg8zbcW+NbXei2p3LrUCGwBABkYJ9l8AIG8dIEtN30PNgGwTTjFArr8Q2VgpaSyfizGlKrAyxIdGSMuaSoD4XOqvWdR55g0OSUlJFEVygCFIoygSgxJLQpkO9NCwmniehpsUK5EISh9UN9XjsrjtRU1qMRDoGRZGgpRO4cP4COvtGkTQkzKnA0GwCCYtDTnQxLQWd/YMEi0xL4MSaM5LH5pn4VpQIXGnQs1l4IGH9ilb89sceQEnAg7HBa7h4/gT6+3sRCkexadNmtC5fDpNNNgx0dg/j2z95CRNzMTTW1WL7HbdjxfIaTMemsefgcbxz9jImMxx0vgi87GO5KVY+jbKgjBKvhJ3r27F6eTNuDAziXMdVTMfT6BsaRSKTAcfYLg429fQwbohGJC6nV4YDXBKPsrAHteUhlIe82LFlE3ySG99/4afons5gNGMiYVJTLse6ezhbg0zps6KAdCbt6EFsC27ehNvIoEQy0Fjmw5LaIkQjLmj5PEaHpjA2Mo1UPEt9LOBlhfUXyS4f1q3fiG1bN6A4Wo68xWF4ehp7jpzEa4eOIpUnjVIxRCUIjeegkeaExLH01VLZq6EofgqNIx2KxcZCDmACdPAg0bXF2BCHLRHBmTZrNQ6aKQS0GaQHL0PMzcAjGGhtWYKVbcsZcTc1PYNszkBGtTA0NsNqEIgFikYjcAX8WLJkKVqaWuBWRPRfv4rLl84imU7B5fVibi7J/l5tYmNEC/c99DAaW1YjnTFQFomivroGp06ewjPP/gC5TCa56faNb+zcteNPEpNzW772ta987zd/66PCPbt2fau0tOaUrptvVdQ3D/7SHwB/BV7gAhD5FXiTP6wvkViQvr4+920rl9/51sEDf6jmcxuamprlVatWwef1IhGPo7+/n9HEpPloX7ee5YHsfv117N9/APF4gpXQEQig0Y3DjlA2gyMcJUcIfSWmhL5PFAEJUgm4ECCgEQ5jO+bzPghYMBsuJWvOj1roe7dmiBREqAX2hEBGYXRBj1XQmBSAyM34d0pelWW2TTiWUtokHGcnbWy0oU1NTiKTSbM2X9KBFJeUIVRcBmq600wgZ9hIa0AGEkzSuLg94Pw+WC4PcqTjoLhwgXQAdL8EQshOqtNcCS4OMLIZRAN+rFzRBl+wCMlUGoN9/ZibHMOWNW146J67oXECfrL3IPadPA9N8SJvCxDdHmdcZVpQWAw8OU3ovqkYz4bA5xH06ShyS5BUoK44gs8++WuI+qktdg68aGF4Ko4LV24gntJRt7gZ4XAZ3j5wDHv37oHPx+H+e7bj7ju3QnK58dbJM3j1nePoHhmHxtPmTQm3bibKNNUMfJyKz/3GI9jc3oauq73o7B3B1cFJXBmYQCKjwSXKkCQOsqhD4S0EAxSbbiCTNlkCbFq1odJIzE1MgY5cJo6SUBAbW5cgaudx3333IisG8U8/ehWnrl5HhoSm1H5LbxYTIdsABeQZJmQjB092Eo1FPO5aWYutqxsAO4XxySEEfV5URMvR192PzitkR3YjRZINyYeByTgmkyoilfWoXbYclsuLK7196Oi5xnqDZFcA+QwlrBILZDEtCgEL5pThSAzrROSTpZgAFulQLNa0TKBLZzoVEhERO2ipGiyNRoAuRCSghM/Dp85irOMo7PwsRN5AWWUZKmsWsUyZyclpcJyMkpJKpNIqerqvwqcAlVUlEL0eLF3WgvrqWvCWiZHhfvT0dCKdz0F0eTA6NoGZqWmYhoqSUi/+5E//BPVNq9DdMwhTtxHyh3D+/Hns27sXUxOTkCRh8Okv/Pk/qNnM1J8//YVvfe73nxS2bbvjC9VVi8/oWelC2eLFUx/W49vC8353BRaAyMKn4Rd2Ba5ePVv+ta/+3Rc7r3Q+sHhxQ2Tjxg1cZWUlAwaaqrFemK6uLhw/fhx33nkntu/YyTZ9Gq0cPUab2D5MsIOZxDplCIxQIBmxIRTtTgDEtp0xC+kyiEGhHhJJVtj30qkMAzYFtwsBGuaEISJ7XofijGrezQUpxLYXCu8Koxf6PQIhPwtECp0zRO/Tc2Bl8vOx8MyPQG4ayt2wTBY7T4yOblIQloBwaTmCkTLYogu6zSNHYMQSYLp8EPwBQFFgki2XdC2GBVPTwJEAVs2xDheix2VFBkesAAEm0gnoJqu9p42ZNn2JExGUBJTIFjatWoZ7dt2JnG3jWz/ag46hMUxnNHAuH9ugiD0i0ETn17JlQ9AMCLqKmgov7tq5Cts3bcBbbxzG3p++gs984iNYv6YJ+fwsfCE/POFKpHUFlzv78Npre3Gtpx/xRAZtba14/NFdWL68Dt3d17F77zs4eqUXMxoPuLwsP4VGGpxGglQeO7duwoZVLXBZNJ7j8OY7J3H8YjeSGgeQngMCQj4fmpfUYe3KJaipKkG4yA1qrB0bncHljh509dzA+PQcMrrORh6Sz49EKgU7E8PKEjeefOJjULxhdA+N48jFK7g2PI6kYTPdDQ3T2Jso8OBJI5KdRnNEwFOPbsUdzWWIug3k1STmkjGkk3Fm11VkF8bHZ3C56wbcgQokDQU3ZjI4f30MfbMZZAQSF/tgyy7wogSD6CLwkCUPY+9YoiuNwEyddd9QfoylU5Q+fa6pd4Z6cKgvaN5azNgbg+S/zKlDn2VqHjKzKkpdIjYvq0GRlcDx159HPjEJEzoCoSLwpK+iLqK8ytguDz0nE8jnUohGvKioKmHJrg2Ll6C6tIoBsfGRG+jt70aKOpg4BeMT08hns4CZRUmpB3/7t/8dluDBqbOXEQqVwuv2s7/nt99+G3PxGIoC/v7/8dWvfH2g/4b3y1/8i//2uc8+ybfftu53a2pXHOVdgYGSkpL0L+wBbOGJvecVWAAi73mpFm7481qBp59+WvZ4hE8d2P/2UwM3euuqq6rc27ffydfW1rKxCl3zuTy6rl4DdcYMj47gsccew8c//gRzyeimiXQ6g5MnT+HV3a/h+vVeZscNhyOsJI6i22msQsK+gpOl4HJxcjgcHUg+5whQC2FkIvNDksbOccVIlCRJug6T8hN0ZzOfF27Szwux7jd/n0Y5ZF29ZTRzM+ad7ptmMvPxVyxnlcXBm8wRQx0007OziCdTTI1giTKKSqvgDZXAkhRYggs6RPCyF+5AGBp4ZPS8E85mmZApIpz0D7aNoMeF4uIQBI8Ls5kMxuMpZJhrgjQ1XubW4QWTnbVSCqhC0WNqBhGFw9b17bjnnh2YzeTx3ZffwJWBMWRMnukhmNKA+nR0E5KhozboxpblDdi5bQWWNZdhMhbDt77zBo4eOoNVy5bhk594BMuWVaOnrxvHTl9BImcjl8uj8/IFKIqA7Tu2Yueue5A3eOw5eBR7j53ByGwaWZNsyjJkekxLg4/T0FpXiqb6SixvWoaKRXX4n8+9jPPdN5A0RTY+EvUcQqKJpvpq3LNjM9auaoCm8piYmJjvArJRWRqF1ytiYnQWx09ewTunLqFrdBopAnqeAERZgD03gTKfjJ3rVuOxBzai40ofXnr9HXSPzyGvBGEoPhaMZqXjCHF5uFOjePyONvzOR3ciJKuw8jGYuopcLoNcPsX0JLJEglURPX2DmJhMoan9DiRsH3YfuYB9565hLGPCcgXBKz7wgosFsNEnhUS3jPpgCbzzHxyyjxPgpM8TiaNZcAr9dD49lgWlOawNsWKk73GqDYjJ4qEYeVR7BdQWibBiA5gZ6YdmaEz7QfqZeCIBkefgdysM2OqaBrdLQlHQD38oCFuSUF+/BLUVNbBUHd1XOzA42M+KEwkwT03HoGfzrDG5JCziT//sj2FzLgyOzTigmhdx9OhRHD58GMnkHKLRUP/fffVr3z5x/PiDzz7zrdt+76nf4NraWj/e1th8zJ3zTHONjUTtLFw+5CuwAEQ+5G/gL9PTf+WVV/wDA923v7V3/38cHhxcbdpWiSwJIm3epLhfunQpVq1cCV7gceidQzh75iwmJifZ2Tv9/JFHHsHdd93NNu3BoWGcv3CRtehmMjnmhmFnjzczPCi51AEiBf0GPQ6L6LZpWqGzTbzggKGfUdGcU8dOsd5UlEdjHCdencStLIhsvmn3VjGrM6bhnDI8jnQcOvKqI25lwIXCruZHPCxHhMV7O0wNBYexVhNOwFQ8gXg2D51m/4ICf0kZFF+Y/VuQvYDogkmFZ9RoS0JXS4Nb4BDyyCgPBVFfUoaa8gpUlJYhFC2CKoo42tGNV95+BxOpHNORgPIyRNJ5qDApa4ITIJNriLJCOANRn4LSSBD+SBg3JmPoGZ4AJ3sgKxKQz7BwMkVUUBoK4c7VrbhrfStCAQu2nIPg9uCtty9i9ysHkJiJ4f577sFDj25DZ3cv/uWVt9DXN4CgV0H7imW4a9d2lFSX4fTlPrx56Cy6hiYwlSM9hgJBlCGYFty2iWK3gGXVUdx/Zzvamkrx3AsHcHVoAjemNUxkKcjMBd7WUSJmsHNVPR67dxvCIR9Onu3B+UsdGBgahmFRroiCknAQy5c1Yv3qFYiEi3ClexCvvn0ax67dwAzvgyHKoOGZkZrBsuIg7t7YhmU15egfHMa+s1fROZGFKngYI+IyMgjmJ2FPXMNffPbX8NCd7eDNHHQ1jXwuC8PQISnkjrKQV4l1ExCLpTA0NIs7H34Co3EDX/yHZ3DwUi8yUgC2KwgdpGOiRluJsVialQcvcgxXkJ6GJfNSsB0LzXMs5k6wK33G6EYkpnWAB7sym5YTTMfACIFVGAhyKjxGEhVeIOTikUoR+BDg9nrYZ58YF8pJoXAy+px53C7GHNI6Kj4fVq1cjaX1y5CIxXHsyDuYmBhHMBIFL3kQm00gn85Czc1hUUUAj3/0YchuP7NIB4vLkcyqOH3mLMbGhhEOB+H1urTamqpYT1d3Ucelc65Pf+oJe+nSZQ+vXrHh5NCsGm9paflX9+b8Mh0zf1leywIQ+WV5Jz/Er4O0INC05qGxwad6rl3b0ri0sYG3Oc+FixduajpIg1BeVoHGxkYmfDtz+gzi8TnGahDAoM2d3DOryTYYCGBsbAKpdJppPlgXi2UzNw2xEeSm4QQKuJovu5sPGWMpmiydlIOhO4JSdjCfL60jQEGpqnSQLzhjKGqdXCsEcPKqyiKuHa2JCJFm8hTZToyCJDAmRxB4FtdOSaQW+Wfp/iweGu0JIo2QVJbDIdPBnrIjdAMqxyMvKIgbQNIWkKMxjuKF7AlAkFyQROdKWRVUUkejG69goT6k4P4tt6GhPAjBMhH0h0D1abMpDVPpHIbmkrg8OIIrA4OIqypznBCNT8On+aoVJ3ac2B3SHrCgLietUxQJPInI5rJspOUVACE9i0WhILas34TF9Y1QczmMjw1jMjYOd1DCzh13oCYawKkzV/HmG/uQ1yxUL12GkYlZjAwMoro4iB0bV6O9rQVJVcfeMx04cvE6xmPEgtgwWS+MAM7QWQR9y6IK3Ld1ParKQ+jpG8ZYbAZne0cxOJUAJ/ugGjwsm4eX17FzRQWe2NWOYCCI3Qcu4K2TnZjNZJExdaYXIW2Hi1fgVxQ015bhzk2rsLK5FrNz03j10Hm8drwbc7oASVFYqFyRLGF5TRmeuGcDYGXx4/3HcejaBEzRC4k0N2oMJdY0mkt47FrXiNtXLUHQ52OgN0+gldZUFqDpKguGo8/o+NgMOi4PwR2qwtBMGgfOdqJnJous5IflCkAnUaktQZE97H2hvwna/E3SgZgWYyqoD4hGefR3QSMbYvcIaHCUFGtqEKCzviKmFWImGhOmmmfAl9xYMnRqBYKYi8NtplEZ9qKsyMd8N4osMgBlmgZjAJOZDHst9D7rOUcEXl5VyfRai6oXYXR4BJcuXWR/Sx5fAMlMHqlkhrl5OFuH3yPijm0bsXRZEzI5HRw1IWs2BoeHMT4+ClXLQM1nkMulYesGdC2He3ftQHNT0wPLGpr71bxtz6iJyY0bd8U+xIe/had+s1BjYSkWVuADWoHvfvcfaw+/c+SuwRsD95WWlmysrKworqmpQVlpKS5duoT9+99mYlQ6gaPmW7fHw8rb5ubmkEzE2cHYKZ4jSYQL5eUVDLCQC4ZYBzogE3ggDQBpRAiQ0IWAiJPtIdxMN6XvF7I/CuOTguajMF4p6ETotgX7LrEdumEgp6oMvJDdl4lemaaEhKFOhwy5UEhDQUyIqlFpHj0R2iwFmBwPlW3xFgQtB96gECuLZVlkbAFZ0QvVHUSCU5CjXA6XFzwxA6QVEOgsmUSoEjSIUA0DXiuHVeV+/N7H78PmVYvRe70Hh0+eQ+/YHEYTOqbzNuteiesmMsS8EHNPgllWysZqZFkmSWGt6DSfnDYkdaS1IzWLIgCipSOfiCHqlrChqR5b167EurZlyGU0vHHgBA4eP8M2fE7hsWrFUjzx8F0oLyvGT17ejTf3H0bakBGMlGBNazPuaG9GNCCj7/oNHDp3BSeuz2BWJY+xxDJKSNdgqinUV5Rh46pm1JeXQOF4pLM57D91EV0jk4hbIos5p/eRNArQTdSEPPite9dic2s1Dp+6jO++fh5jOZGJeDUSdhp5pg2yDCras+HnNTSWe7FjwzLccdsy5PIGnn3lFN4+0wnDHUBaIzGogLCk4/EtS9G2tBKnro/h1dM9rOBNVjMQk6Oo96n4o995FEVCEmZ2DkWBIMrKylkHi8qYLrK8KlA1E5cvX8XVrj50dQ5hLqWjuKoOmuhDz2QCYykdquSFQTH1NhUb0qCNwDXragZH+g8ekAQOhKkMncL1NKfTh51q0piP/g7IP2PC43Wzzx+NVVixXuEzaumQKeRMy8InmEB2DmG3wDqFaI0IyBgUYqZqyORUpheRmeXdYkLnkkgIi2qqUVISRTgSQiKZwPT0DNKZHGMlU6ksA9b0N6IoItyygNVr27Dp9g3IZFSW/ptMa+jq7kbXtU7E5qaha1n2VxEOBRD0+9C+ahXWr1//NRiC/fzzL1SLitK19c6dL338k7996QM6hC087PuwAguMyPuwiAt38a9fgQsXLhR979vf3NI/eONe2zA3lZeXNC5uWCyXlpSwcQWJUmnTP3rsOA4fPsIi2hlwoMh1xjGA5Rnkcjl2Owoqc7m9iEajiBaXsGTUbC7Hfs7srqw9lTQcpLsg1oJabUn9UPi+E8pV0HUwsMCAi/P9ws8K2o+CnZexK5RArmnQdA2aobM0VFaKJzi5IzS7oWdM4IS+x+y+NMIhlwcdxJk9hgKh6DY8BIuYlSzrl9FsHlnOjZxcBM0dRkbwIM9L4GSX03lDmw8vOr1pNhXaURy8BZeZR6WkYXNrHR7auRGRSAj7j5zEW8fP4sZ0Gmko/w977wEc2X2fCX7vvX6hMxqNHAfABMwMgMmDyYGcITnMpBhEWZYsp/XWan327Z3v1r51ae/Kez7ryuFc3rVsrW3JChRFSdQwczg5ZwwwSIOZQRiEQWp07n757vd7AMXburoqV8kSaQ2KKIJgo8Pr1+///b/fF3hsYVMEOvXbcPAVJ6Ys5qZQjgnlrnKVsOdopgA0cgx5RlcIhoGAYCHqs1AbC+O5Jx7DisZaVJXIsIoFnL10A0fPXEaqaEILhlnjsnzlSqxevQKXr1zGvbF7qK1twLbtm7ByRSuKBQtd3Tdw9moP7swsIC0GIShBCIYLoZhFfXkAzbVxrFpWh3Vtq5HLF3H89CUMT8xivmBgoWgymIOq8CLMMEo30LGsCr/17C40xhR84wdH8INLw7BClZD9QdZZKLD4PbBEynoVIJpFaFYWy8uDeGrvRjy6axO7Pf7Lt97ClYkcCjKJNF0EjASeWl+JZ/dvwtiChW+/fwlDd+5As9MI20l01Ebw1f/wuwjJBu4MdCORmEdpaQlqaio4Vj+VKyKZsXH77hSuXO/HyNgkJibuIZ3Lo7auCSvbNnJTMAW6jSaKyLoaj88KpPtQCIx4WTYscqbiQDrPCCwaRR5HqeSuWeybcSyL49hNV0BpeTXShSLy+YLnoKJQMyo5tHVEZAdByYafjkk2yaFnKtUGmEVmJgiM8mixWICqqaitqWKAkE8n4VdkxEpL0NLSjIqqcr5NKpPF/ekZTN+fQ7HgMYG0OYhGwoiE/GhoqMWaNauYoVH8pZidS+PqtesYHOpDJrMAo5hDgEaLFWWIRkJY0dyM9rZ1w5l0Rn7rzXfj88nM3IqVre+2r1v/zd/7/T88+0+/Ej34i0/CEXgARD4J78Iv0HNw3a+If/RH2Nh19erDEMUnAgH/hvKyeKiluQklJSUwdc/dQj8TM0Isw+nTZzgbZGJ8gntVFFXjEctSQBktyNSMG4mWcJIqWRKXbLRelocX1e5pMgiIWCxAJX0Iz9AXO18+rgdZSkCl2y4JVpdcLx/ZeIle5wp52oVSAJrF3SKk62DWgLUhlHTqgQRJJJbE65vxauOpi8SEYelMrbs0FuFZjg3DNpE3LRRdH0w1AkONo+ij9toQCrTEUmy3KEDzK5wzQrN7ErZ6mREiZEeH30ghKOjoWNmIp548hKLjwxvvH8XNu/eQo3wJigOnJFaqtac8CXJX8H0TUUPx8mRpXsxCISGjzwdNcKGYtGjZCMoK1q1owoZVNSikk+wYyZHVNapg3ZoWBENhjE3Oo6DTK/Xh8LvH0D96H/5wCCXRIDZ2rMWmjlaUxsIYGpnG6Su3cOPOPU+vIissprVzeZRqYZQHZLQtr8LOLWtgFvO4NzmDW/dm0XVnAgtZHYrmpwBcqLKIvJ6HxcdRgK3rWNtYjd96bi9WVcXw3bfO4NWz3cj7wvDJKgfBKT4RluvAJo0QAUta0MlhpeextiaGX35iD/ZvacEP3j+LP33jIrJyCYOAQHEOB1uCeOXgdmRMDd986wyu37iOUr+B9c3leGrnBjx1YCf8kotcNonx8TEkk3MIBjw79vDYffQMTGB0IolMARifmEAiRSOJPBRJw/IVq9HS2oYiVAyOpzCyYHAybpHs5arKll1m6EgPwuwGjfMciLbBo7lSRUAQNOozOUwumSlivujCFyhF3nRYfCpQOaLkgDqWNVdHWdDHupe58VFM3Rvm99xiF5WBZDrNYxkSuRI7EosE0LKsHrFICIVcFsUijekE7N69GzW1VZi6P4XJ+zNIp7NIp3JIJjMsRibHWiQSRijgh6bJKCuPobqmDuWVDZhLZNDV1YXBW33IZpPM4gQDMqrL4wgHA6irpfHsSsxOz+P48ZMYHhtHtDQ+29i8/PC69ev/6g//8H970Mb7KVxPHgCRT+Gb9ml9yu+880753/6XP+90Jd9LtmU/UllZWUkC1JrqKp5PEwDRi0Wmc8vLyrBu3Tqofj+Hk125chXHT5zgdlxyBNCiSwJRVdPY/kjBZcRw8PJOAVWUvyHL0PwaMxF0e84LsYgQ97R6LFKVyPlCug/P8bLEdHwciCwd7/8vJwwzHtwfQ3ZIhwWeno3SG/PwbpVssS49DmlEqK3Xs+NSqDYFOxl6gel0xSezpqHguMjbIoqCCksh62YEthpmat5wZBQsuj8yQkgIRoJQNQW6aUA3yI7ssRoiJWxaOY5El10TbWtWo7q2CX13hjE8PY28SVX3pP2QuAGXBJDEIZhM3hOQos4cHT5Rhk+k9lkRPgfwkwDWzCOmyejcuA6PH9gORRRw7doVdPV0Y36ewq0M7N+9AwcPPoxgqAQT99PoGRjCG2+9h5n5JOoa6vHQ3h1oXdWGVDqNK939bLG9O5tCXlBgy8R6WVAkExHbQMeKldi/vQOmSbZlG3dGR3G5ZwD35nMw5DCnh2qii9WNVVjbWIHBgT6MTCeQNhx2zFSWRvC5g9vx2NZ29A6N4R/eOoHee7OwVVJDUOuw4ImOKVOFCwS9EY1QLCLiFnFwXTP++y8+g3uJFP7N//V9TBvUHCxByc1iZ5WMzx3cCWgxvPreOVy8dBFVERHP7N+I3/78MygLScjOzUJWFZiWgcGhW7g3NswCzqE7Y5ieyyFcUgldd9HXfxOJ5AQXEBKooHNnecty1DY0QReDGE+bmMzbSPkCMJUAdAJaXgofQDk4opdoS8WFEZ+NEkGHnEtAtg3U1jZiNlXAvQVijkRYosKpuJoCtLbUorW5DihmYKYTWN1Uh2sXz3K8fzQS4c8OtU8nkkmuMiCxKpXhxaIhLG+qZ0BB531RL0A3CtiyZStKSqIYun0bY/fGWVwswIf5+RR/ZjU1gNLSGGtOcrkMSmJRrG1r5/NzLpFG140u9PZ2I52aRzCoIhLS0FBbjYqyOEpjJaisrMT8XAKnTp/D6MQk8rqJeGXVyN79+//mT//kz//3T+v18Rf5eT8AIr/I7/7P6LV/7Wtfk4f6ulaPj40/fH925osLqVRre0eH2t7ezgwGtcsG/RqnpJLVlkAHRbe/+OILKCmJ8c6a7Ljnzp/H+++/j+HhEciKxjoQvz/AZWs8xiB9Bi0qkueEoZ+VRYBCIKNQLEBfLKUjZoREmZx7QYvP4teSjXdpNMPi1sWyuqU23aXbLI1xaHxB90uzcpcZFNOL0ebnQGoKgcOkfIrGu3C6T52zPCjh0oFjGlz7TiyKBR+SpoisG4AbiEMKl8FR/LDJikni0LwOk3JLXJkXHjXoh09VoNs6Cx+5aZXYF1YcNmkAACAASURBVJl0MQVIPlKOCNDzBR5dUQ5FEQ5MelYUU++SzoM6YiiQywedni8lrmoOHD0H0QFUsvU6IjQXiEouwtBRVxrCr/7yS1jX0YBvfOsw+vp7sK5jDYIBDTd6bqKquhZ7d+1grcLxczdw9WY/Lzp7t2/Ati1b2blyc2AK7566jht3qS8FsBSVhA5ec62VQ0Ophr2b1qK2JIq1rfU4c30UH17sxv1MDgVIyJO2BgpE20K5KuDZvVvw+UO7MNB9GW8evYybozNY4EIdEdtbG/HKIzvRVFeJUxe78Oo7JzGadTim3aSsDcGFSO8Ht8ku6ofI9mzmsLGhFL/3pRdhyX785lf/HlNFH/fnyPkk9i2L4ZVH9qDgKHj1vTO4cbMXEdnCzvZGfPmVg1i3qg7FuXlkUhlmXG70DeB6Vw+Ghu4yCGtubsGmDRswfGcI/Te7MT4+ivn5WT6HCCDX11agrCyOQLQUcqQMCVtG/1QWc4aEnOjnFN1FeTGfD3TOqXAQpvGKmYYxdw+qazOLkCraGJvXMV+kouAAM17lER+ePLADj+zdjvzCHAZ6riOsiDj54QeYGr/Hn0s63ylIL5lK8kaBNg00oiuJhrBqZQsi4RCzITSSLBTzCIWCDPQnJsaRWEhBUQPQtCAskxTZAiKREs7yoXNjemaKW6Q71q1Hde0yTN6f5UAzCkmj0YwsAaGgiuVNjVi5vAWi4HITNlnrewcGMT2XQKZQRLyyen73vr3/+Bd/8he/+zO6rD14mJ/iEXgARH6KB/PBXf2/jwABkNnZsYquC1dX+IP+f3v9+vXHRUnS/IEgaurrUFZejnA4jHgsxqLRgf5+nD13HvfuTaGyshQvv/wyHj/0BErLyhikDAwM4tjx4+jr6+cLGzV90iiDhHD5QtZrx6VxC0eqezHddGEmtoQsjTSbJg0HMS/EmtBjkmVxien4+L8J1BCDQoCEhY8f0498FGxG7hUSuwoCjMWxD9XWsyuAF3rv40X/n0AGCfsoLI1obsoyMXVaEWjZ83IeqEQtawFFsoD645CCcYjkjFH9bEkmTQSV8bHG1eeHQ9oQmb6J/7A8QSK9Ipv+cSEpCrt+CEzQDpseg56bKwtwyfVCWhabmliJ0qfeGB9sxQ/4RLhWFhrpROm1FHVEfD6sJEfEsjoIeh7F5Bw+98LTaGmqxte+/g0MDw/h8599EatWt+JS9yD6b49x1sv9iXEMj46ipLIS+/fvZiZkYnIWb79/HGcu92AyZXFGhinJsBwLfsVFaVBCTYmGzvYVePzgXly43IOzF69jZCaF+5kicsTaKH64MmlBBEi2jbCjo7Uiii+/9Di2rqnB1a5beOfUZVwYGsd8toB4QMbDm9vwmcf2IhZR8P7JK/ju++cwVXC4OwfUyUMgjjJkXNLHUBhbATHZwv4NK/FbrzyF0ftJ/M5f/CMS8LNlO2DreHbTKjyzZyvuTibx6nsXMUrtzU4BkjGHh9c34ovPPspOokwqh7G5FI6dvYj+gTtILyxA8wG7Ojfg6cf2Y2FughkI0lKcPn0ShXwSa1Yvx9rVK5DNZjA6MQ41EkNpTRP6R+dw/fYM0mIMRcEPNRhl0SuRXFQmR4Aq6HPZLSTpaQiWjtJYDDnDwlQiD9MX4GZh2zQR9QPbNqzEhtUtMHNp6JkFLKsqw7uHf4SpiTEE/TQ+8bPwlETjpIWiZGGyA0dCAaxuXYHyslJm9WyufAYDrFQqhYXEAjN3NIohV1cgEEKspJQFuxQCODNDY5skC1s3bd6M8so6TE3P4Nq1qxi61c+OGerDoXFbJBDA8pZmzmCZnpllFiuRTCFbNGA4LpatXDn91LPPfuN3fuPL/16gec6Dr0/VEXgARD5Vb9en48m+9tprElV3F9L3l/t82ktDtwZ/NZNOVfBFKpthjUc6m2Wb7cqVK5lxGBoawsjwCAoFnRf+dDrDxXS/9Eufw6ZNm3F3eBhXr13l0ixKR1UUaix1ucyOQEUg4F8UpXrAgZiQnzAY5Czw0kM/znTw6ISWZ26t9ay7nm5EYHaFvpeK7D6uD+FxDIv8PIBBZXU08KHodSoOo6uvF6NOIyIa93DeOXfa+GQfB4Zl83kWZ5qm13Niiypygh8ZR4ASjvIOWPB5dlWish3LwexcApYjoEiWYn9wMTWVZBy0Q/USWKkFlWzBRKcLgSDHZhMtzs+JWRkfbMeE7Zrc0EogiDpi6Itq7Um8SqMvSTcQoAh4U0dZSMaW1ctwaN82rGxejq7uARz+wetoW9GIX/mlZ+DoAvr7ehAOBVHfVIeLfeP4xmtv41Z/L5prK7Bz21Zs37UN5XXlONs1gW//6G3cnZgClABEsqJyJ4sLySqgOiLj4PZ12Ne5AcN3h3A/VcSl0SQudfXCotwXlUCDn8PXTNcreePXbzmQc1msKo3gV597Age2N2J8msDBWZzvHkRyIY2SgIr9W9vw8lP7UBaP4NSlQfzgvdMYmkohbYqwJIWZDoJssmAjIhpoa4jj5Sd2o31VLf7+e+/jh+duIguZ37fKkIKX9mxE+7IGXOubxHuXhjCZL6CIAix9AX49g+2tzdi7dgV37vSOzeJa/x0k5hd4XFaqudi7YRV++cUnMD8ziqMfvo/VKzvQ39eNnq6zWN5Ui2AgwIt5zjBxf24WBd1CabwaiYKCwTkgoSsQQ6WQNK+wj0Z0lJZKVmvVJ0CV6XzQ4VhFBil5XYcajKBoe1oiOnMDIo3x8lDsIja3rcCLTzyGrktncPSD95ht8VOdQibL4JnOK2IlqNxPU3yorSpDRXkcDfXVzAp69l6be50o/Zhs7aQLoeRWAiDl5RXIZrMYGR7ln8knTgBn585dqKptwN3hER7zjYwMo5DPQhJdxEsiUMj2TuJoVUVJPM6gnPQnBdtGeXUN2jZsLLS2tb1jFYzfW3Xw4MTjD4LOPh2LxeKzfABEPlVv1yf/yRIIMYxU9ZXzl58aGOj777LZ3KoDD+1DfX09U66Xrl5h+x+5X0hIQYmnNJqZnp7mOHYCFbTAEwhJpdKclEp/Sw4YIs3j8TIEgxGOcc9ldWYK6GvJdrsEPj5ut+VF1qHgJq+yfkmAyumo5GzhAKiftOnS78kZsNQxQwzKR8mrBD4Wvxm4UDsvCfpYJ+J1wJBCg+kY0oEQSyGSbkXnXSQ35VLDr03fVFAHUPRIUQzACZQB/jC0UJDj16kLhGrZA5RJ4rjM/Oi2gFTBhEGLsU+BSe23XPtOoIdeI1k2FfgUvwdIcjrkYBSuI3hiXRoZEa9OzasupcESe0PPi0CVwMWBPkdAyAEK83OoKAnh2cf348mHN6KxKozkQh7nznfhjR+9gcTMFPZu34HPPP00u5WSGR3nLl/Du8dO4/7sPFavasLBh/Zg/Yb1nKr67TeO4/Dpy3D8EQgUty6Bm2bJpRILqNi4egU2rV2J8lAAiizgxOkzeOvYOWSClYiUV8HOpSBaOkRZZTeRRUBK84694EoIkvsnlUaV5sOLBzvx/BNboQsBHD5yDsdOXsTU/RlmXDa3t+DFZw6hfU0jhkcNHD11Eedv9GJsPskdM3QulZeEsXn1SjyyZz3qa0N4/1QPvvG917Fg+OBTA7AKGXS2rcKvv/wIEtMJfPOHp3FjLAmUxFB0TVh2AU42jZqIhgoUkJiYgOko8GkhPjeKuSRqS/344mcew9OP7MQ7b76Od998A3t370EsHMDgzSvo677C70tpWSWiZeWs6ZgkTURWx9qNu5ATynD99n2MzOeQpkBVl/qKVB6/ccYInYuU5ktjumKanTSKj0ruBJgFCw6FvbE412IQqDpF1MfDOLR3B7ZvbMfxD9/FhTOnGZBnsjlkqShQJHAje+V+IiXpughoMjMj1VWkdSnyJoDs9YRvCbgQm0laLcpwSSQWWPPl92tc2phOp/ic3bhpI3cn9Q8Morv7BpLJBMjpQ5knxIoQa0r9UqXREs4kISdOIp1FWXUNSquqIfn9kGSlqDvOhR179vxBIhi8/K82b/bKoh58feKPwAMg8ol/iz49T9B1XeH73//uthNHj/zu4ED/c9VV1dLu3bsF06JI6wLWtbXj5JnTeO+9DzgqmpgRKqKjRZ7GFZRkSiFkBArookPaD8IZZM2Nx+OIRCJ8MGhGTIus5PNcD0uuFgII3GS7CBTotktggbM+TPMjgLEESkggSkBkKV2VLqK0ENH90GiGQAj9Hd1+KcRsqbxuyT0jiV7UOzEdecOE6XiJrT5Z4lGIoRe9ErjFODACIcmijQKNBNQQDEpG9cfgC8QAYkHI8eGaEOw8FBTQWBnFvs5NWNfegZnZNE6cu453Tl1HXtQgBMMwJRe2SCmbxIpQPD2t8D4et9BOlJ0wSz05FHLFx4ibbLgAjUAJTZ/olnThl4oFVPoURBUfGqriWN+xCgG/DxSeumZVC+dFXL18GT03+7B6zXrc7LuD8ZkUEgXg3r0xlGnAUwd247FDe2H6RBw+eh2Hj13ByHweRTXsjUEkEXYxiRIhjzV1pWhtrMWOrR0or6nFa29dw3tHT7HV2XBs6JTYKQuoj0QR8IkomDqShRyShTxbWUUtwGMqzR9g3aZQyKNUsPDYzo146eldqIiX4sTZbvzw3ZMYuDfOo6lltZU41LkNB3ZsR0OFiMnJHMbnpjE9P4Vw0I/mhkbEy+IYn03jRye68fb5S5hOZaDICvyWgbWVITxz8CGUlJbhbNdNnLjRh/tFG66koUg6HgKhkoOIJiFmZyCl5lAbDKDU72fGZT6VRCgcwIEDe7BiWR0+eOsNXD53Av/jb/8a6irKcPfWABbmZjA42IvhsVEEQlEsa1mFomHjzPmLkNUQ9j98CNM5AyevDmAm56AgyJBDJZCDERbhFimEhkGxw428cAwooucYo6Zmh5oSyXpDOS2kJbKLkIwsKsMaHt65FY/s3YbhoX4c/tHrGLl7hwME6W/p8+jQSA9g/YokOhBsAw21taiurubPC33evcbr7GLHk4pgwM+bDtKQ0G1ofBqLlfD5uHJlK/zBCPr6B9DbexPJ1AKHrBETIosCggHPml8SifFGRlb9iJdXwecPIqPryOkm0sUigUlHKS2bevTRQ//Dmcz973//pZe8edGDr0/0EXgARD7Rb8+n58l94xtf33D0/fd/NZ1JHyovi9e0tLT4m5Y1cejSwGA/X2w2b97MIrXzFy7iRz96A8OjYxxCRou2Z6kVoQX8nDdAFth4aZxtuZ4mw0tCpdmyRO25ispjCrIWLjEXH2ctlgAJ3TeX1gnEWHiC1iUQQrdRaDyzOJrx+mNkBhV0G7otARH6+niD7tJohn7PAGbRKkr3RwsQhVV5JXa06Dv8HMm+SyMY0yEWRELOkbiXBMES6JIKJRCFj3aoNCwh542RgasvoCIi4cn92/H8oQMY6O1DKq2jqXUTfnz0Cl4/cgYZShoNUM+MDluiBE0JrkmWTvLCkE5GZKHskhKFS/gWs1HoaVNEuCDYcKwCRKOAUlVGU1kJnti5DZvWrETAR6LDMZw6dxZDt4fQurwRzz35CFpXr0HWsDCbMvHXX/82zl6+AUf0Y8e2Trzw6DY015Sh7/YI3jp1Dhf6R5F0KP/ED0EOwKGiNbuAkFBE27Jy/NJzexGPxnD2fC/Od9/GvaSDhRwJeg1EIkEUc3PYsKoZn310PxorYsikUpiYmcbUwjzG5xIYuT+NyfkEFnIF2DYtXDLEYh5hwcKOjma88PRjWL6iCV2Dw/jOm6dx4WYvJ5BWBQOoCoWxd9tmtCxrQCimwR+QWEQ8P7uA/lsTuNo3hpvj85glTZGqQDYLKBVs/NZLT2PPztV449hV/ODYVUzQKILcV7bLRYG5TJ7Bn6hJCNlZtJYF0KRJSIzcZXYuEIvB9slcrEd5OMmZKezZ0o4//N1fx7ULp3D53HksX7YMicQ0Llw8h7lEEpo/ggRpTaZmoFEkfVkJ1qzbjIyrYTiRx9hCAbqPRnZBmKLKoJZABi3oYEbOgEyFeMwMsooIcEhTtMgG0rlAAWJGFmUhFXu2dOChXVuQnZvC0Q/eRX9PN4tS6YsySURJRjAU5H4hI5eCLIrwaxqPY0j/RKMgYkPo9dbX12DtmlZOXyX2kz4bxHRGo1F2u5WWlnFIW2//APoH+pFJZ1gUGwho0GQVmqIgFAhzim9DfRNkNcBpxOl8ETkaAQkSspaDyWwBSclvByMlMw9vXvenIcP92v/0a89kPj1X0l/MZ/oAiPxivu8/tVc909sb+o//+c/+9eDAreeioXBr6+rWSEtLi0T2PGIhEokE7ty5w3Ttxg0bUFlVxTuhy5cv48eH38Sdu3c5MZVElXrR8BJJJRnhSBiBYIB3xVzpRRbYxW4WWVa8LBEKaDK8pEb6f15SKkVXk9jQG/GwtkOmMYcHRCinhC7CfJc00qFAqI/YAk8nwp0zXDjnhTfxaId2gAQ6Fu9/qayOAs3YdUNZDo4Nk9wrBsV2OwwKaG7iCD4UHQkcnSVqMAQNRVGFo4Rgy37oLu0yg9CoQC+f5V3rstoSrFtZj9XLKrGqvhKlfg0njp/AbCKHz//6l3Fx8B6++jf/gNuzSbjBCByFxJ5ejwiJZAnQkHuGjwU1BBMTQowHiQc5AI0SXb0wK1AtvFlAmd+Hg5s34uXHtqJUFjF2uxeRUBi19bUYvXcf7733IRzLwEsvPIP6luU43TWIH75zBD19/WhqaMRjD+3H1o2rMD+fxakLN3CmqxcjiTRMNQhTojRPbksBMgmsbyjHK08/Bk324f78LEZmkui+M4XhyXl2dJhUpMc9vg5EJ4v2pir861eexvbWCrj5IpLzaRiCC1tVkNQNJAtFDN8bx9T4FCampjE3l8b83Dxs3URTXQ0eP7Ab27asxfRCAt9//zxOnL8Cg9xCKtmfQ5w2GgjKCGo+2EYRhWwe2ZyJbN4LAmP9jZXH5lVN+JWXHoNeEHClZwAnekdweyGPPBXryQSCHFjFLARJQ8FSAYtC37JoLQ/Bn5nB9O1+PleqG5sghkswOrvAzpKySABf/tJn8cKBbfju3/0VLpw6hQ3tbWhprkdyYQ79fX2cvnp3bJKbdH0EcgsJBCNRtG7cAbWiEddHZjE2V4Au+OH6oxx6x6ygj8CGzeF5wkf2ce/zIVCnUbHAFmDqO6LbBhQJmmAi4BpY2VCBx/d1QoOBXHIOll6AYdF57mIumUFP3wCmJiYRVn1wzOJHhY6FXN6LgtcLJKFiILJieTP8moJMOsnPa8XKFR8xKCWlcWY5r3fdQF9/H/Sizq4h+iwG/QGUxuLwqwFUlFfSCAYLC1nolsMBbTxcpIRdw8F4wUZSjcHxyW5ENKa3rGn+h5hf+Yuv/psv3f+pXfQe3NFP/Qg8ACI/9UP6i3OHf/u3f7nv63/z918wTWNv07LGuvb2dqW5uRl+v39R5GkyCLl06RJKS0vxyiuvoLq6lkECLfC9/f04fvw4enpuIpPLg0YcZMelGHcSshKToHNkOsWjq4vulcUxCjsmqIJcZ9aCgMNSgd3SiGZJ90EZEZx+SrqPxbK5pXeJkylp5/qx76WRyxIQWQJAH88YWQo/I6qe9BzEfJAd0aAwLd3wwBNliIgqj16ohj7nKrDUMGw5CCghSP4Qi0MpKNOvqhw85RQzCMkWHt/fiYM7NkDUUygk59BUW4+FVAbpgo2S2iZ8cIksqB9iMmPwouMqAW7lXconIXwhObR8AjbHt5M2wBOlkkSRNBWUOUIHhgSLPrOIyqCC53fvwG++tBeKkcU7P34NA7fuYFPndp7h9/YO4dLlblRWV8EQJHx49hKX8HVu24JHHu5EiT+CgcFBnLjQg5ujs5g3AN2nwBYlGMUiB201V5TiwKYOxCUTa5e3YHx2AR+cu4zB+0nkaBBlWlwoSwDP51O5TM0nOvBLJjrXLMMz+7Zg68plMFJJ3Ozvw0QigVBFBcrrGuEPRaApAgp6EZm8ibmEgfGxGcxMTiAgFtGxqgbt7auQM0W8e+Y63j53HffSOmx/DK5EziqyPhN7QM+BfqagsCI02FjTUIMd69tYv1LfUIMrPXfx4eWbuJPWkZMUdvyIZhZhxUFFSRCOoODOVJ6oA/iQQ3VIQlyyYaXmOaRLDYWhCwrmchYKRYOZp71bO9AQlXHl5LvwWXl86XMvIezXMD42gmwmjdGREZw6cx4zc/NwieEwcqioqMTBZ19EoHIZ3r3Qi5470yiKQWbaBAqFkwTOmXFsF0XKGmGrMjEhnn6JMkEkx4JtEuDyBM9kOA+oEvyCiRJNxKbWJgjFNPfQqBSA5pOwrKkZ/mAY77z3AW4NDiBAPlvHYgZELxQZ8HMtgGUgHPKjsbEGFRVxrjqgm2ZzWVCb9urWNRgdHYOum4jFyzA+MYnbt+9w6itBZ9rAkC6svq4B4XAE2UweqXQGukHpxTJXIBRJrB6OIFxWxZbsyxMpaCVxaEIBIcWerIrIP26qLv/aF3ds7tv8QDfyiVygHgCRT+Tb8sl9UleuXJHv9vc3f/vVb37h7vDwTsty1rtww42NjeLq1atRV1fH4xRa9CcnJ3Dx4kXcunWL58qPP/4EnnzySd4FERNBYUdHjx3jGHcqpCPhKmtGaGdGgtHFNFSuKCfR3eKIhgAHXaCIXOYLH++epEXmg72FPMrhjhcK7aLtI7tavH6NJTZjSdC6JHRdAiVeGqvHghDbssSK0O94tLGoQ2H2hEPLaFGnEYzJwWSOaTPbYEGELsgoCCoyrsJ9Ia4/AqhB3omTxoVGTUSdywyIAMEqwG/n8ej2jXhibydHtReyC1jW3ILeoWEcv9yFBUdC9/Ak7i3kYEt+1iWQ5ZTGLyw4FTzmgzpjWAlCbAjrZynEjNYHOjbkDqHHlFgQq1g6/HYR7bVVOLBlBR7ftR6ZBEWP30BV/TKsWr0GN3oH8YM3j2JqPs1UeUUsjF07OrF+UxtmkymcvdSDS939GJ3PIEsZH7LKYyHRsRBybayqrcTy6go8+cgBTExM4tyVLty9n8B4IoMsuXso/wU2astLsX/nVrh6DsdOHsdUivQvMusF1iyrxuPbO7BtTT2yyQROn7+Om3dGYSohlFXVoaq6HPHSGFP+UX8YIUmEaObhGin4UER5aYgD9MYXdLxxqR/fP3kFwwsGM1XMkNH5Qm4nowDV1VFbEsCa+kq0NdZiy8ZNuHlrDGeudGN4JoPpvIU0iWYlAZrPRNjNokwFNrSuQGPjchy70IMbA7dhuFQ16CIWVKFxWaAIw3Ggk19bII2UBLNYYCGtmE/ATI7h80/vxctPHsRgdz+uXrqOSJSaaFX0dF3G7YEutv+2rl6Hte2bUdnYjFuT8zh6dQB3Z3Ns6XXUEAtXqWxRJqDsuNDJWk5pusSSuBa7X+hEJfBqG+R2Id0GVQYICPhVKKLLfUIUFmfk0l4nD3XRwML2LZvQsWY1jh55D709XYiXULu1yyLVfDbrCbZdG6ZRRGlJBC0tDYiXRngsR4+bz2f5mhAORTA8PIpcruhtUiBgIbnABZK0oamtr+cAM0VWOUuI3HSmSc44jQGV6VBqr4DyqmosW7kWE3kBr53shq74EYrKEN08Ioo7GxBxurmq/Nv7N20++cUDnfOf3CvsL+YzewBEfjHf93/yqyYh6p//+X+qmhyffOpmT+9DqqI8dOfunbhp2iJbZSWJY9kbGhqY/Ugmk+jr68PIyMhHeotYrAyHDj2KfXv28PjiZm8vBgaH2B3D1e4+H9t3CSBw7AV3wnn0LK+sjjfLJqCjqAqLQwmIEFhYstcuaTmY1eDd/2KjLuWILI5aljQlSwzH0t9+nBWhx/64pmRJF/JxdoR/R6MPFoCSM8f1+mNswKA8ENKDCDIMSYPJepAooAXh0K6U6GTLZnEoJZPya6QdLJXJGTk0lASxfe0qrG1pRCQSQMFx8P6Zc/jg4lWYWgSJIkWSq5AkDaKsLTa7u1x+RkQHl7qzPsQDZrQ7pdI4AiZejDyNvGhkJfCMn0KvhHwaJHNsiGk4tHMd9u3YBFWjZmAfRkYn8eHJM7jScxtqKI717atxsHMNyqJxDA7fwckrvegavo/JbBG26ue+F9IKwDQQdAysqyvDF54/BJ/tQ9/QMPqnFnCpfwRJyoHzERtBHTYOl+i11Jbh1z77FJbXaDh3/hp+fOwK7iVyKFgiZ0q0VIbw6PY27NjQCiOv4/SFmzhxqRvTqSx8gSBK43FEgwFUhPyoi6qoiwcRiwYQCimIh/2oKAlDjsRxt+Dgz7/9Ho513eZxEGuFCBRSIJgioqpEw+bVDdi9aTUyM2ncHh5Hz70UbtyeQM71wSJ3Co2OBAN1MRmbV1RjVXUZQhCxYvkqTGdy+ODcDZzqvoWFAp2jIt83KYNJXEtWb9kWWAtRNHRYxRxUwUJIyOBLz+9Fe2MFus5dxq3eIXSs68DmLeswfrcXA90XoCgalq3shKBG0H9nBF2DdzG2UETSklBwZdhyABLF3vM56nIAGYEMAh2WnmdAIZOmRaAGYJsrApZuQ59nEoaTHZ3dN6StoswbvcCMXYDajHd3onPdahx77010XfMYT9KtZNMZTkamPBYarpl6AeGghhXLG1FbW8WpsTSuIeBOlvRUMo25+QTb8aPRGIMMGiHF4qWoqatFvKyM/zubyWE+kfBSg0UJFtnkuSNJZEYpXFKC9Vt3QIzV469e+xDTuoNAaQg+Ane2jqDoFMICrtfGSl7rWNl0+D984enhf/JF8MEf/LMdgQdA5J/t0P7LuePvfOc7Zd3dlzfevT30sF/1P21aZmtLSwu7Si5cuIj5+XmmdUm7QWCELmIERAZv3eLFX1UUHrFQsmJjYx3Wd3QwMzE7n2CLIQUmUVIqWf3yhaInFqVFlOtpPTDCoIKSUsm1QGmPkgTd9MYyFK9O82S66LKzhXa1JOIkwehiPgilqNLMmgSQ9Jx4V0hgK5jHTwAAIABJREFUZREEeL0wnqZiCXQsZYl8/HcEdJZ6bOg+SNviKQgEGI7AM2vd9XFOw9KCQOBDDoQhUjAZMTOsdSE6XPfsuZSMShkklKshSNAcb1QSD2pobqjn3ISJ+QR6bt/FZCoNyBqndBI1bZP4Q5IhLIIbL8rM4SZdl3ttiAqhrBAbEkWYU/YGgSefzAFmZOuli7vCmSEFjoUPiTYqKABsRyfa17ZgIZHE5QuXMTo6iuqaBmzdvh3LWxpgFsmuewPnrvVgdC6DghxAUdKoJtl7WFNHiSygva4c+9qb0bGqEX2Dk/jHH72LWSGMnBCARRogWisdk5+f7FooC6rYta4FT+xahZa6Bpy52IO3T15G//gc8lRe6BioLYviQGc7Ht2+HkE1iLMXuvD+yXPom5yHKWvMrigSFscLEqLhAMpKS1BdGkVEUxEuLYPuD+DtU918vzYkqKSh0HOIB2VsXteK1SuboPmp2dhC7427OHn+GhZsDWIgCsPVIbgG6iqiqI8HOYBtXUsDVjfUIT+/gGy2gPqWlbg1ncNffv8IblO8OeV5mAV6CyDJJMKW4Op0PxT17/B7FPVrUJ0CmspVRCUTC/fuokTz4bmnDqFzy3rcvdWHu3cGIQdjmEyJ6BuZQt+t28gZDhzZj5wFFEj/IwcgaEEexdB4RJZcaGTxzifh5BNQqcyOZiSSCtMhLZOnjbIob8YnIxCOscWc4tOZmSQbrWXw+CkkGNi3pQ27N63F4I1LOH3yGAqmyZouAlf3p+4zMldII+VYbMWuKI95BXlRErd6GTxGkdw1Oo+NSKxKn3+yCWuBAGrq6hCORpDN57CQWmBQTamu5KQjizABFr8/xF1UY+Pj7Jh6+NBTqFq1AX/89R9wHL5WEoXs1+AuRtIrto4Sv6+vOh79QW1Z/Ad//W9f7hY8kdSDr5/zEXgARH7Ob8An+eGHhobUP/7j/3VFNps5IPmkJyVB3BGLRv1NTU3sfqF49vPnz+PUqVM8tyahqedSod2wjdm5OV60LdPi3THRqwE/0bEhaKqKUDjColMaT9Aow2tbo92OJxD8b90wdKEkUKPInoCVdpG0yC6xFPT3LCglELL4M49PlorpPsaI0G1pZMMLADflEnDxwAyPcgR4oWa0UDCr4OktmJhxCEiQMNQDR7SrNKkl1xaQd2UUfdSS6ofp80NQQqzwV8i5Q82oZhF+RUQ8FkVJSRihIL1+C3fHpzCTMkD7cWJIRMo7MU2vaVjRkLdcZHUDAgVUkeuEHbmeI4Z6bEiTwICEmQ+Dd4q062ZOyBHgc234FjNDDMFZjIyXvZkNiVsJsAmkjdAhE2gp6qgMBXnhtnOkD7DRtqoJWzevR7y0DIOjwzhyfgBXBu8gbQswBRWgtFNRhkMLLFmYjTxWlkfx/EPbsKW1Dkc+PI5TV3txL2lCD1dClyisy+GwN1DBHo0waExkmwijiK0ravDyob1Y07Ic17p78cbxi+gZu48F3WsvrglreGj9cjy+exOq42W40t2DH53txY3R+0gTvyKxNNazJJOYlDQHAJf1Ee1vui6SuTzrQ8xCASWSizWNlWiuiWPVygaE42W4cWsMZy9fRyJVQDpvMTukqMRmJLGiPo4961egOuiDXwRioQgi/hB8gg+3744glTVRUGN469pd3FlIowidiw5dnegz6rRxOWiMy/qIlSI3GOk0yMqeXoBopOG3F3BgRztefvoRhP0Krl65honpBGbzNq7fmcZ0xuAgM8UfgCD6OLCsSFpsAmNqEKCGZeoxoixVMwMhNYmIUERFUEZAUzgYTg2XQtFCSCTTmE6k4fo0Pm8tQUGq6H0W6RwloKjCgGxm0Fwexv7OdWgoj+Jm9zVc6bqOTDbDTEgqkfKYSCqWpHZomTqdgFBIQ31dNWqqKhHU/DyOpVJITfUjGIp4uhAXCIZDLPROZdNYyKTY2k+hajReYn2ZZTFQCfiD6O3tQ3dPL+oaGvH8Zz8HX2kd/tPfvob7WQeSRjqsIERV44JIQaARmYG4JkxURfxvxmTfN7/0hUevPQg/+/mvQg+AyM//PfhEPoM/+7M/qr5y4fL6VC7/AuA+URKNVra3taGyooJZB0pHpHZcimgnIPL+kaOYm5tftL9yXik7Ryhe3bZcTk8k1oHACy0C4VCYF34CKB4A8BwvtPDSfdPYxcvtoJ3/IlPB7AYVe3m7fIqU5jGOTRcn2u0vumRozEH2Qi61W2rI9XJEKOKdxic0UiEAAnp8kajrRSBCt1eox4VGOYYnuuNCPIEvyDzuYAss9cmCL7YGJGRtGWlHhq6EYVESquKHoNLioEIm7YOus/WzujSA9tZlaFu9AmUVlcxeFPU8RmdnceLiIEamkrzbo+NA4ylmWcj2SzoCZojocaljlxxARe6voahzWlAceg20t+cRjHdLkqJSYZ2XoErBZYBFJgrJC7aiXxBooxRYTjeVXAimCdkwoJo6YrKLNU012N25CWtal3Ei7OmLN/Hhxeu4u2DADZRwJT1pVDjVlcZNkgLBdlDhs7BrdT0e2rmeF8Nvvfpj3J2a5STQnKhxs7BDPT48SnI5eItEoqQNURwdAdfCquo4J6WuW12PgaERvH3iCq4MTXAOCyWIRnwWNq9qxPOP7sWK5bW4MTSO1z84j0t3JpC0fHACMbguMT8s+oFIozAaVbgGRJcC47zjWR4Oor40hKce2Y/SWBR9t4ZYe3J7ah7Dk7O8qNF54BddlARkmPkEHtm9Gbs6luNefzfS8/NoWd4KNRDF1FwGyZyOtz84jrTrQ9YfQ4rOHy5NlgDTB0d3vDA3yYRP9bFjSnYFFDM5FuvSPt02sgjLOnZtasWGNS1YmJ1G940edqvQ6583JWiROI/ZKPqfjj2Fg3HIHwX1yTL/7JoFqHYeYm4OcSGP5RUhxCnfJBqCLxiBv6QMyVwRN3r6MTmTRCBSibztg6MEkbNE2LKMQr4AxzLhp4+GmYNs5rCqvgoHd3WipqIE3dcv4/q1y5iemOTjTJonygWi95XGqCTopqySYEBFQ101GuvrWdtFIYAU/06lerRpqCivYNYzMZ9AOp+GoFAzMp8d/NoIlMQrytG2rh3JVBpnTp7DwnwWe/buR+eevbh6dxJff/MEMq4Kiyzz5DBS/fBppFdyFpuGdWJ1UpVB7URtPPZXjz2878Kv7Wp9YPH9Oa5ED4DIz/HgfxIf+sqVNwNf/erf1VWUxZ65fXv4i66LtW1tbehob2cAUSzk+CIxv5DA+vXrUVVVwy/jyNGjOHHiJGcEEFig5lBiKqi0jkYvs7OzkGQfYiVxzrHw2m8XgQWFf1Hz7MeyO5ayPmj9oPHJf5ts6ll1KbyLBKXEuHhBZjyiIWBDaywtrAI5MMjSK6KoF2GYVEgn8QWaHt8n0TJMNIfHyFB3jEipphLllph88XVNAh4SCjQ+oR0/2R7hQFssuUtZIlJiBGlfEGK0Ajp3wJBbIQDHcKE6AlSziOayEA7u6MD+7W0oiQYwnzLQN9APBxbWbt2EUzcm8OrhY5ieS/JogVgWi56r5ONQL3JmUKkeOTsksiCzM0eCQyMadugQoCAgQvI9AY5LUIlyUjiqjI85vS6XQQhBHQKBi0QU2TfJrSLJcAo5hF0TDaUhbF3biEd2b2XB4bXuQbx14hKu3Z1AgQFXFLZPoRWTXRg0CCLrsEtNw6aOzY1xfO6xTsRKo/jr736A7oHbUFUfyivLOGp+Jp3BgilBd2U4xEgR4CQzpq0zOCTxjZtPY01ZGK88+jAObluBudkU3jx2FWdu3MJMwYDOro8iWqvjePmpA9i3ZTmGRubwzTdP4eKdaSTcEAwSb9L4gV6+Y0Jxi5CdPDTJc7qUBWQ8//ijKI+VcFPyvdkFXOjuR8/QCDMgMkXlOzaCko2O2hgO7tyMnus9CMg+bG1fhZl7dzE4OIAVa9pR3dKG1z84i5HpJBK5PIqCC4u6gCicjULESFBkiRAtOv8cSCqNG0U4poliOssuGwrZI2cKWWnp/7kkgLZMZheo5s+2ixBkGTpJYEWViDZe1C2DBKjEQEicoErMmFlMQdDT8LsFxMipVBdHc2UJclQ2Vx5DvL4Od6dmcOrsRYyPT6OmtgWNLWsxMpnAfNaGEI4hDxHpAoEGA6IkQCGWg8aHloHaeAke3rEFG1c34k7fDXzwzluQWZbisvYjUyhw8nCQyi1VH4r5DEJ+BeXlpawR8QoGNUxOTXEGyZrW1SiLlkLnFOEiDNGEzToXFZlsgT97FdUVcEQHIyOjkIUgdm17CO0btuDO1DS+e+Qkuu+nYdBGgDYxBLRp7MQJszILdymADWYBmqPrNSF/d2tDzf+xvL7iyFc+/ziBkQejmp/DwvQAiPwcDvon8SFd1xV///e/HAuosS1Xrlz6d8nUwvaVK1YF29raOWZdUzUWoyUXEtwLc39mGk888QRqa+s9utS2cfHiJRw7dhxjY/d4wSd7KIEDEpfSKId0IKQd8UYBIjMdPBahrI/FNNOPC0TZocIL5U9i1ZeyPFgPQjoLZkO8OOuPXDDEmvhod016EQotkxkY6QZlfFD/BXjuTRd6H38CKHuDLlgegBLol4IN0yzApnh3h4ALsRIKdAIHHBBGOe0GHMuFKYegh8phBEu5K4Z0D6qfhKcCx6X7dBPVAQVP79uCh7euQXp2jEvilq1sRSKVwXe/9z20bd4Bw1+K01duYmY+wywL5UW4ssphTbplMUtE4VDe+GWx14t22JRVQseDjhONYEj0ScBEIDBImhRigOh2pFjkw+m1zdLCT3kqxNZQdDfljRQKCIo2Oppr8dj+ndjcUY/JiTm88/5pXLjRjzldQF6JwlBCrDHhuYLtxdeL1FZLF34HCAgWdq8ox1M72pGzJfznH5/G/TRZeAt4+dlHsWFFLS5evorj1wYxXZRgykEv58IxIAkmbMoIkTRPHzQ3heawhs8d3I0n97fDsCW8feo63jp3HaOpAlwCjYUklsXD+Pxj+/DkgY24O2Pi2++cxbGeEcyZdByDfMx8VgGalYFm5xDzA1s7VqE8GkLn1k2YSxXx+ltHcH1wFI4SgKL5mckhRwuxB5Tn8psvHMLK2iDefOsMThw/jZUtjdi8cQMC4RALUntGpvHuuW7czxqwSKfip84jiztgbJ08IdRlJEGVJCgKiS0dFIs5FnASi0QjS01RmckjvUaxYLO1lcYSlFOiqi5UmaLbRegEQAzSA1s82qSRJAlQfa4Jyc5D0FOU0w+/m0dlSMb+reuAQhpmZgGloSA7Y3rvDOLs1S7kCwY2rFuPxx59Gh0btqN3cBT/9buvI2kKyMHHYWFkk6XPOo0xw4EAVw9YuSzCmoBdm9pwYNdm3Lt7B5nELArZDGZmppHJ5zl3JJPLIpNL82eNotvpvUgtJNmiT6V4xJ6Ul8fRStkiZZWQqAna0ZG1chADISSzDu5PL/BnOJtdIOM+Nm3cgEcOPItYvAkXugbwzulzGEqkYIZKPEE4nfIEyQl0ExghMTiBPNac2ZBsA37HckOCMb1jU+vvRKPB90tGb6S/8pWvPCjN+xkvUg+AyM/4gH8CH0547bXX5Gx2trK/p/f3jx47+komk43W1tais7OTrXO05gVoBi0Ao/dG8c4772BiYgq/8iu/gueff55teLTbIFBA4tUf//gwN+Wqmp+tusSkEHDI5gpe0BgDFFr4qYzOCwlbssyyPmRxLMNiUI66+El0+1KhHek+aJGgbhoCInSxI9CylI5KLAhd8OibYqV9tNNf6pmhBFTqtCGBJo996JEofVVmfQit7YKrw9KzMEkj4ojQHZEXJ0pELbAglUY9lHMQQiBaAVstgaEoSFsFCKrqMRKWCz9d8tJp1JeE8BuvHERnRzOOvv8hbvZ24bO//Dm0rFiOf/8HX8Wla90cVU5jFn+41It+h8x9NCYxG5KMHEXOU2cOW3FJW+GNVuiK60lO6YBR34zJGhGR+nyIMWHtDd3chWtTzLfAlmE6dpIgQ6FdqakDxTSa4hEut3vi4B6OqH/vxAXue7k9uYCCoAHUE6OFUCSEw8CG/cD8b8myeOwBvYi47OCV/R04sLEFxy7dwN+f6EPCkhGQRTz/UCd+54VOGFkL3zp8Cseu38W9NNhd5BNtwEzBVXwwAiXcw8PHMHkfVVIej+/owEtP7UY4EsPhk9149cMLGE/l4ZAOwTYQMwp46dABfOaZTlzru4+/fv1D3JpNw1X8PJ7SXB0BK4Om0hDWLavHb//Wy5hNufjLb7yKnvEFzOkSMjQ2sW1oyKNUNtBSU47mmloIxQJUWCiPl2JFaxv6Bvsxt7DAYVo508LYbAJ3ppPIQkOWWA+FgJQEi9J5dRodEvjQ4KfgM4EYLhsFTu8tQBAd+PwygqqPmaVitgjBlmCaEkyDxi0OfIoALShC0WwUuUpAgVHwck9ArKIqc/+LqGcg5Oag6km2FMf9Dra0rcDOTetxZ2gIkXAYs7PzOPLhEdwZuY3y8hgef+wRvPzCK2hvWwfNH8ZCWsfX//FV/NXffZMFyEIgDN0lQOzVCETDEcTCYbKWoVjIwBUslJdHsK9zKwI+ASFFgl3IIV4a5ZHoufPncfnaNc6GCYTC/NmYuX+fGSDH0OETBVRUlqG1dSUiYfobC44iIGvpDGAnFmwUdBH51AJWLavCs4/uQOeWDRiZSHPK8Nm+YcxDgS8Sg8m6Ixr3eldbZgOJVZV8DHBU2ihw4aXtaaIoatDO6rvb1/wvqmj+w9f+3W/OPxCx/mxXqgdA5Gd7vD9xj/baa1+LTk+ln//Od777R5MTY2WhUNjn9/sFcqNQFgO5Y6isqpAvsjum++YNru+mXR0V0z333HP4whe+wJqGrhs3cONGN4aHR7h9k2LYl5wsxG5ksnlPQ0LMwyIQ4UCtxTTTpUTUpcAz5ip4ofPyO5bYEI2itkWRNRwEWmg0Q8CCL5F0sWFg44V70dycLnLEELDodNFZU6BdJoMcLxeExgmC4DEiFAIlCCZASZEm7dB9yBtAQdKQckQskDOBWnLVEOJl5ASoQNEUkDWKcDWHmYl8lpQdAoIk4KVxgKOjY1UTHtm3A6tWNEJRBZiOgSvXevCNf3gd6zo2oDweQffNbkzMLcBSAjBFDbojczMv7X4Lps35EwxEiF5mQEIjB2I2aHmgyYunnzFsk/UIFEtukhDUpk4Z0ka4UOiY0yiLwrYoCM6xERBcrFvVjJeffASbNtTg8tVb+OGb7+LawChSlgxbicCi+niXRj4uRJVCvMj+wQIPfizXJCuyCFcvoDoo4ZktLdjcUoYLvcP43uUxpOCH65gI2Wm80LkS/+qzTyMSK8XhYzfw3bcv4M7UAhSKDFeAjGUiz4yLCmoJDCoilPwMwvYCHu5swwvPPAw1Wo7XjlznqPusoMC1HfiLRcRkAY0VUdbY3KMALJsWcguCVURQcrB+xTL82ssvQczncer0WdxP67g0MIz7lg+uFvFAcTGL2qiCQzvX45EdmzE3dg9f/9rfYGxsAiXxMnzm5c/ioUc6MDFr4LXDxz1WwRUhR0pgSLInGHUlWEWTGw5FWYGqqDzW8LGFtsBFjhYFp2kKlKBKsg44pg7XNCDoLpysDsJlAU2DRsyKIsAQbGR0L9acxhVeV4yPgQixJKKjQygsQMjMImJn0FKqYW1jBZorouhYs5LZlTffehtHT59BXi9g57bNeOWl57F7+3bESkpYaEsjkFOnz+N7PzqMyzduIlRWjWhlLQpUuJjTUdBJw0T6K5m/aZRpwkI6l4Hi2IgGFPiMAqx8Co89vAfLlzXg7LmzuHL1GiIlcchqEOl0Fsn5JFSfBJV0XmYB0WgI9Y11iJdXciliuljARGIeU6k85tN0PBUc3LcPr7z4NMKKjSMffoAPz17FVF5AMVCGrKTB9XYRXqs2s4R0XSBm1RPC03CLqg80ej9IdOwS90hAMQVVzxu71q75VljT/uPf/M9fHPvEXaz/BT+hB0DkX/Cb+//30s6dO+d/4/VXt13vuv4HszMz6/c/tC82NzcvXr16hXfzAWIxJInZDgIiZHu9fecOEgsJXtAp6ZRqwcsrq7Bz505+KEpRNQyT670DwSBf9Ai80EJP4xnb9lTvfPEiZwvv6H9SOLfEfNBtPup4WWRE6P6XgAg5Z2iUYC2OWnRKhaRVhyhXvu+fiFvpIWhxJsqahLHcTkuFdrrJbAur6SmgjBZm+gU5PsiSQs4SEraaJmyKkYeEtOhHxudHRlThqkFEoyXslKDdXSqV5TAzy85z5XswEGOtDC28pAUgQEM78tqaGrSuWIFgUMHk5Ai3jRZzLp459CgO7d2G+flZvPrjw+xGoWh0kVgBVwaFYuo65Tp4Bl0OKFv6XhSdssZFIMDluYEEkRrg6G9odOJCkFXIogLHsEDh34qehVJIYWVtBR5/eDd279mCnC7jraMn8PapC8gUPeumxeVpAlS/n5msXKEAUSVdhyebpc4POm50bGWfyuCvJurHFw9uwr62Rrxz4ir+9sg1ZOUI/NEorPQ8woVpbFtZh994+Rk01VXjWu8IfvD+eZzpvY2cGoIUjaLo0mIrQBVUmPkcx46T6LJEtnBg92Y88dhuJDIZ/NfXjqNraIbD3TQqQizkIFk2NE2GKToo6Gkobg6dbc3Yv2MbNEmFawuYTaTx+ptHkDbJ5UQOGweWkUPAZ6I8omLTmtXYuXEjSjUZPkvHuYuX8MO3T6DguHj2M8+gvLoK56/1ondojBdpGsWYtPCJJouneTmk0ZzP7zGK1MqrF2DqFgu4aUCgqT4oARWOT2B2xCiSDshByBXhK2RRGxZRXapQxAyyloXprIOJlAsDZLu14NMUdlVZ7N6id8mCaOQgZRNQ8yROLaKjsQJfeuFJ7Nu+mceqFy5ewA/ffBPrN67Hi88/i9XLmz0HjWmhv68fh398GEePHef3PkiaLlHlUDtRCyNjOJhN5jGXzCFPlmGB3Ek+CIqCQDiMbDKJYjYF2SpAMvN48uGdaP5/zq9LF85g8NYg4hXV/De5gsHZIEa+gJJQAHouxedp3bIG1C9bjqLjw9C9KUzOLUALRFERr8JLL76C7VvX4fL1Phw7fQ63Jqag+zTWg2RsBzqxdJyRQ9qQn4xz6bhw1s/iB4bC8ejY0+iWUmcFk5xiRQQEGwHYuZpY8OSKhtr/88D2PRde2lFPEa8Pvv6Zj8ADIPLPfIA/iXf/J3/0lfU9vX1fujV067H6urr69va1fiqgKisrw+nTp3HyxEkU8nneGZI+hIAFJRr2DwwgX8h/1ETLCaeahkAgyO4ZYlDoZ08YShkftAh7oICYCwIftFjR3t0L1fpJYNlSqimBhKVEU/qZwQVb7zzAQrcjKyzJOBiIcJGdSQwvsxnkFKBdz1KIF7EhBFy4HVc3vNK7xR4Zpm9Jp7I46aAdNcWkkziOFnvSvRg0G8/TfCCCnBSAGYjACoQ4EySg+CAYOuyizp0sjTVVqK8q5Vn9IAVMTUzxBZocL2RppfQS0mvQ/J/EhLCKMAo6AoESiHoRD2/rwGeefRiDo/fx7plLGBibQlJ3eTQjSCqoLJVeq9eb6wVVeddWD9Dxf5DWhdwCLPykcYDluVHoNdEu3XagugKkYg5VAQm716/GI3s2o6YqymDgjQ/PYmB8FlnRzzttyjOhqO+ykB/ta1pR39iI2yP3cPZaF9uVbbKH8txHZncDAUHOhdBkPL6+BbuW1+DG4Ai+d64XSV+Q3UTkFgk4OcTcAtbXx/HcQ7uwoX05hqcSePVIFz7sGkSahMYBjRkgkdgqUYDGAmEDbmYGm9ua8MsvPopQ2I+vfe8YPrxwC1KoHK5EYEmAQuMpPQvRKWBZbRzL66JY19qIjrYOjE8l8a3XDuN+IoOc5YMphtmpFJAdNFdHsH/ravgFHd3XujE+No2wpmJP50bs3tOJw0cu450Pjvzf7L15lFznfSV23157Ve8LuhuNfSU2YiMJkABJkKIoaqcseazIHiuxx7Ez9pzkJH/kOD6ZJGecSRwvM/LEkS0vMiWRlkRxXwASIIiNAAFi3xroRgO9r7W/emtyf68KhGQ59ujoWJKNtiEQQHd116t633e/+7sLYkmCBwOFmobZaoga2Qna1hWCP1sAqBFLwNDj0diPph27JEmjQUi7uImYaUhyKd1ltu/UNRimvHWtWg3dCQUr2lSYziTy8xMIrCTCdA9u5GOYrkQAU49bkmArpQJ13ZVGjUi1ALU4DaM4hY54iM/s2Ynf/K9+EW61iHIpjxOnTggbuH7NGvT3LMD01DT2vb0PL770Iq4PXJONvKm5SZKOOfqLp7KIpZqhxrOYLbsYm63ApsjYSKDieijVXGimJUDZsatIsJHXKWDPA5uwYXkfLp1+D4cPHRDmLJ1tFb3T9PS8AFceKor5GaxaswJPfeoTKNkeXn7jAK7fnEAy04oHH3wEex59DIlkFq++/iZOXriC6VINjhmDY7CfGnA5bqS13aFwmrdEtO5EErNoNEnQLNZy3jYczRjsAvIQUyABdorHOoka9MApp7Xg/JLujv/41BM7X/ry/WtmfxrX8X9KP9NdIPJP6dX8e57Lt7/+9Z7vvvi9p8bGRz+dSCTWLVq8qH3NmjXIZFLCbvT19grTsW/vPuzbt0+cLk1NzXLyZ+cH2Q1WcJerFdF1kPWg/oOW3EwmC5MLke+LZkM8/2IHJf1JcMHAM0PmxWL4IFSosx18rEZPTEPHQUZEwAd7YurD3kaJHRtzCTB8N4pfrzn1YjKyLDrFgPW3Ne3DmirUNgV2dq0qxXriF5HTE9mS6GQahmRMolZRbvU0wFIHIo4OI4sg1owqT9JWDCopXVaqhw7SmoLejg5s2bgeq5b0I6VF5XezxSoOHD2J4xcGUfQN+FZSmlZthobpzLTwoPn8XYeqJ+GUS+jKGnjy8YewaOlyXBlsH5e7AAAgAElEQVS8hQNHj2NobEr0Db6qw1P4HCJ2IxICR06hiFni9eT/kBExRJvAFEuSFVacLIUHr0KNg4usGmDNwi488sA63LN6KWYLHt49cRzHzl7BtYkZyUDxYUFXFHRaLnZtWIatq5dgcV83Mi1NOHP9Fr76rTdxbmgSIUOzpNyPWhT+nyoMEeHJR9Yvxud3bsTUXB7/6YW3cC1vwzYYb29AoXtCD5BwK1je2YLHH9iMrZtWolhx8OqBs3jr+AcYLbsyDgt0HWYyAbNShFGeQUfMwRO7tuCjTzyM8dl5/Ie/ehlnRwpAqhVVVxcLcMwvoMX00JuJ46EtG7D+nqUYnZrAwVOXcWPWwcDwZGQXIjHvsDEX6EgbePyBDXj8vnvglefxyuv7cfC9M/K+aM2lsGvHVrQ1N+PgO2+j6lVgQ8dYIcCca6GixEXMDI2ZKLYoE1imBxYc2hy5+ALANCWAYmpQDWpBQgGyLvUeBJe6iUCNSVGe5VSxMKOhzyqhMHIO05MjaOpaiKZFm3CjlMDgZJ7YD3qMjikD9ILx2tOhIu4xrwbVLkIrz8GozKE3Y+ITjzyAreuXIZfQ0d6cxvTUGJxSBfNzeRw/8b40LI9NjEl9AkdBzPyJGwYyiRTKlSpUPYZcey88PY2pSoCip6MS6igy9CwIUbZdGPGMMI9etQwjrGFFTzMe37ERHWkdx9/di7OnTwoopqNsbGIKLKbm2Le1vR2/+F9+Gevv3Yw39r6Nl19+DR1tnXhsz0ewfM29GJ6pYt+R93FleAwu3/O6Ck9V4OgWbL6G1IOxwI8LS6NNW0AI7285asiYl71Hwu9xnMW4e9eDpWrIxeg+qklQnamFsHzfiSvBtZ6m1De3rVv8zL/74kcG/hltFf/oT/UuEPlHv+T/+N9wcHAw9of/x+8+MTB4/UnXdR5ob29f3N/fb9LJwiRUaiLYkksBGiPamZh6+PBh7N//DsbHxz+0zpJVcD0JLiIAaW9vl9ENQQQ3RhGa+sHtTJAooZSWxVCYiIbOg1oynkoiRj8Sq94JRPi5UnZGrYcZjVoaHS+3Q80kA4TWXVeYF4dppXIyb5yEJApM0iPpRGDQEhMZG8wM8wg4ejE5V2cwGF0xAdNRSXsDLj9fNeBqSVjN/bLRVAMuXgxp8uS01xIDNq9cige3bRY2xM7PYnbsJlLpFJavW48TFwfxNYolx4qoagmpiXcl1KoqmR5mqEMLLYRqEgG1KH4RHa1p9HR2S4T12MQ0ZksVhGRVNA1FOn4aF65hV64LUaO1lpsRx0pGZNllCJVC9kWHUyogAQ99bRk8sH4ltm1YhnQmhkuDo3jnxAWcHbqFmaoNjyyRmQA4vKmW0Z8K8KmHNuIjD9yLlmwKN8amcODUFbx+7BKuT1ejU7rwT1H4BV8Dboh64GDLghyevv8esIn5u+8cx9tnLqIWz4nl13fdqOPGdxHzHCxuSWP3ljXYtW0N4oaFd45fxcvvvo+BqTyKBFgakA0c9KYMPLx1DXbt2CStqy/tP47Xj55BUU3AhgWFYMCtIqWU8NlHd2BDfze8YhHT8/M4PzSCo5dvYpqtuEYCOovqPBfd7S1Y0tOO1rgGy6sgrfpYuKALWiKLoekiJmbzOPn+CWh+FTvWLxab6tTcDHLdC1Exchgvq5hxKGLWRZPAYDjafTXVguep8JyoSZggxNBDYkWQe1OYfUOGjpk3PJ1bZDZ0ue5arYiOeIBu04ZSGofD+Pd0M4J0N26WTUyTpdMgGiDqT+jkYup5NH6IcmEkqdatQinPQylNozOt455FHejMmNi+cTXWr1wGv+bg2JGjePHlV3D20kUYFllO5n5o0jWTskzRcDg1F6lUE7oXrYCV68SsDYzma5gqu5J2SyaxUHVRFU0uWTFfQvCSqoM1i9rw4Mbl6EhrGDh/EsePHkIhn0e+WEUAA1XHx9KVa7B950PIl6sYGR1FX08ftm3ZhmymCScvDmLfqasYzlfhWwn68aEpvqwdjqLLWEw0YjKZiZqmo74pcoRRG3UE1PlvBCQEzlGQH9lZAm6LacxcUpijw/clFMRDjz//UHtGe21Je/abf/ZbXzyosLHw7seP/QrcBSI/9kv60/WAf/ZnX1n8N9/69lNhGHy6paVl44LuBemu7i6JYW+0zJbLRQwMDGD1qlVYtmy5sCBzc7N4993DOHz4iLR+SrohdR7MmjAMYUGo+yBAiFgMRp9Tl8AcA1NyQeQUwk4JsgzUWvi+fE9pfeXuVR/N3AlEGmMZgiHRhUieAvMwog85TZkmLM55ZYGsSZgT59m0MArtqjWSQgGTQIRdOPXPlXh3GRVx7OJFRXoCdDQZ75SDELaqC4PhcOxgpmEm2+FpcRSdqFJd8avQavO4f+VC/NxjD2LVoh7MTU/g1tB1VIt5dC7oxuYdO/D+xSH88V+9hPPDcygrFhxdg8dcBMWWqYoOMhXMjEhLiqqq2PTSCpFvMotE8j8Yx85eExUFuyKnc46f+MMyj0XC70UfwDK1OjMhwlXmJWhyMjbsMjKaj22rFuO+e1eit2ch5itlnLg4gCNnr2FoalZOmQHzRfya2BxDJYWgWkUGZazta8XmVUuQilu4OjSKM9fGMVUNUSZYMRPwmBhLdMk1mj8LT+Weg07NwZ71y7Bn1wMYHLuFP/76dzGvxODoiQiMUEjMzcKNCvf6mhJ44J4leGz7enS0dGDg2lW8f/Yark9NS4ZK/4J2LF/cg/7+xShWHbxz/AwOnLyMyaItvTuOYyOhh9ixZQP62zPo7+yQ6PqzZ87i9IVrmGRTbqCjxiRVCls1FfdtWI1NK/oQVObQkU0iT0H2B2fQ1NKBnXsegplJ4cDRS9i7/x3U8jPY1J/DtXOnMDkzg/6V62G19WGk6GOMCafQIncGA+WYMUMRpscnaEEz48K60ObMiH+G8dGOJlWFfA/yftEo+lRFsxBWi0gENTTpvrBsjeC8gq9Knwx7brhzkgGRYL464BeQX4/CELsyR3OejbA0B7VWQLMZIKN6WLOkF4/tvA+rl/SjViri6LEj2H/wgLjifL8m2hU6exTPQyYWQ3fXAixatByLlq2GnmrG1VtTOHvtFqbLDuZqHmqqiZIXYnq2KEJTWsqpwdADG2nNxcreZuzYsAyL2rO4OXABJ44cwo2bo9D0BAItjmSmSdqTs03NWLtuA9as3whirSMnz+C9s5cx7QQI4wmEtFTzfiXYYsifG0hXTiDoIwoidClAF+whR5PbwSACmEU7EoUXRn/WBKxEZdkqDDKwdFcZBmLMbQkqMFGZboqrBxa2ZZ/5l5/4+N6PLmuhD/nux4/xCtwFIj/Gi/nT8lAsqDty5EjsT//vrzw8Njby2Mjo6FOJRKJ3y5YtOsPJyGKIViIIZCRz8uQJXLp0CQ899BCeeOIJdHR0yoaen8/j1KkPsHfvXly+fBnxRFKilumWIRi5s4uFi0JEdUdApcGSEIA0wIpoPiI4IYJYyQepd700GJE7G28JGri5GnewImLPJVXPPAAyNI4raZ9R/DrZl0BKxHjg4fiGcfD8xQ9u9jXRkxAciRlDtA3UYlJI6/ohKhRfxlIIU1npLAn1BDX2UixHTQRBE7UdanUeT269B7/8yT1oTWk4+8H7mJ2dRteCPvQuWiK8x8t7D2L/kXNItfXBamrD9bER3JwcgU/6nid3JFBzVGgKw5cYLR8lpzYiybn5yLFOZ6iZgipZnEDq66L8j3oIG4PAIpHeh+9ACSejwNSzsTQXw4MbV+OB9csRi+k4MzCC/acuSxT6rMvENwvkaugqMYKqLMaqkUEynhR6PaH6aE7F5brnS1XMVzyJdC/WQtR8/vLrLcRRyZ5sFL4Ly61iTU87nth9H7rb0zh64iwOnbmEW3NV2GZagthEMcR0U9qKvQraYio2L+3Do1vWYm1/OyhzmZqdg2KEiDc1oeT7uDg0jSOnr+PctRHMlskSKbB0FQs7W9HZpOOh+7ait7sH+985jMuDgxifmcNcsQbPi+L+Y4YquSAEqMy+eOCexTi49yX4Tg0rVt+DK8NTuDI8ie7+TiTTcbx95BIuD42I9bgv5aM8PY5azUOmpQuumcZkNUC+5sPlpkYgLtlpoWShEBwHfP9SRM1xpcNAsmgDZFOyonEHjPQ9ZDPk7/ludqpigzbILDCYi6O5ABJsx3R4xKxovCC6INTTWCMkLvebhPSJ4gk6w+GciohHk0wXdatojhtY2t2Be1cuxtZ1K5FJx3D+/Gm8/dYbuHjuA1RK87DUEC25HNasWIlVK9egf9Ey9C9diUC18Na7R/HGgUMCPvIcz6hx1DQLMzMFyb3xAuqvdCTjMcQUH1ZQQW9LHPevW457FvegPDeNsdFxYSIVI4VKLUpjXbZ8GVq7enBtZFLSe09duwVPNxHPxuGFnohyA8MEw+bdgGFvHkLXF4s9oT31Sh6ZjXqgIW8Uhvfdvjd4uZk0XC+EFPwi/04vP8D0H4Jj3ucWR4gKxcNl3qmljph6ckE68fUvPvzw9z79wFLO9u5+/JiuwF0g8mO6kD8tD/O1r30tdvPm9TVHDx7c7Pn+l8bHxzfath0jy7F4yWL09TGWPSUjClZ2Dw0N4sSJ42K3ZTjZJz/1CezcsROpVFqcMleuXMH+/ftx9eoAkumMgBjSzhR+RrHqUXlc41QWARFSu1HDrASISclbxGhGrbj1mW1dIxKlpEZZIvy5qA/h7/w6ztL5WI3xTEMnIpZf0tGeJ0V5jT4Y6jNkA6c0jbZdMioSYMSI9kCq0Jk5QpcNNReKEUfFDVF1Q9ieItSvlm0CksmokI0R6T6/D+fKZHo0SbdU7BLW9nTg07u3Y93STsxODMP2XAEddqjh8NETOPDuYZT/v3bYRx57HPeysGx4GPsOHcL10TFUQhOBkYPtGULfk11SySiwlI52W6GWo6EHNywCEgpzJdyd1b71zUkGUA1Wx/ekPI6x5axsb40bWNO3QMrh1q9cjanJMRx87zSOnR/A0GwJpUCHYsVER2P5NppiCnpyceSScWRzFCm3IpdOSUlZQ9gjm6EboGx7mJwtSO/JfMVGwXZRsB3YjKSva0Z49ShaXNbVgo/v3o41yxfiue+8iPfOXcVIzUBFS8hrQAeOEthQ3Qos0Erso5chY6uXYt3ypWgi84Yabs2VcObaEE5fHcbIdAGer8AiO2dq6Mgm8Pgju9DX146zF66jWFNw6P3TuDU5KeBIVQ0ObtCRsnBPfxcW9nRiYnpGQOWOjSsxOTKEkdERrN28DRO2gr1HP8DY5IycnsdmSyi7KoyYhoQ/j46mNHRqP2oh5isOym6k75DALAJlqS7wxNLqKwHcenk0hcLwueHFpIyOehJFpY2crzvRCz+R8JEvNzUlLiud6/aoSGTJoD1FD0n1iQ5LNtAgAqbRLz4WYQjTi7ktB9JLxMwd1bGFBdI5tvFcJJUQnUkVm1b04sFtG7G4rxNjw1fx5ivfxekTRxHTVezc8QDWrd2Ajs4F4njp6umD6ytS6fDN557D2PQcgkwr8kYTvFgWdpVAP5RxC90x6VyTCNhDt4LQLqAtaWDb2mXYuHolmjJpAQ8ENvyd75dSqYgrQ8M4dvYyzg2NoAgdiaac2N3ZscRkYIe9TmS2fFr0CSzELybXR+Lgad2v44sIhNSnKdRU0XoeUM6uSBIxX44oNDESuDOAUBIDCEqYy2JE97vm2jDdipu1lIHutuyfbVm/+hv/y8fuG72bN/Lj2fnuApEfz3X8iT/KiRMnjGeffbZj6NrFzfF48gtzMzMf933fGh8fVTg24UbGcUlLSzOaW5pFB8I21Vu3bglYMC0LpbKNrq4OfOYznxGtCBNSL168hHw+j3icxW38nJI06fLro0h1TdiPD0PHVBGtUvQq4xAnEpQSVDRARORqaegKPnwMPpaIT2s1+XxpuaXDpA5EGkBG2BOeaOrFePxZGu4cUuIEIkKNk/6ut/fyRMlBBk/wzOPwfO4JBjzVkD4NxoB7WgJaKgMrm5YYdC9wZOFKW0nUqi7K5aqMhVjgJemlXoAlne3YuXEZlvXloMYsnB/J4/D75zB4dQh+rYqWbAyPPLQdH93zAFKpOA6dOIdX3j6CMzcmMK8k4ekp+J4qaZosuiP44OYVqDzJRc9BovDJWVCUSxpHNnrGezPTo0E9R10ypjAYNhZkY9ixfgV2b9uCpmwcJ8/cwPf2HcbV0WlU+Wi8pgq7U4D2TBxL2puwYkE71i5cgAWtGeQyJhIxDXGyIoYu2h+J0aeepg5GKraP4fEZjM0XcGFwFGevj2B4poA524cnG60hzqZmC3hs8xrcf88SuMUShiemse/MEK7P2ZK6Sv1LGFLIGQFPjmwCx0VC19CSTKHNSqFSKmGuQkBQEwaeJJAVeFjYnMWWNUvQ1RxDU2sXvFgCX/vOO7h4axKwkgJGGRlPPUhWB+5f1Y/PPfKACEc/uHQVJ06dRGdLM3Y+tBNmIo6JUgkHz13GsfPXUChRsWGhwvcHLdvUD6AkIypdwsQYvhd1u9BdQjDJzqJalTZuCjgJRBhRzvuPGyLHbRagxeuvnysJoVL4x3sikKFcVDUgt4gYtSOmUfzaEcAWgKpyJNoAIhErUpfpCJglYOHnSoy8Gop9PJTeJAhQYg204TvIKlW0Wi5W9bbjkfs3YsvaJShP38TR/W9KtseOHTvQ2t6NWCKDprZOJGhXD4ALFy7ghe99F8eOn0BRzWA21oFimJCgsEQyJcFns0UGzSVgpLIClimeZuorXVgt6QS621uRSWXgeKGsLW6lipFbtzBXLMt9WXA95J0aYskEMsmYsD2ZTA5zJVuYsLJHUXnUU0WwLokh/OEk5C+65NEqE6E06cims6vBzNYtzwJE6i3VoiehnFUPZVSToKuHbcZcv3jRfDtMmt7c0p6O/2tRV8s3e3usod/ZvTuq87778SNfgbtA5Ee+dD8dX/jss89qF44da5ouz68oFkuPzc7N/HLghwt2PfQQli5diu9852+koZKhX4T63LAppqQFdmxsDLNzc1ICx/uPYKNSKWPhwn4ZvxDAkN3gf/NGLZfLohVp9MA0gEhDa0JKmLNXfg2BCL9XIymVv8vYRJpuCVyi8jiurQ2NyA9jRLjZNtiSO79fg1mhPsGu2rLYROOeUEYyXLSEVYlEI9IRw94W21ek3pyFWBwN1KCLDVGN5aRa3UilxQZYq5Xh2wVkYgYe2rZdgpfeOXgYxXINOpNkdRMum0mrEZPQ0WSi6rsYK1OzUoNp21je04ktG1Zh+70bopZdAg0zgQtDo/jLF9/EhckC9EQOlqrDqTIzgzkotBhGB2QBIrxmNCRzHs5TpsdpRVTVTrGeNAF7rgSTxZUAOdPDir4m7Nm5BRvWrBXb9XPPv4kjH1zCjKNCTWSkATahB+hMGVjV04IH1q3EphXL0JnNIBNLwFRcGGEZ1cocPLJe0vURjV0kFEqNmCLTTEIRoaSGyXwNl0emcez8Fbx37goGJ2dR9CJ2hM2/Mc/GgnQc//rLv4jm5hT2HzmDoYlpDIxNY3SaGhUafgzYZKs4udIt+K4HxWWLryubp0G3iRSX+WjOxrGwrQlrF/dh+4ZVsIwa/uir38aVGRt5JYmCG0iAGIv7cibQ2ZRERy6BVT1t2Lx8kSTAlio1nL54SZw3dP+kO7pw6eYIzt4YlrwMRYmBT7/m0Q6dkMAwPQaJYw9rCkLbk/RZ3TTkdwJg9r3UyJDIJse0X953LBvkGIZiWkuEq5JhI/bqWr1wkO4yTf5NxnHydWRMZBAXjR4EjEQAhZocEV02QEoDqMgmy1/8Onq/GoAk6gES9w4vcMiSPR/xsIycZiOr1NCbM7F7y2rs2b4OidDB8NBVxGMWlq1ag3RTG/RYXMAUAdDczAwGLl/ChYuXcfL6JM7NAAMTJSRMQw4xyUxWmnwnSw4qoQabjIWMSgmpeQPa8GnzjcdQrdZgs5MmCJGMJ9DW3CJrx+T8nDAWmVQS2ZiB9qYWNLV24PrIJAan5jHPMRevDbVNvF84gpLLcxudR3+uXxMBIlG8WQRU6vZeuaryJWRJ67Z4uuIsjtPYhM3wwriMwvzQhWWE0J2it25R13+wFOVrVhBcfe63nubJ7G5PzY+4Ld4FIj/ihftp+LLf+73fi5dnZzvHJseenpgc/5XZ2dnFa1evwX333Seuk9WrV8tm/Mwzz4g9j7cgT7QNfQhdJPxvjmC4sZMpYcU2gQLpVNp2yW6wB4JaDKaVsg5c7nXfvx3FHmWAfCgobcSwN1gSsfTWWZFIbBpFvtfPKrdZlQYQafx8EvVe15DIolFnYG7nibD11feFnSHI4ToUgSEuw1HSKjdOWvacQENFElFZJGcgYPAWu1ysuLhEdCMpdHmN2hHO1pnEWcujM2XiN7/8JWy6ZwWef2Ufnn/9bUwUbbG4anpMmm1daRGtRdZNM0BbSsHGzhQ+sftB3LthPUqVAK+/dQhnLl1Fa9cC6Jks9p34ANfnytBNC1kGg3HcQQsxLYWy79dvTToqeEJWdUhwG3UGGpt5I6bE4gy8whk2sKgth91bVuLxB9cjljTx2sHzeOHto7g6WoBvJKFT7Md+jbCCTYvb8eS2Ndi1bjH623LQfI7EAriIIV8oIm64sNRIXxClyBOIqKKn4fyfdmeyUgRJvN6mxNPHMFfzcWZgGK8deg+HLw5gguyIakKho8QNsWHlSrQldey4Zyk2ru7FG/sOSrstm3IHJwuYK5Tl/VClfVs1xNkUt6Loc9WpYVF3G9KxGJYuXoR7N65CpZzHwUMfYKpYxvELV1CNJ2EzT4MsRbWK1U1Z7Fq3AvduWIFcSxrjE2MYGxnF4p5eZGOWNNmqLd34T9/6Dk4NjaPMDTrGuDf2uLgIGCxmJGFoMcTMhDivuGly1EPNEUcopkUwokopHEExzDjA6nmKRUSQynM7gUDEJt3OgAkDYcE0ujeY/aJoIhqW1FyFwJSfSf0DT+L8+ug+o+CSwwbZVuVtwnuvPk+ob6of0iN8wWpSKMh0Yf48ElAnU0BXws8oJs0oNcScAjpjAXasXYwvfeZjKMyM4Mb1q9iyfTu6+nphWAl4oYLZ+Xmx/DIvh8Dp8NkhfOOt07hya046dPoXL0JrR6c4vsbmiphzfAENtPnyZ7dSCVimjuL8nPTdcJxUq9qSPxPTDbSn47B8FzP5OXGMtWVSWNScw+qlS6GZSRy7cA2nx2Yxx+fBa6T48MkQSciwyhu4LqCqMyNCSEVXjKMaGdc0zNuMGOB4h+uCEsLVCZhCKOI4qzvRJIRRRzKZFlaZ93oipsMrTWF5Z+7llnTmd5fl4if//Rcfq9wd1fxoO+NdIPKjXbef6FdRjPq5z33OuO/ee584cPDAv5mannxw6dIl2L59Ozra2oW5YOYHTyYUp9KC++xzz+HQkSMolcsy6uCmzk1cEjipIGf0t2UhnohLQy5p5vn5AgqFgjAS7MjgBze/CIQwPZIGyojRID3aYDwbJXYNXQe/juBCHCu01JqxKF+kfja5s8iuAVr4d/I14sm7I8yMqaoczdRturJh1Ec5oVcf54AlfEEUbsawp5DNueytYFyRhdBIIDST4kYxElxcQxiqhWQsJcLHcqUMhcI+2FjclsUXP/WE2EVdVcf33jqOZ988KDkOIU+4TARxFRG6agbZm5o0wP7rTz2EzoSFY++dx7GTlzE4No/RqVnM52dlqO0m0iiaGQSqjv72FlSKFUxV7Mi+yecrmSAMu6ozPWRNPIa30bqjim5DY96rXUZWV7F19Qp87JEduGfFIgwOXsM3v/cyDp+/gYqRgcccFD4mXRhWiCfvX4enH96CTQtbEavNoTw3GWloVBNVNY14MifgwqBqL+D4wREQSyDCX9RCkIInG+SVClCcEuJx6h40qLyGsSRu5qv43jvH8dy+Q7iVd6AlmlGqeAK4kqhhz8ZlWNyWQSoew8YtK5F3dJy/NgemXlbKJZw7dw4rV6/GzVs3kc4ksaivByND17F75z1IxnO4ePEGJqdnMT41i8Pvn8VcxUcsl0PRq8JQHRFjLoiZ+OQD2/HUzntQq8xj8NY44k3NqPoqDrxzWGzS6ZYOPP/Oezh/awazvo4qwYLDyG8bqmlIZLvOsV7VkfdIpezCs23ofL7c0IIa09Wl1ZWjmCojcAlCYgkRGUs1Lt1ZxMSUiEiD8+1JgJy2dYK6qAwIDgWugik4VmEkP9uIvSgZVxAqi/IiRkpyM0SY2hAqN4Lt6suTdDnRCVX3ywd+1EhN55ccJlwEtSh8LEGxcnEaVnkWGxZ24Dd/+fPoypo4fuhttLfnsHHzJmE5an6kD+Ivz1MwX6hh75GzeO29q5goepItxHWnua0dRbuGqUJR7L1518dcpQYlFhdnUI2aFQJpQ4dbrch1IjxImabogyzPwdjkBHxdR19HKzb2dmD5wj5UnBAHTl/Eqcki5gN6w8gYUigcwK0DZqHUIktMnRGJXqpIC3IHY0S9CB1m1LkRr/EeEBsXxPLu27YA/ihCgKxUNEISMOLVgMBGS1xFT1w5vSDX9Nu7Nq1569d2rS7fBSP/+dvjXSDyn3/NfuJfcfbs0Y4/+P2v/E9Xr1z5VFOuuW3z5nu1/v6FUeNqnamgyI1pp+0dHbLAFUslvP7mm3jt9dcFXDAxtaHvYDMmN/cF3b0CUBheJO25PCkwrZQzWAEDBCFcgKINX/6uDhJuU52iRYnadBvBYlwsyYjwl7AatPZJxHu0gDYYDv48ZDYaj02AwXRTGbvUH5f5JaIZ4anQix6voUMh0BGXjox9SNXSbaLDDlg1b8KhONJIw2dzrBFtFOw14fw8k0yjKZlDpVDEzPgttKYtPH7/vfj4IztlxLJv31vQszksWLUSz7z6Nl58+zAKtgcrloTKE7/C5FZ+bw+7tqzEf/vzj6ItlcCf/G06JSoAACAASURBVOULePWtE/ACAzvv346Htq5FKT+GF946jEODs6gacaljr1ZtGRmFBFgSKBtZFMkyc4MPae2UDS1EyPI1dsmU59HflsXnnnoMj+5cJ2m4L+87gZfeeR9jBUfK6Tg24cYTVgvoTin41O6tAkK6UyrCSl42OoIMaYrNZBEYcdnUB27kMTqVx/j4GObmZ1GlpVRTpM69vbkFve0tWNXbgRU9TTDsEuanxqMTJ9NFjTiQzGC8EuKlgx/gmZf2Y8IG1EQWthvCKReRiZtQXRsdzTmsWb5UNpTO1hZsvXcj7HIRw8MD2PPYRhw7OoRauYxHH16JF/adwnixJj0uF68O4crACLwwBiOelRwLJooa7hzc+Zt4fOtafP5je6C5LpLCqKiYnByVjpz2RUvwx9/YiwMnzkBNt2C6QtYmhlpd78FrTyaQ2R7S7sw0VLcm3TxhEJPXmgRg4JahBg4yqZic8EvVqsSwI5kSJ5JQSdT0kGGrC7NlHFkPoCPiEDZE/o3zKGoeqPtp2D4iJ0dD7xHRGBzR8JtHDKFQLNSDyBgoOvVHH2xBjrLN+Twi23zEFCgssJHm6sjKHvoeLN9DBj7MyjySThGPbl6F3/ilp9GWVHD53DHoRohUJiVCUS2WhRFvxsDNKbz21hGcuTaGyaou1mjHD5DKNKG9sxOxRBLVahlF+VVFoeZAjSWhJzOSIsvRL/ug2E3EWH5qMHKJGJZ2diFlmBgeHUWewW7drdi6qBvNcYutMDh84QouzNsohKZcPyNUwExUm7sZEV9dGH8biNRBfd1aV2epCN+idUUuU4NR4sIh0fyhNHhTo+X7ETsl7EsYSgs5ARTL8zy7gpjiBc0xdWRxZ/MfPLR2wzO/9ZHVYz/xTeJn7Ae4C0R+xl6wP/qj3/ulZ77+9V8JA6zeuHFDctPGTSoDo6iVEOZCNzA4OIjXXn0Vm7dswcee+KgsfOwH4aZ++sxpvP7669ILw8WWQCMWT2DZsmWyMIyMjUr6KP+tMVrhwnz7V9290QALciKjqJTMCAvteCqugwZhiet2QklUFTFmxG4QiES/8890zbD5tpHCGo19GqOZKBgtmuk29Cj8HiY9/4oiTaQEAQQUXFyZrcCTO9kFiiGpsPf0qLdFiaXhaCY8Mg9ShsdKcmom4lC9ADE1xKr+Bdi9fSPuXb1Iki9fe+U1HHj3KFzDRGtvHwocM2k6Kq4vYVdV24dupsQlINmOTh6bF6Xx4H1bcezMTVy4Og7b9tHb1oI929fiwS2rMDQ5i//9z7+LMUZ1c8TEk6sELEUOiKgUMGIgSKtLKqRTQ+hU4ORn0WKqeHzHNnzqiW1ozbXi1KnTeHP/QZwdnMZ8mIYfS4vWhEADlTxazQC/8NGd+Oxjm9EVV6DaBYSioVEQWHEgncNUqYr9x0/ixNnruHJjHvNlMktRrw2fFxtgmdHCfIWUASxpy+Le5T14cscW9He2wKuW4DDynuyYEYcSj2N4rorn9rKY7ojExlf4bxwR+FHpHoOjOF7S/QrSFtCSikMJuB2H6O3vweT4JGrFEpKZJEYKJcy6voxeXJgMfAfCGBRPQVizEQ8qeHTTcuxctxjNZg1b1q+AaSUwcG1IHF4dC9qRr3l44/B5vPDOcbn2jpEQ3RC7ZySXhQCa9mX+nJyIUFvF4DMtgG970LRERNuDG1ANKRNIxi2pApitOKjwvcVEVYp1mQXD9zY1WL5HZYeMJoTtqgdcRK95HRwQFDCZVhw0FK6ywI3ggkCjntMix3ojAiT8K9lCoyzg6PPqTlVxjhF88J6KTvOiEauLYBFGVQEy6hEMFCDJ1ly6rgozyHglfHTrKnz+yYeg2JO4ceOK2LJTze1wlQSGJwuS/jsxNQfFSsNWYjAzrRgam8XwyCQ0K4EFfQthmRoKhXnMl/IS128k0wKQZ/MlEbTSEk4XT7Wchxq4aE4lsWxBLxK6iYGhQcyW8xI2t2vNcjQlTIwV5nHs8nUMlH3k6bPxFBhsxubokoCC9xGFVHUwFv1+xzYnvVLRSCyS10TumYh+5ANE1Anvv9tBfeSfNGbeuNCDKqzAQcowkDDj8rozwI1nHkvx8p3Z5Le2r1j0lf/t87vP/YxtLT/RH/cuEPmJXv5/+Df/nd/ZpQ9f7/rdw0cPfwxB2N/Z2WUuXbYMS5csRUtriySdUnR67tx5HDp0CANXr6KpuRn/4gtfwLb7tsnIhSJVsiH79u7F3r37xPbKSu50ugmlUhmlUgXaHVZZ5nTwpuapgG6RaHEWvy5cjk1or6VegSf1+uIttloJ4/rwrSULOhdiCVAI5IRO0MHHFzaEwVt1IMJ1gIxLQ9wqhVW323cj0CI0tRIiGbNkkWXBKQVvPLWKkI/ZpSH9DTFQPeGYGRiZVuixlFh3mcxYoRZG16Q2nUJIkyOWUgl97Vk8/eQOPLZjPcZujeEbz34bR08PQIvnUGWCpFtDW9rCJ57cg/7FC3H4+Em8eeA4Zm0VejIHmwFSKsWjJbAlGHoWFZs7uQrNsdHbZOGp3Vtx/wP349zgCL79+js4MzwlUdUauzI4UqrHHogGQzYKClJt6D5HITNY09+NT39kNzatW4KR8RkcOHwKJy4MYjRfRdXXZcTC56iaCtRqEenKLJ5+dCd+/uMPoisXh2rPQ/MqIr5TLEaWmThx7RZefOcYTly5hVnqOmDCdpjcmRCmW0SBYhOOQrLY5RLzbaTgYOPSPnx8z4PYdk8/dDJlHG1w8Y6ZcIw4Tl+bxl+8cBAHWGiXTMGhn7QWQldM6IEWbQpBDariwGAyKVkwojEW6xFgiyYlhKdqqKmM3aceIAKzdC5lQmBJLoclzSn05WJ4dMcm9PdFVfLcKOngma6EOHtjHGcHbuDidT5HV0K4GLsv7hPDlLEQBcC0xXLMx3wKvt853hBFk0dXkgHNLWJRs4KOZICEyucKzNSAmyUF034MVT0L6Al5LDIdakh3DB00EcslRYv8onr4WMSIREyGnNOj2Uz9153jhDsdNPUtVgTfkSA1Uo1EuoY6cpcRTmRljUYOH35jaiuUSNhZT66lu4a9Os3MQpmdQFNpEovTKjas6MCC3nbEmjswXfZx7uotjE3NI500EdNrKMzPQlFjyLX1oejHcXO2imvjc8i1d6Ozs0MYhdHxEeRLeTS1tsFMpnH95oiIx1PprIwZ52en4NsVNKdTWLpgIcxQxc2RQSlfXtzZinVtrWjKZDBSqeLw1eu4Uqwhz5GWKiUJMl6NoFVDqFp/stEFqatRCTZ4LaK8FcK+aFzzIY8kL4MUW9fZEo7AQhWmRthbkQbopU0aOtNRuSOF7uO2ikJgQNFphddmcnHjrWW9rV/961/56Bv/8BX+n/dn3gUiPwOvP50x2Sz6nvvmd98+e+ZMT7lU0QzTFJqcuSD9/f3CFAwNDeHUyQ9EE8I/c7TR3taBT376E7j//u1yMrlw4TyuXx/E3FxeNB3lKq2yHMfUYHK2zcWSidqcI0spDKOqGQ4WLfzSGiqCOUQC1MCTUcltvYdWT/QkuKgzGewekc+l+JRzWV0RIMLgLH4Of4nOREYzgMukTs5suRnUQ89uE87iiIlOgoxvp1iO0es2Z9ZOVWa6FJtWqQsxc3DiLUCiGVosHYVnCc3qwXb4fE2YPM3wFMoNx3XRHNexeW0/dt2/XsDT1/76mxiYrCKebUMxX4LqVNGTVvG5px7Bo7vvR6Faw6sHT+HVQ2dwa7YMhzkpdFBobPi1YbJBl60iARMzHViBLZXs2zatQ66lGYdPncfR8zfkFM0AKOpAuE3xehu8LtyOXGZslNGaNrHz3rV45MENSCUyOH7iBN59/wIuj8xi2tbg6HSxcCTAlFnqCmwkvRK2tKfxb770Baxe0g0wz8EtQtdC6LE0ZqsK3j1zGS8efA/nR+Yw69LSrEseibBd3Ak0vi+YRkvGiVqJUFxEBqnpahlxBFi9sAP/4qM7sXPdIiQCR2LWZeMz48i7Fl4/fAVf+e5rGOTjGHEBIXCoj6CAkqQ8cydcsSDroqUMJX+D4Id/ln1WMwRmBkZdUOjZaDZU3LekD5+5bzN6k8DJd48gk45jw9ZNiGWbcODQEQxNzGO8quHyRBFjs0WUbLI2ivSjOBxPEEQTaOsE2n7kLKFImGMtMlINWMBRpe+jxfSxpk0F8jcwOzoAK5GE1bEY40EG1+ZClMI0QEcR3+eKLyMjOmjIFDFi/PaiW7eXCmhvyBkCMmONRam+S/4da5QEn8lHJNCO/ksC3m9vrtI/dOffyR+jr+MzYwYHn6vP/9D5/ypyZhwrsin0eAX4Y1dhhXPo7euSLp+JYoCpvAMrFkd7Tsf8+HkcP/gW2prasGPXRxCmujBZBi4OT0n8f3tnl0yoxsZHUbUraO3sEB3NyMS0FNC1tXcI2JydnkBQraApmcLCrh4ZuYxP3kIiraOvNYdlmZzEvQ9VHRweuIHrpSoKEp8aHXrEyde4Ho3Lcsdh6MNLVY9frsOTxjWMXoqGiJWsCTlAuqVi4mZiOm0SVfTEbNzTqiKcH8fg4HW09y9HJdmNsZqBgm/KJC6m+/mWpH68J2s+8xtf/MKzj3cq5Z+BbeYn+iPeBSI/0cv/D/vmzz77rNmU0jbt2/fWm3Pzc6mLFy5LNwznzQye6u7ulo188PogbgwPy4YvoEHEbMCy5UuxYuVymdcSpPDUbdC3z96YclVikhnWxTEN8xAIKshwcLbNLYIJ0lGmVmQh5NcRtNRIw5Om5un7TrGqYcAyKCo1o5MsLY21moxwJPqAoEN0JFTyK9K+KZsudRGyOfiyYLMRVYK76qdUWlWFTqblVzZpUvQ68oEhoVI1bpRcS3RDWmHdGIPJWmAks9AMAz6bg0szWNLDkroNOHPmHK7cGAX0uNhQKepj9wgDsrq7W5DKxnHp+jVMlzj28ZGoC0vvW78UO7asRi4Tg+OHmHVUvH3yMp5/812UPFMWL9EZMH/DqcppVxY1Ecdxo2VstoFMKi5jpcl8RSLKQ9WEU9e20AqqBzVoTglNho91i7vx4NZNWL1sCUYnJnD4g6t47+wV3JqrwFZMCdQigJBKdtEDuFCcPDo1G7/6+A586and4pJw7SqU0INuxVEJYzh09jqeffVtnB8eESDjwQLcGu5dFoV+sQF4cGRSmKCO1hzamrPIF/IYGp9G1cpKNbxTsWHVCvjIpqX40sfuw6ruLMzQlrh4FqVpVjMuDRfx7595Ga8MjiJMNUFj7ivzqcSWSqFsIM6HhnCQL6MvDgaOl8IoGoPWUY45TI7VGCpH3YuGp3dswK9+bAfCfAmDly9LxPx0zYeSasG775/HifPXMF0OUIGOKkEx00klgh1ivVXMyE7LYkARgPJELKNDLRI5SoZEtElznNVmhVjRDFRGL2Pk+gWkcjm0LVuPOa0ZA1M1lP0YYCUiQErRKRkRhdZQKmHqQOQOQBABhWj8GB3Wf9AF2limv3+5jrwzdfDRADjfx4Y0jKp1luQHVnsBvHxO1JURiBgc4QBWqGN5cwYb29Jo1yuozg/DdaqoIQkl3opQjYsuSw/yqBVu4MLJI8gmkrh/58PwY83I28DEXBU11iaoKsq2LW4jWnPTTc2Yr1QxXywhm86iq6sLE2NjCL0aspaJFAXzsSRK5QpGCUSSOha0NWFRSyviqRwuzpfw3vVbGKl4ctigHixyK0ctO7zOfG3rISL1BfYHnvidgOMHrnV07etDGZ6G9IRkvjAMLulX0Rv3sCQVYOLaWVwfuIpFazdCa1uCKd9CUaEQ3oAaOjCCSiVnhhf6m5uf+7lH7/+rL27uv6sb+f/Z7u4CkX8YFviJftYrr7xiteb07c8//+JL6XQ6NTR4AwMD1zA9MyvZFBSlMreDThmGj4md1Q9FgMq/NywTzS1MOEzISIUWQ7INknaq6JIxQvslFfkECHJaIq0cclF2kUzEJE9genpaQEhzcysq5YqcighGePNGdeHRyYSgKCrD4+gkhCP2XycCInxwzZQcDJbtEe+YmgJLGIAo/4NARMYBohurp6JSJCviOh5g6ydVJiz6KqZ9HSWW1vH0asRgUhBH94aRFJ0In1PS0kScaU/dxKYVi/HlX/gFTM/M46X9R6UMzWYkNTsyAoaqkVWh2DPKguCp1gg8bF21Gju3rsHihb0ol+Zx+tRxTM9MI9fVg4kq8Nax85irWvACOoxUCb6CX+bZXoq4XOoxqAPgRSA7ooSIsQeefTwU2KqMrY6SUrnxG34VizoyEpi2bfUipBMZXLg0gP1Hz+GDoWkUQ/bXxGXj5ctGFoSx11TgcoQSd+axvj2Bf/vlp7FuYQuKxby8XzSKa600Tg9O4xuvH8Y7py+gQmBnWkiqFh7asBqf2NaHvq5WvH/5JvYfPYHAtbF5/SosWdSHwVuTeOXIabw/VoYTb5YGVTa8LopX8Qt7tuDjD65DW4Ku0bIIeTUji3zVxB+/eAh/uP84gkyHWCy5CVI3Ke3M/Pk5buF7sK7XiOK3qduARKOrPJ1KPHqUs6G6JbRZPh5cuQBPbV6G1kQK/T2d0BIm/uKF/TgzOIWReRejs1VUahTl0t0knEr0viIjZxmSNcPSwUhIGtH94iQjKOHns0OJ/0Qy3/cRUxwsTAMxNw+3OAtDNDatMpYZp66GYE7su3w+fJ7RWd2nbTx6lDvSxxp8RQRUGx8/CEaiUWcjR6TOgtxOxIi+qmFxl0e5Y9zQ+PMPLmJiC68/LwboeaIdV2EECij/Xd6awLpF7UgbjgjDbYfaqyQqVQ9jo7dgFyfQlmUfS016dLIZji8VsdiyeTjUTMwUS5gvlxGE1HdxVEnAHLVIdza1Ip2IYeTmMFozKXQ25STqsFrzMT47h7HpMSRTBjramtDT0ioBdR+Mz+KD4QlMuzyEGGJ5lvWKrjXJMgvhMpa9kaZ6+5rWmSERrkYx+NEV/ZBVanyq/A3xjYhemeuii7095teQRRWdpo/yzCjKpQJSLZ1y4CkqJjwrAdViToyDwCFT6LvNVvxGa8L49tO7t351atfq679ztzTvh+6ld4HITxRi/MO++fnz5027OLnpG9/81pstLS0pLhYjIyO4fOUKJiYmZNGkUJSbfbVaFfsuF3QCj1g8jngyIf/NWXelXBYQ4dFmyKRoMybZFGQeDDMutyXHJpRikDLlib67qwPLly1FucRUVRdLliwVwauM9hsR73VGhIu5CGBjMRGgChBhZLuMcaIFmUsz9QkCRHjy1xiCRqqfM/V6RolLpwHHRNw8IqswT8cywmGEtnTDqCgFGuYRQ82II7SSommwzISAoEDR5HrwRNrdkkJn1kJWddCRTmLHlu1YueYeXLgxjBf2HcKJCzdQcnXASIoro+zVJOFUVxxk1Sr23LcRH9m5FQs6mnD6whDePfIeBq6eZ4g9Us2tKPoGhmdsVJCFSyBCNT9FnXHqbFxUmdMRRhEHFIjyuSZNOj08hL4t14x/LyFenoNcXMOqxb3YsXkdli9egNnpaRw5cR5HTl3ARNGlVFKery8C2ShplB+RloOFZR5ybh6f2r4G//0vPIm4X0DZLvICImZlUbA1PPf2Sfz13mMYdwPUaD0OA/SmM/jvvvQFPL66CQnFw1TBxsXBIUlhXdjXJaVk4/kaXjp0EV979RgmXWpSVCQUG8nyTTy1ZRl++eO7sLwjA79Wltl9oMTg60145q0z+LfPvw070SZvHIoG6eyQbAeNrbQUHzPuXRPmAT69ED5Ck0wEgUg8EmByZMdtXXHFYt2iOliUi0uw2SO7d+Lm1Cj+/Lt7cW5wEtUwDl+Ji/uF72eRaMj7mwkd7IIJovc/+3Jo9yYyFqMLdTkRE0LBKX/n+1c+nCqyio2cBaRNBnwB87aPOV9DjSVuKv28fCx+O/p5ohFLEN4JRBqn9h8QKdSXhDuBSKO+4MPVojFuuT2MqIegff9Y5rY04s5V/vZ/R8wM+284fuJ9xvZe0WzxKnsVZA0ffa1ZdDUn0NrUhNBVUSq6mJ8tYXJ8DHZ5Gp0tMSxc0I5MMoXyfF6s122tbWhqykG3LEkxLrk+5ss2JucKkmzM5FWGDiZNA36lLA0xnS1NyMTjkh6crzgYn81jJj+DZMpCZ1szOpuapWn35Ogszo7MYN7X4ZIJlJ4ljlw5NovcR55K0BkJ6OsUUwOpfXgJ60DkQ64pAicRxIsYJAGjfH/6tAhLDJ309WQMjl/4iYEcHMoep4xq1NnEXivJNglg0gIPBDlDmWvLxL61bnn/n7SozRd/53NrWPB99+OOK3AXiPwMvB3efvttXVXLy1578Y1jmqals9ms3DTDw8PifpmanoZNa5y0yIYCSAhWaNG14jHRXpDJKBSLsO1qJA7l6IabnpStmXJi0WnzY+cLS9bY68A8DqeKBV2deGzPo1i/fp3oLNi8+/u//wc4e/YcElTBS4V2lLjIpZAggPqLhh2XAUCNvhl+jtDT9fk7QQV/Pnr1dYMuAwk4APizcawT+Ki5DhyKXC0T1MZQFF92IqFYVbVgGykoyRy0eAa6EZNsBj4Gy+NMxcPCjhw2r1mK5X1taEroqBYLqFV99C5egkxbE06cHcDzrx7GleFZ1PQ4bJ3siiYLMw2DKWcK//KzH8Xju+7F/HwFX3/uTcmusMwAa1YvlCTaqbkyTl4YxFjBhxLPCkvADSQZI1MUoOK4IrIUl0o9y8GsR8WbovR3peo9rvrobUpj67pl2LphPRKJNE5fuIJ9R87gwtA4KoohAIQpn1GZYJQpy2wJoQ54oqefxKmgW3Xwa5/eg59/dCNCexJVryI6i1SiBRcHp/HVFw/hlTODIiCtagEMv4Yew8Ant23A0/etwcLmpGhdohYwejNUFJ0QQ1Nl7D0xjOfeOo1ZV0VNDRHXazDLt/Dwmh78q48/io19HQjcEuzABWjntZrxrf3n8T9/ay8KVpM4Z/j6ROlt3AE5hqNd1QRCEwrTYt2qBHrVJOCN2znfH7psDAQinNAYgYOwlEdS8bG8vxer16zCuatXcenGTXiaJUJmVrZETghFwAbfZ6TvXY4LyeaZ0T3CzYcAhONGMh+ywQlo4fflVeX1ViQeXqkWhSWL69Q1hbDdAJ5uQUmmEFAnxEI7pqKKZbZ+9q4DkXoUWd3h0hjJfP84Jgrm+2HL84e6kWjkV/+Qv/5bs5cP/73xeY2gvLoGViSdUgJJNtSMHFpBDUzcMShMDlzkEpZoN0yOWqoe7KIDhcyQBcTNAFmJa++CVynDL89L6q1l6bDiZGOTKNZ8XJ+cwc2ZeRmlpONxpEwDphp1uPS2NUlIHdcR5pMUqi4m5gqYmp1GLG6gr7MTPc1tYjE/OTKLs6PTmPc1VAlhODOWjI8oC0SiDNUozvB2HXd9hCWX4LaY5vuvL11DH4I/3o+RFo6vHQEsLxvXV59t1ooiQnQvoNA5yvqR9um6wDUq5uThSpcDhxbQo+cEfS2ZP+9Kxb7WFDdO/smvPFX5Gdh6/tF+xLtA5B/tUv/o3ygMQ/XY/v3dL77yvfMhwgzZhijNVMXU1BQGrl3DzVu3JAGVY5oIGGiwrGiBnZ2bl34YseNSmEa3C0nHul2WdLHFCGM1AiF0w7Arg2p2ApJEzMQjD+/C57/webieLw6bF154EQcOHIBhWqjZroAPWcwF0LD0jg6EKBdEArFkseOpVLh1+Rl50pTcUAIjdrhQa8JOCG4EgQ/PZWJplCbKxMmQgEljDLgiCZi+lYbLE6iREOElFz1VM+XEHNRsBHYRvS1pPPXwNnxk570ozc3gzJlTmMuXMV8LUfZDpJtapEdlaGAI+UIFBTfEeKmGmkYNhYKEqSLuzKIrbeHRXQ8gncrh4LFzuHjtBqUoWL92KfY8eB86clkcOPQe/uaNd+DSzsiFnawMaX0RRpKy56ZOe6hcWGkOjXNsZFpwS3lkzBpWLe7Gzm2bsWJpLyYm57DvnQ9w5PQlzNiAZ6aEnnZFSMDrWE/slA2cOgdBcVD9GhJOBatzKfzXn/so9tzbL0DEZVqnqsMyMjhw9CL+/PXjODpaQiGWgB9TYYUOmqsl9Js+fu2zj+HBDcth0pFBsSXdomYCw7M2vrf/A7x0+AJu2XGEiVZUXReW5sAsjWD3mh78+qcfwbreZrh2Xs6lHJO5WgrP7T+H337mDZQSLbI1cHOnqyP6qFsuySbQ1MtsC68KXQlRIUahxVm0T1FWBMdQPHVynEcbsC4MSyjvczmVsl6AWhC6pHg/6KYACtmq5D1JxsWHYrKOICYghSNNfg/Zr8jO8PPFUstNiaMcFhRy5+E19qDyvUxQJPibwkY1YnUMvh6RK4OfS2cXM8hDqXUj5x8VsUUa1R8ORP6u1eJOdkQE4vUV/AdBy9/3942jv0SaSCS6Bs2ILPsugQhBgkGnEMG8As0PobshFMeHpajobm9DT3cHPM/G/NwcmnPNIqqmhZoW15ilorm1WfRSNyfncH1iFiWWFMZjsFgngRALmpLoac0hRacUR5ds8nF8FKo+xqZpAx6BbqlYRkF+aydUK4EPRmdxbmwKszyMhExJltlSNGKqo7LI2VxvIhYW68Pxy51AJMIldXZJgMidRl8ymfV+mjrIk3ZvCYeL9HK0/hKhMNuHuqvINhwFRJJxoyvPMg24DpNYLWjVAvrbM9/JJmN/2tfV8t6jX9g19zlG8979uNNgffdq/LReASapPv/889mTxw7e8H0/Q90HWQ+CDTpWGOd+/fp1DA4OQaebJpmUeT/bdfP5gtDSvH8IDMSyJ44A0vlRLgeBCIWlZEWEnaDmwOCYgIV1FJm6WLZkCT721JNyYmLnyenTZ3D8+PEoO4hfx9NDnc6MumY4mtGlqdetAxFhRXxS6pEtlbkE7HagCNHQDDk98AQcMGwpcFCpVUUcyw3dCXQ5jZcCVVgLN55FkGqSAjGVynnQraOLLoZCT8V3EFTmtUN1vQAAIABJREFU0duSwueeuF86NI4dPYvnX34VwzN55FWyAKZoKmJwsG1pK3ZvXotSxcUbh85gYLqEMk/KfB6+i+LcHNoybTIHt+0KHN8VxoSZFxsXd+KLH3sILc3N+IsXXsPxy8OYY/CiQT8JQ8l4fueIglqQqBmVm6bFE77jQ6mF6GlO4fH7l+CBrRugxmI4dPISXj94ApeHJxEYKejJrLTeSggcLzk3wXq7MBkF6Zypl53poYNs4GFdexv+m5//JLauaIZTnkCoOgIc4cfwyt738Vf7PsD5koJynFoaB0k1wNqmND55/2rsWL8QC3IW0oyscFhIx6ZSE5dGZ/HSsQt4/cwwrs5r8GOt0rhqwUXOmcFndq7FLz25Ff3NGmqVvOiOdD2FihfDX75xDP/uxXfhZMiWONBMC0wS4fuunmEu83iwFThgdbwNXVFRC6hNoJvEgUr+XeN5t55LI6JSWik5S4yodI76/EoRYeBEHTAEfjzNBgzki06+slnU3VpSsFitRo4TAgmCFo5WmN3C6ypaKt4wZE00SUrllsX3m7CAgi/rY0UyQFEeuyyu0glD3Y4kokZAPRIJRSfyO0P//m4W5MOV6fbnN4JDv2/s8rcZEQ5gGqDkh65vZOcoxqRGiUGFXBuYXhzjukAtmQuNwWuc5FZdJJl02tmCnq5W6IqGmel5zMzMCgOq+FWkVQcJ1UV3exOyTU0Yny/j6si0AH8jnhGHXIxjC9fG8vYcVi/sQVCak/WoEoaYr3mouArGp/O4fmsYekzH6iVLsCDTJF09ZyfncGGcWTkKKpyoSYR+VIPAZy8YXdir6ENYjoY49Y4qmL8tCI4+n2CGdyjjBMi8kQ2Jrmr0GkbztjpDJocqvmvIQEcFg6KdlZj+qMVXhPgEtK4PjXF1qoOFbemTvbn0nyztbHlt+UJr9Fc2b+ab5p/1x11G5Gfk5f/DP/wNqziXGa/Zdo7vczIFXMyow5B2VM/H+MQEhm4MCzgZGRsXIML21CgGOqKQyTQIAJFq91CCyygIEbZEUSWPhHoMLpZ0tJD+nZ+blXTJzVs2Y/v996G7q0daeV944QVhQho3qsGY0npOAoWsjEPmyZUprY1cEC76JpkXjnKo9YjOn9JbQSDCUz431ZpryzhDZwlbsgmVwMBEoYY829Houki3wCUTopswuLmQf2fIGZkVjnn4ULWSuE5W9nbiyd07JXPl2s1x/D/PfgdXp8vQ0lnZuNy5ETy0NItfffoxLF+6HPvfu4C/fu0dnB6ZBpIcs5AxSsGrRPmLMYOLjwdfZby7h1RYwfYVC/DURx+DnsnhP/75t3D++jCUBJNKCaJ4duUG6EFXA5jcF2kf9gIkNAMr+hbjM089gfWrUjhzfgDfff1dnLg4JNkEiGWlE0fcq0wPZVgnHQsEjLRos1VVqt6ZVMtNswZLDdCsaViSTeO3f/2XsKyTjqFpuL4tSbCea+H514/i62+fwaWKgUosiUD1kPBsPLnlHvwPv7QLrakYDN/F9K1bgGMjnUjAjCcQxBIYKrj46uvv41v7T8P2EzDNOGK1EhYnfPzKZ3Zh14Y+5Ewb8KtiDVfUFGYqGv7PZ17CN08Pws20Svolr73CyH1GlvNgqPIaRS20FErrgVOPPo9JUJpicIOIQIgUyvHV4BiOuhI1gYDeSSpcGdHPOb2lwdTJnkQao0ZbbeTYMqIUX8eNQB1ZQp5aBYBwE67Xo/HhCf4awX0NMCFla2Q4oiRPjmAiHSJTS5k6TLaCDCTvKz5PApGGgjQSq0p4Xf1E3gj+uy04/UHnzB22X/lquenqJ/07nDLRchaltcpn/H0rPEEZwRxfA7FNR6F1pCiYEsyDi09xU9UVlqqVtt6OJhmrzM/kUSywsM5GIsH0WgUJpYZFXW3o71uAQrmCK6PTGC+7cDjkrIVwqhU0x03kjBCdWoilHS3ozCRllFEKfczaDkqOgrHpPAZuDcNMWVi/YiXa4yl4gYJTN8dwdWYeBWbKSIIyY+sl5D56vpSfSl7L94t/o6tSFwnXC+5+2NLPcXBDKUL3WUO0TOW8yrJO1RQHnXySROjze0WsoeS5RNad6PWV90TkOExKHo8HxaQd3cYCU5nqb03/6Yqezr9Ko2Xgn7tu5O97m/6MbNP/9H9MAhGv1nEtn8938Yglc+y6+psldWQh5ubnceL9kwJA5JxAu6gaRYOzpKwerig3iISUcV7O7AQJO4qSRsko8JckpwolDRTy8ygVC2CA2qc+/Wk0t7Zi6Pogvv3tbwuYYXcMc0LY3ktgw+9HZsWMxaPNko4ZLvrUkzv8N0OK9SiUY68Hxz+GpSPOCGe3JmCCWKhU86Ut1jXTqBopTNsh7MCAkcghVOh24L3vQbVLCBwblkUrpo7AMMWSydMI5/lBpYTmRAKrVq4WRf8Hl65hquajym/ilNGdDPHY2gX47EObseGe1bA1C29/cBVf+ZtXcXZ4GraSgGGl5ITEeXpcJ3PDnwXweUomg1MtIx0z0ZRJSoNxhVHzsQSK3NAEkDGnpIYEm2/dGrTyPDqTOj775OP41MceR77k4GvfeRVvvXcG4/NFtshxpiEhWBKoJYJKD5pYqiN6OOJWohIv2eNof2VAmwokAh+rO9vxP/76L2NJp4FacVKiqd1QR7mm4Xtvn8Iz71zA5bKBmhETEGPKAhniI1vX4b/4zDZhar797PO4OTSEh3fch10PboOnaTh4dgh//cYhvH8rLxHrcZ78CpN4avNS/KufewQLO5Jw7TmEng1DswCjGWeGCvhf/+JvcHS6ADuegsXN3lURurRnExjwPenAYXNtGBdGz/GqkYaJ5XeuI/ZS2pJFJEQwTecVi+JqPkLK/yQNj4wJ33sWDINCZweuXY7ABpOErSjunFZdr1YTLRKdHGQSGwm+Iqiur4z8/U71huiPeC8JM9VYPiNPjJyKG2HhpPFF4hjl8sjj1SPW/9Zqdae24w4Nw9/SfERH/DsCyxpjrR94xB9c1e98zMbXSz4PHy5id6DwQBG5rVSdY1wWVfqQuRj4bwqScSCT0ORkXy0VYZeqMBQTrbkc+ns7UJqbRDquYUFXR9TuPZvH4FQBU9UQZYejL2olArTGNLSZChbEVXSnE+hva4VhqijUbMzbNVRDAyPTBQzcHEYim5KyuwWZDPJlG0cGbmCkXBEgwvdilArH9FveA2THjP+XvfeOkuO+rz1vVXVVdZycZzDIgxwGicgEGMQgSpTEJ0qkla1gr732rvfI+3b3nbM8Ps/7/NZ+x2/tPZZlybKVLIuiJIqZBEmQyDkTmEEeYDA5da7cu/db3YMhJXtlm5KfvBxp/iCmp6e7uqp+39/3e+/nSlenTEEMdUeV4yaHrsJYqfRM3n7sZhaGt3/Cz/y2rDUcAYXPyw5nWPuV5zqVLBtph5HgyhEX3XxhpAW7SxwjMkE6Dhvz6hI/2bZ07p/oZ7YeeOKJypP921/P3vkO3ytEfkU+c7JEpiYGzvXf7J/neY5WwaqHZNKwwzAxOSmFyMTEpFyAUogQOkX1v/A4IlKd21ZBckl0jW3zEKteU1Mn1gvO0isiU6nmVUWKkGwmjc65c/DQQx9AY2MzLl/qxa5du+SGzk4IuxgsgAoFCzU1Nairr5cdYCyeKMOwwgwZWnNDmyxb/qSA0E5KpgPDwBjnrSOWqkEu76EQqJhyVLhmEvGmDjiaiYIV3nDoY2BXgSr2dcu6sHrVErmfHjh2DOev34TFkY6E62mCRi/m8tA5ujFiAh3SzBicfAaLZjfj8Q/eg23L52PyVh+OHD6EIBrF3NUb8erxHvzNj15AJNUoYwmhfMruJnQEWUGAItv6ItkIRWlRWDB1FS6x1awdzJiMFSIMFXQd6Pk0GnVg+5oVeOQD92LunBrs338Wf/29H+LqlAdbTUIzotK5YvJsGG/mAa6FqK6iqb4GibiJZKIKZpQLBx1EocCSYwQWclNTkyhOTmJeYwP+xy98EivmNSKfHhLXR7SK7oMEfvT6UXzz1ZPoyUbgRVPiUNFLNhLlsL/uxfORT09JsFw2nUZrQw1WLV0sRc/Rs+cxUvBR1JJh2PzEELavnIf/6VMfxNL2avhWGkHgCrBONxIYLUTwdy+fwN+8tBeDho5SPI6SzZxfDWZJh+L5cK0pKERoE5sdmCgZMSGzZi2Gz7EjxA+trK+oUM957/dovXVFq8FznLN4jgmocypYRfgclWiKFCAcKwpUz+Hjy6N5jitJtaV2p7wblulJuRiZKQYV4q14ijkFComl0yFq5RGBBMDKE7AkYRckXMMCAZJUyGyVXfM7C4ifvh1XYhZ+5m2qbF396cJmxr+U7arhYhnu4GVd5riJozx5U/y71NAwFZvukRx8uwAJP/J530ggWZVCMknwXx65zLgE1SXNJFob29BYVYViZkzErbVVoVMvXSiif3QSgxkbWZ9nMGH+GqJ8TCTA7GoTbVEVtVqA2fV1EtcwXshhrGAhX9IxmrMxMDaOaCKK2R3taEvVYDJXxJnBEQwVHeSZqC0hjOxG+IyELlNiueCzuxMWCCJyls5UOQgvfPdSwv9jX0JfZVerklA4o+aUYlM+S362YQzDdFE6HaoXFqdgJpTc18LIBqPEETI1JBD9VZVvux0J/fTqzra/fOS++7+7c65i/YosSe/qy3yvEHlXD+cv7smefPIJI5duONjb27tCITaHDhMW/mwLC25Dw/hkGsdOnBDeB3HVlUIkbEmHN1cubl0LFmDF8mW4eeMG0pNTaG9vx4GDh6T1zm4Ed5r8HRnhRDQUclnpirTNmoUHHnhIOiLDgwN45eWX4FoWorEo1q9dK5C1kZERtLW3C7/k8pVrglSnLoE6gDDQjoVEOFun9oQ7MooOaTdmEcIsGFuNYcwuwdaTyHsaSpGY0CtZSMnMnQFs+SwSgYNN3Yvxpc88Bj3CBqmKjBPg2V17sPf4OUwWXImmL/FYCLrDhu9aklIyr60Z29aswPbuJaiJx3C+9zrePHgC56/0ITBMmHX1GMzkkHU5syZhNMR8021EdwEXIlcCsciaCBcodpBMzYOqq7BoMWWQXCzO6GFE8lNIOnksa2/GB+/agvXrV2FgwsFTL7+E14+dAST5V4NddMQxYsJHtaGho6EaCztbMb+zBW3NdUINjbENnqhCNMrwv5B3ITAu6nF8H/mChfRkGmS0z+1oRmtDVIojdqZKEcK2EnjhwCn87cuHcW7Mg0+XD7tYgYekGZH2OXs+IqXUyUUh8dSFKc5EH4HDgkyDZ9mojqnYsqITjzy4WVglmlMAHH6e1Bkk4OoxHOgZxH/57kvoGSvASSVC4qyuQOO5Y1toTcbRNasZbc21yDsuevoG0Dc6gawTQEtVoagw2ZY2ypLoNzTFQMkJENhOaLstyzcEkBcJCzPHcUUPolAAbdLKHQY2ii2Y31x82VEh0EwWkttkzVDdEeLCZo42BLYmcJsw0yT8eTkDhr0PSXKlgyPEs08XIjMfJ5teuWLLN4u3u2V+aqc4Y3RTfpHlmiIcP/yji6ns/svcjLLgcnrHLwszhWOy2wijE8Qa7aFk8TMskhqIeDSBuFklRZ7tFmBRgBzkEWMRkaxFyqiB6nnIjg2hJhlDVSoFy/cxmslhvOCgGJAma4hug7sPUwnQbJQwry6KOsVGR00M8xopbLaRswOM2QFGrAC30nlMZPNIxhNoa25CU3UNxvMFKURGLAd2oIu+LKBVhicAPyiJ2gmzmlh4hB3hsBAJP97bFt3pYynFxts/A/4+IXphwRIWGiGhNiwuKJGVolXuqfwZtT88fuHf4c/EHK54tzsmJAhL4KcCQ1NhcBTNRjTJ1Irn1EXVvrlNqad/8yPv/9P75yT+fwc/e68Q+cXVDu/qM3/1q1/V4yZ+eOrUqXt0XYvFouwqlKZV/rzg6I45evyUaEV0gnVk/hs6BXSDnBEb8VgMH3v03+Gxxx7DwM2buHixB4l4Cn/7rW+j/2a/tMRp4+Ulx5s6Owpkj2QyaTQ0NGHz1u3o6OhAvpDFrpdfgm0VkYhF8bnPfgZtrS0YHRuV8UwmncXu3W/iRn8/ImZUtAKC8qZwkwuEKMtDMSB36gyMK0XiiKQaMOFqGLEV6YQEpJRGTFHukzdAamE8UsKs2gRWzW3HtnUrsH7NUjz99I9xtucSPv7JzyFfiuJ7P3oJR073gAbQQI/CZUaJYwmenCOIrpZafPlLn8Ha+U3Y8+YR/N2ze3H2xqQAwnxNh82OhjAsWPyEQaoGnRAU2JIuy4VKNuh0axD+xsLQR0T1xfJMoJVBeBOTjZ0iFtSlcNcaBt6tRCpu4MT5K3jl8BmcvTmESWpQojGodgGGZ6OjoRYrF83D6q65WNDehJa6JGoTBuImZ/nUgbiCspcbnoSmzUBdsRMmO0KyN0riPFJgQYuU4LJA0AyYiRSO9lzGd17Zj729t5APmB7McRgjz42QfBGh9dUPxZt83xTaOgXpQqV0A/VRA12zWnDH8vnYtn4B5jQnoDoZweST7q5Hq6EkqnG2bwTffukgnj9+EVk1LpArM2bAt6eQLFnYvHAO3rd+JVYtaEF1krj+ALcmMjh85jJeefMYro9nYSfq4UVi8BjAx9fmq7Jbpy5I4uFMFRFTg0+gG4tUUlUVCrljUmxI0gu1NDLSYYggd/lhq1xm/O9YoCqFyG0tRngp08lMcJYsauLMYCdPeifhAsTXJum45e/yWEY4KWK1qLBDKjvosmbhH7hT/JQTZgb1U7QL046jf/hWM605mZanhK9f/r3yMsralYBjKo6rSBg2QiBfjIWor8CyXaGj+iULmuEjFosgFolCIXvHccVKbYimQkHWspG2KH+mP51wP2pueM1TgGyjTnHQntAwK6Vibn0SSUYC+L6E6U14Oq5lLPRN5QQA2NrYhIbaGsQMA8OZDC6OT2HC5dE0JanYo1aIJ0FJlfBD6UbxXC0XIj9TEBwegLCweGchwuuZAt5yWcFhG8ej4eNFeg5V3Grs0YWAwqASUFje7clImzBIarakSCpBDUjp5TGnrk9BlCJudkZo/wb1UJZXbyojs6rN1x/d0f2fPrdx2fl3dQH5b/zJ3itE/hv/gCovjyyRqbHBP95/YN/nIppaxY5IKPgLq34WDHTIHDtxGjf6b8KMxcu2wvDmoBuakDU72tvwm1/6Ej7+sY9idHgY5996S0R3P376J1I4aGK9pZWXYsjweYuFohBbGZC3YmU3li9fLpkjb7z+KnLZNBiW9cB978POnXdKO56PHZ+Ywt49+3Gh96LYAmX2z04l2SDUn3AsRKw6W6xUwPsq3EgCZl0H8oqJCRpmzARKougHTNWH6hZglBys6pqLh+7egs6GOPKT41iwYA5Onj6Lr3ztm+i+YxvaOhfhxOle9Fy8Bi7DvmHCogNCvIoBFLeAGs3Dnd3L8cDWdbh88Tqe3X0M1ydsKLEq2Wlx5FIIPOgpiszC9FT+bY5mQgoqvwmBYmElZuhwxwMPgeMgbhoosX1dcrFhyQK8b+NKzGlvxtDoJA6cOosj56/hZrooIx/i8v3cJObWmti4ogvrVizGnI5mNNakkIrpUoAFnhPOm3kDZLgfw/VkMxuKIMvTCtmUCWWDhEvmxEifhhodPp6CYGpngPFcDqevD+LYlUH0j2ZRLLiYSBcwnnckWZiKB4ucDyL4dVV2b0TfN6QSmNVQj0WzO7BoThvmtNShLqEBpKiSq+CRyxGThNXzQxn8/WvH8cLBU5gqUbuTgB9Q18EFbwx3r1+Mx3Z0Y3l7C3ITGQlhbGqtRU19AiPjWRw8exVP7TqMk7cKsHSmCavwJIHYk4kCzzXe1AlDc2gxJuKfnTzNREyNAaUIHPI92C1iEUDSqR4WIcIMEc0Gd8Shnfy2h/D2bbGyVw57JDx9KgLRsgB5poVWlq8QWS/fZeuv7Kynn+AdopOZ1tJw2x5e8jMcNZXde2XnPi35kCSif/xrupiZ1qHMcOvI2yQ9OUCJKbJ0cAlXRUc0boB8G46ACzlLJh+Bxo4UgYc8t2hGVhEpcUHVEDF16XQxBZsWf4+FMPkr9LiziynhhS5iioe4X0RLFNi8uFNSfnuP7kNtdQ1q2xchG6lGz3gO19N5RFNV6Gxtk05kPp/BEEeFXgBL0WFoCdGJOUwpUrjQKzBcFoKAywKgXGBUJDE/m1QrBzzsiFQcNXL8w5TwsuS0jJFnp4UFBksTD5qMZhSJohBirjhqKp9FKHWWIkf+PbSWq+XAPV63dHaJxZfno3RbKeIPgiotyNTFtQN3dS/+Iy1ROPjEzp2VKOH/r4/6V/rn7xUivyIfH4PvUonI7+ze/fr/piqo55xRxJMylgkLhnyhiOMnz+DK1SuIRnmhlo1tchP0YVt5tLY043Of+Qw+8WuPITM1hTNnzggq/s09e7F330HBVRsmZ8XMjwmf1yoWJSSP+ooly1dg5aqVqKutwksvPIfJiRFZJKur4ti2bYvYfOm1T2cyOHf2As73XBLkOjWEzLSxPepEGJ1Nm6SJQDPgqCZsNSqiVL26SbJTChbNEAQsaWE+C+2adh4xxcf29avxyY8+iFTExgvPPifFE3kFL752AEVXgRlNQSlpmD93DpqaGnHxRh9OXrwML6IjkkgKPp1Jtik1wML2ZtkYMdZ8ytFCzDozbBQg7ztQTWKkyf3woPuO3IA482V1RAEiOyMUgAotNvAFoKbaRURcF/NamnDn2pXYsqYLjGs7ceYCDp7txZWxDMaKPjw1Kgu8Vkyje3YTPnjnOqxbMgctDdUMz5XZt1iZWbhxh09QnCQgiwdK2rxhhyakcHAjzh0XI+E9m6OWsB1MXD21EgaLOr7GgNZvBQXVwKhVwlSWgk4fmYKDWxMFFL0QIsfF25PkZV1SWWtiJmqTcTRUJ9BUU4WYqcHUSgisgrA8RLtDUq8ek6Tbp/efxq5TVzCYKSISNcVtoEOHV8yirkrBb33iQ/jQhgVQMhm89Mp+nLpwBQu72rHzzm7Mmd2JTL6El49ewV8+cwiXRxkoyFk/d6QhA4cdO8lwgQvLs8ojBl0KsIiritvDlQ6GAtUo8z2kBgmhcpJJIoRNhinNGHO8jSdRrgvK94npYqDMCK74X8IdcziSmS5ehC8R0k+ly8LzqOzAmZFsV37mn9YsvL0j8tPdE5YC/9jXzJGE3AIEXx+OKqRjIOA2W46pcEQ0U0SmLDS42HKUySKORQg3DOCiyWKO9wXygqTXEepkOBJ0bUu6VoxwCH/C66S8sPP6oUZJDaB5RVTDxr2rFkHPjeLQy0+jpakZ87u3IW824MzAOPrSOSRq6tDSUId8ZkrSeQu+g2yEgmsW1Iyk4HiGtviSJDSbXuhysTWG+JW1PG/jiNzmhsw8bmEhMvP4zyhMKv1GFqvCKilBYzeycj6wlFO0cHxTPhaVrJrpEZykLVPo7kPldcK/F1EkFJFOwdA0wM4rOyMu4orjNESVvSs7W75mVCef/4tHd+Z+RZapf/bLfK8Q+Wcful/uLxJq9sZrz33kxRdf/r81VWkWt4vcTAhMCm28nIufOH0OFy5cQCyeLO/Iwp0e26K2k0dtdRU+8fjj+PijH8Wt/psYGBjA2NgEjp04iX37D8puVic/g4WIuBl02JYlrAC29ZeuWI358+dh3txOvPjCM1KIsFU5OjIglr1NGzeira1doGeXLl7Fhd4rYhklMdOyPUE+F4hnp/VVi8pi7DOpNFYNxKqkQ0AxKW/oIcAqRKVLDA3tb0GA2a1NuG/bWmxY2omLPeex58AxDIxlkfMNTOUs2MUiqmIRPHTXVtyzdT2GRobw45f34Oy1AdiRpOhGZDfs29ACSxb0kmYKCtxjycDFnt0OcHfnyo1bbr608DFLRzor7IYEAloLSDstKTA8C4Y9iXpTQffiRdi2aRVaW2ZjeHQIh0+cwbG3LmMwXYRnMpnV5LxAuAtrOuvw2APbsWZRJ2pjdJNwAWC8PJOKI6LT4BKeKzqYythClc0XHdgO83fIDwmke2UamrTMkzEdScNEtZmAydGSQmeSIxqLSBDAIFKeN95YTF5LwNES+V7M7vE4d6erxJXnLcNyBbxGEix/T5e2UCBjEJ2mIY7nSBRVTIwUXBy5PICXjryFAxf6MO6UoFF46vnobKzB+kWdGOi7jL4b1/H5xz+KhzcuhWYX8NKbR/Ds7v3I5tNY370ID913F5bMm4+RQoD/+K3X8dyB08jzvNCpYaKLg3oGdgQ9GZEFkRJUU9JrEFguShZfP+dpRpisO6MjwLNLXCzlu59oLd4ZBT+jGClP/ssFRThmkWVnGgleLkCmnTSVha3scBL7tibOtFBIWQbSve0WcjtBd+Y/3za8vLMQ4SbjH3DNzHiCaWBXpRARHks40mUHiSJlfmk6aagJGBS3+w7sYg6eb4XQLiMKhbZmAcKJCkNs1VyU6VrzfJ6v4XhFoc6Luiy+Z9kolZkq5UVchJ6EpPlFrJ3bhpZoCbmbvaitrkakfhZuWRp6BicxkrdgxpPiRHNzGRieg3gqgYyiIltkbpUmXTu3XIhovoIIw3LoEjQjKFFDV36vUmiVx1EVJ9JPcUR+yrBSOd6VArOi/yh3xsonT+VRYbkbOqPEJsz/CzsmdCPyOBB6Ru6QtIb5b8QjCFhSh2lwPMq8HMp6XUS8YqmxOnGkIWn+3eKmumcennN//86dvEr/bX69V4j8inyuTzzxhHr/PXduePrHP3gKitLOClrYZJ4nNxXaYbnLO3XmLZw+c1YWBgrEKoI2agQKhQxSyQQee/RR3H/ffZIeyYKGQrUDhw7jxZd2hSm8EVJRWaVzTGPAtR2MjY3LRb5y9Vo0t7Sivq4GJ08cRiY9IaFw/TeuIh7TsX3rFqxauVqEkb29V/DW+Yuyc2EKK+fMDMXK+Iqg2T09LuFrHIfAYEiWLr8XNSKoqaIFtACHwjkC51qWAAAgAElEQVTexCIx2WmJkD/wMbshiTvXLEBTXTV27T6Iniu3oCbrYHtsmzpoq4/hwW1rcP/WdUhEYzhx/jpe2nsS+871wdKSsDUdJQKI4IhtlLt5hWAsxZAdjgw4AktszjIz5+Op7YOGOHU0mioOIBJTpSB0bSSCIhY1mNiyagnuWLcGqh7g4JmrePP4W+jtH0E+4K4yLoRNdk6qFBvrFzbj8x/age6FbSjZBSgBk35ZgEWk0yPpvpk8bgxP4PLNYVwbnsJUMcBEwUWBgk22fEuhZTcaURA3FVQzn6OmCu3VdWiuS2FWezWaGmtEA0LZLlHuCrsk3IXphizeKsW1EkcbsjRkqi9aHrqqCAoLAxBDrpMitFtxYnGHXfJgeQGuDY3j0IXr2H32Bs7emkSaXRk6Z6Ci2jDx2AM78OHtXRi52YenfvIKGmvr8eG7NmHB7HYMZrLYffws3jhwRDosH7pvJz5w91ZQfPCH33kT33zhTTh6HB4tzRRAsmASbAMFtRoUg5wcR5KDafWV/oYeQYmgLUmSJuSurDesWDhnFCJv423MdGJOLzBlG25Z6yHPX67SQsR+BXhV0R7wj5HHE3IuwkLEhEJybLkbwYWnQre4PUKZsTOXH4eKFanNyxoRWb6kq/NzFCISYBmCDIUnJNEHZYS9FLBhtlREM6Ext8hnrIMt+U6qzjRDnrM6HyTXcRhTXH7vXFR9FwGLGaY9s+/DQEsuwLSZi2gzlHxyJBseoxDHHil5aIxrmFVtYH5dTEae16cKuDZhYbQQwC6xI8viwkZSATpqatDU0ICxYgGj6QwsJwjHIhrFpIrQlP1iCBn0mABJmzYdgeKiLa/fAk8MP/SfLkTeXuiFxUT586mImeV3K98zO2jlzproS5i2HP6exB3y85YxD19D+C06E/kI2ZmSEknGjNGICmZgRtiJdC25dpoTkStNhvfkwqaqp+5c0Xnh0c2bi78iS9Y/6WW+V4j8kw7Xv96DSVe9fO74vG/+7ddf86DM5uxV8i9I/vM5uiiJRuT0uQvou9EPM8pFtazoliC0Eiy7AIpc77vnXty9cwcmxkcQj0WRqq7Cm2/uDQsRdkIioeWX0CyG5THJd3yMlmAN3d1r0dzaIVj0m319yGQm5SLr778iQsqtmzdKV4S3z96eyzh9+i3kLVe6KewglKIJZAMTmcCAq4VodjWaEDgYL0za/5YsnCcLKIWpt27cwNXrt1BwIvAjKdgKi5EAip9DSrPQWMtYeqYNKzJOiBoq5nU2Yf3qLqxYOBua56GYt5GobsLlgQy+8YMXcSvnw41TC0IXDCV1Few8LZn85s3WhWtlEaOw0g1pjbzJsQBMxuLQmdXjBXCZ3eMW0RBX0dVWh/u3rsbCefNx8cYgdh86iqMXrmKsGEgYmq9HhYkR8X0kSkV0z6vHZx7ejvvWL0R+rF+0JUJv1OMIInGMZW2cv3wDJ89fxMVr/bg1nsE4OyGIyI2aLWoWixKqJohzLgbsUvioMg3U6jHeyLCtey4+8tDd0lkKWSQhvp8LQxjAF0FU7KglcTxQWMgwPglD8zieIwG1TJw0ImJFLDq+dI8mMgVMFiycu3Idh9/qwdkr/ZhwGP9uIhZRUGWQgeIhGY3i4bu34L71s0RjcvbsZex58yCa6+vQvWYlWuZ1IG27eKvnKkYGBrBkbidWL12Em+OT+OPvvY5XTvagFK1G0af7h6yRsFPEsEfe/OnAYuHKHb5q0Cmjyxgk5IBwgWDBVF64ZWQZ/rtoRCoLZKXdXilEZnYWSiGhNESHh8nBvHlKqolIQjjzKRcjZVGiQt2KfIeYeSlEJAbNl51x+CqU8oYhhJCF4tcKu2R6qDMd3kbRMEWP/HtSiLzzDl6ZC5V35VzMJcSSSyCdRBSjiog9zHjSjYiIJnlyk8dC+CAbSTx+EaMcRsiOIZ1uxNSLQ4zfoTVVFlem3bJIFVCREZ6LHDNIARRCC4liF+cMdSMcrbHI8B0kSg66mqrhORSo5iXKwNUSUPWYAO2iQQGNySSaquuhawZGpqaQtS1YroeAOAIzGhYcJB3z35ku7gUIdCINwiJUPjfee6QQCY9Z2MwKOxfTX+WiL4SRhXj3yicQumbKotWZdl15wO1ChBoSGb2IU4paq8r4jAKR8OAJbK/cW5K/Ui7YTKaQGzxm4eaGBaAOCzVacbIupT/dXlvzZEdj3ZE/ffT+iX+9legX85ffK0R+Mcf1XX9W3hsHe4/Vf+1rXzliK/pcOkGkCeh6aKxJImFoOHf2LfRevo5kqgqXL12Si1WLxsKbFnclInbUsHrlKty5bYvwO7iLZEDVW+fOY+++Q2KvbWxqlNdfKGSRTCTkd270DcD1AqxeswYLu5agpJrouXBRAvdUrYTR0X44dhZ3bFgjXRHu6C9fvo7Dh49jIpMV3HPEjEBJVCGvppDzY8jaKiyKWBkOl4xh3ux2bLujG8u6FiA3NQJddgYuDh09jTO9QxjPM2AtAV9nUePAcdKy8JBOSq9Hc9LAmmXzsXn9SszqaED/wDDe2HMUV68PoKV9LpJ1Ldhz5AyGiz4KJKUyvEp1y7oPgt248w8xVAjY/iUThEwKMewJUMuIcn9fgm85gmePA5hdF8O21QuwqXs5kikdrx86h6fePIy+8RwUI4GSFpPALt5+OD1PwsWcOgOf/uAWfGjnakQKY7DS45JEDCMF26jBxaEsXjvyFvadOC/dkKJbEoBTibtXM8Si8/MQ26WIQ0gn5ZiIhEdXRkiGr8HIT2BTZxJP/N4XUFvF7BtHFkIyZLio5DJFWEUb0VgcZiIO6m41Q4VKPLrsXrm7Fb+S6C0sz0Geo7pMHoMTeVweSuPM9SFcuDmItEU3TwAjoqIxbmL5rEasmtMiVt2B0TE4hSmsW9yJTWtWoLW2Dhd7r+HA0dPQYgnMW7IA7bNbkaJNm/wVx8PQyBRePngWPz5yHrcKHpxAlxA7OqyYdMoQRB4yN5+rJNvJLlKlUJg75XIXQeyc0zvZkGY6c/0R1wzlDJV2+zupppW2Pp+PYyCHAfSE8mkgM9STxDUJwRGBrBIQjsYMEhcuu2pqSP1FyaTis0wCDXUGoQWUxUhZ3Coi17ATEn6Vd+qSexLutsPXzwU+1ABNfwnO/HYXRZ6mIrp0PfiWFXYXOaoy2dXja/FBtwyFqiTTUoBd4ojLZIHCopQYQhYuPH8jCBwfsF0ZkUrSi0TehpRnFubEsLMQ0dltKQu7mc5MoXEFfc7HMpSBYyDdtdEap6g6wFC2iIxHnVZMOrwpw0dj3EdVLI5iERgfS8P3HGhmRGCEtmhXTKiqIfZ9FuC0sDseQwgdKbIjMXb4ONoMPS+idSmXgNPo93LBUTkppKtRdkPJIS0f79uFSPmDqzBaykyRkGlWtkVLo6N8T5meAvI8k7Zq6KC53eqSv8f7Crtkcu6QfcNrlHoXxUZSczErru/uTMS+lVRKu771e5++9a4vMv+KT/heIfKvePD/qX+6VCrp//nff/FCxlfnO0QNlxQZY9zRvRIrFs3HhfMXMDqextx58/E///6XMTQ2hmiiJoROTV8sGubOmY/NG9ehraUeqhZgfGxEknyPHjmFdCaHhx56EOvWrcHFSz1wihZKvoI9b+xH/8AgNm3djI2bNqNUMnDi5Blcv9Evm/hsdgK2lcHqlUuwbfNGxKJxXL3Sjzf2HkSm6GDB4i7ZDQxMpOFFa2HWdWLKimB4PCttyEXz2/DxDz+I7sXz8Porr+Pg/jekbfybv/l56GYcTz/3Jg4cv4RMEEeQqIOlAo5fFGS6Ti1JIY3HHtyJDz+4HXEjgt1v7sGLu/fh2uAkPI5bOBaRbo8JJZ7CWLm4iJJGWqLKn4BNUxYBh10OADFdl9GQ8Et4c6CbIKaj5BTgZqaQKJWwdvEiPHjXFszrbJPC64VXd2Mfu0CJGpTiNXCoelVD4isLgIiVR1tMw4ObV+A3H7sXNSjCnRqU1yw3+lg9jl4bxZOvHcHeM1cwaSkoGXGxDFPvwIPCBFA6f2JMHg98RA0TvqoLBJP2V18iMUxxNMQKaaypA/79Fz6GhbPqgKCIEhcJ5qS4AXp6rmD/sdPIBxEkGhpRU18Pjfksqi+7VrFeMt/HLSGbszA5OYXRiQmMprMYSucxZnvIBUzrURHT2VkpQbMy2LJyER5/cDvWLWqV4zs8nsfw8ADGB2+go7kBs5ob0dDQiJsjU3ht3xFcvzWExrZ2zJo9R3at4+kCjp/pxeHzlzCqmJhyRCAiGgSC6ih2FrKs56BETovoL3jv16Rdz4JK3DBke8ius1x8yDr/9tvedJt+2inxjp2yLCpSqcAwyFkpQvMZ0MisJDo0fGFuyIXAsMOSIRwKRXEQ0NehsRBRoQQm1FL4ukNxJB0blU15uQCRovJ2TyTUOVR277fLqenFsTI2kAUw7LDwnyhm58LIhG0Bvrmh1kkxSZylE42LZKjz4WPUIIQZKqYBN8LXRVaGJ0Ulxx6h9ZvaDwWsBuX9RQK4JRY3rgQ5CpCQOo2gJBsjdilowWVQpRQ4fBsCpQvhYioiMAMfrVUxKc4m8jaylJoETIiOo6MxgRrTwuToKCYmimKfXtBWCzWwUXA9pJ0AY3nahcNiwYgz6FOHYUTFgVVkiCH1XXy/Oq8d6jVo8w75SxXAGxd+jiGpt5MzviyKDmMZRFwz7ZwJP5tyS0XQtLdHaWHtWM4Rkt8Lz7uZbSvpeM0oHmWcVem78LmEkqyIEJudSiFFG7oA5qqDAjqjuN6cNP/GKblf+/X/9Ysj/1ZC894rRP6p1cC/8uP/+H/5jUuTTrDAk8A2BTXVKezctgnbNt0Bq8CFIg3bcfHnf/Z/4UfMgjGT0hnhqMajsMwNMG/OfGxYt0YKkaqqGMbHhnH+Qg8OHT4hmRO/+7u/gw99+IM4cuQwzp4+LS3Rs2cuYNerr2HdpjW47/77Edi+WIX7+ofkws7kp2DbWXQv68LOLZsRiyZx7uxlHD55DomaJpjJOC72XoDlu0g1d6J+7nJMuHGxjipeDjs2LMZvfOoxnD14FH/5la8gkarC3e/bgXvv2YjJyREcOXQC1/qncCun4UZBQ5aIdzpEfBfVuoZIMYsda5bgM4/fC0WJ4RvfeRJ7T5yFZ6SkzUsEve+6MDQFNsFYiaoQOEXyoaLAKQVwFIQhfLLDMqHZAVTOwIOcME9i8SoUsxkYTgYLm6vwwNYN2L6xW5w6z+4+h1f2HEL/8DBiDfXI63po+41Q3R/CnLSSjaRbwPrZrfjiow9g++pOWKMjUPNTiJLWmmrCW4NpfOWZ3Xj1zGVMMchNT0DRYlLM0FYrBYmVQ63hIuGksW5+B9atXIb+0QnsP9eLm1NFAcH5DNwjn8TOost08Puf/TC2LG+H7ufgerawYlRFx8ET5/CXTz6HU8N5+Ila6HpMAhUpqwgzR3jj5oLPblFE6OrUpfi6CocLERzRERm+ixZDx5K2JijFPDqb6nD/jrVYvWS2FERc6Fyb+H4NRSsnWTGaEUE0mkTeBl7ddwI/fmkPrgxNoRSvhavoyFg2CkGAPG/muiFjRS6w/PvUElEgKWgO2iBjCfkZiwVSbWUfL92FENQ1Y8V/exeh3DWRy/q2MvSnr3LRlTBHxhZLasQndp40YK76ZfBZOKsRK2mEu2rVlVwcl/0kVUNCTyEaTSHvucjT5VMZDXC1m17PQneGvK+yJqGcAXt7Jz99164kNfGx4QJXocLK4ub6KBH6Rugh7fLRqIyyhNprh/lPUoSxS8BRL8F/PFycJkj6G0WTtLt51HWjRCooDMZLhl0r1YMXoZaEEz+rPCoOVb/sQXCDwcJRUrPL6cTiGhIfv7QzYKCEtuq4dDbTuaJcS34pIp2xjpYqxJQ8bl69DM/ysbSjCd2tUeRH+6QQLepVuDip4MokkCuFI0M/8ISVFE+weA8EJUAHGTvDeiwqIlG+JXYUha4qsQg8p1hPhaRZKUQqbJny2C5MBgp1QuG5VIYLTdu5K00sUaVIARzWK2VNysyVdmYXS4rS8icsf/N2McSOCCMSDDUuwEEvyMNQC2jS/dE5VbGnNixd+MeRxuDmP9fiy3H/Jx58MHWrWDS6uroKX/3qVy0lDEz6pX+9V4j80g/5v+wP/tcnfufCRNFb5EdMpWi5qK5KYce2zdi0dg0ymQz6btyUGvsHT34fP3jqh7AYvZ1IyFoYKuVLaG1pxbIli9He1ojWlgYMDQ3g2rVrOHz0JGwrwOO/9hg+/dlP4VJvDw4ePCgOhdHhMbz+xm60drbg/Q/ch6poHKdPncO5S31iYSVOO59Po3vpQty9bQuiZhIXrwzg4IkeBNEapOrqMTp4U3ZNicZmIF6LCcfA8GQRhfQ4Vi1oxW99+nHUGAZ+8qMf4r73vx+z57Th+ee+j6tXLuCuHTsxe8FyvHTwLL7/6mGMWSr0RG3IjXCKMIMi3MwoVi5dhKXLlqFvYBAXrt1E0WNQmipCUC2wBUNdtC3Eapok0bdAhwUpqbQgksqpU6xqIrAVKHkXiaok4KWFOJoeHUFCV3HnupV4/EM7sXBWC/btOYK/efIFnLqZgVrVSBEJHM54YzoCruayQ+SC4UMPimg1AnzojtX44qMfkNfMUL64z8IgCi/egD///nP4zp6TGPBNBNEqEWVyfi+W1VgUtmND9fLoMD08sn0dPrzjDsybVYspD3h670l87+WDuDbhSyAgQXGmk8McpYj//UuPY8fKVqjOBCynKJj9iJkUDcufPfUyDgwWEKSaEdi8iYaBXgzpCgg/YC9CJX+EOR7Mb2F7n5ZYH6qfg1GYQL0e4JGdO/HwPXcgqlfhqR88g56eM7jv7m146O47JftmpP8Wzvf0Sreia8VS1Dc3CJKdY6/LA3l879n9+PFrR2GbNSiZMWQLGdh0IiWrBNDHsQTjCRj6J3N1jqno8IpE4NLSXOaDeJKYW9EVlqldb9MCvOO2N4PdEU5DZj64fL2WgVY0O7EDYzglqPxYIzo8LoA6d/0qAgp0+Vqo5VB8+CqBfaQHq6gyUkglqpFxLaTtXLhRrnQ7yqJF7vqpZxFiMotiGRRWMmsqO2y+N5bRLCTChYuLKb/lTKMtl3qjckowxzAmizhNkYJcupwSEkmyuwGYRpg1VR7rhJ5yzrwcoFAUGQglxzyXdSZlc0xEl4xqoxTheIZFl4q8wyDIOFQjLtlP1IzRmsrPyuFrKs8+RJPDilE1RJzZliLgrohMnuMWajp0EW9WJ4iEL2ByeBBJI46ty+ai3R3AkV1Pix18zspNyCbmoCetYchmem+APGc4to1kdZUUI+SaZPMFeDweDIoUezJHWixaGM9QRv3LyCb8knTs6QKk8q9hIRKeHpVCZFpsEnZXZIp2+9yZied/mxj6bYVI+BdlJCNhhSwARd4rf0srqYgjjkQsDifCorYgMRK1sK2WmLrnUw/e87uf3dTVG/7iz//FIuS73/1u6odPPfkHuXxm64J5C7/5yEc/9uQ999wzMi1R+vmf7l/8yPcKkX/xIfzlPsFf/Zf/cHB0MrfWVXV9Ip2V3ej2zRuxculiQbZPpTMSunZg/3488+xziMRSId5ahIy02wFVySp0tDWjta0RC+bPwfDwIIaGR3G+5zKmJnOoqavDgw/ej6bmBlHQU03fc+ESnn3+WXR0tuLeu+/E0vnzcP6tXuw+dErEk06gIJOdwtIFs7Fj00ZUVzdiaMLBa4fP4tJwHo2ts5DgLEFljpYrO1g6YRiElU1bsHMWOpuq8Vuf+QjuWLMQx4+fwK6XX8TKJYuwbv1atMzqQG9fH777o2dw/Pw1JBvmIWMnkHdKMCMlFHMTSMQ0WahYiEkQYIR7Nx8xxcasGgOdzdWYHBvCqbNnMcn7UrwRWrwFBvNXVBeuGibq2pxtaEmoWgp20QLyaRhOGmsXNODh+3Zi5fIlGBiawAuv7MaR02eQ8TVYZjX8iCndA0G/q2EQFzM8OKOmsyhiZbCoRscn7tmER+7dLrvrwMrBCFykahpx8soA/uhvv48TYxbSkRrYSkzyPwzuHK0slGIGccXChmVz8LF7t2Djkk4k6FzRNeSiEew+fxV/8+xBHD4/hMBMAUzUtXJYqLn4j//9Z9A9LwW4E2FQnh6Hqyaw7+wV/NnTu3F0wgVi/+8Mx7Ik98Mpw7iEJlryodGRwl2uOBVCxxZyU6jx0rh/aRs+9sBdWLakS/QeJ3qG8YMX9uLE2XNobazBwzs34iN3rkFDTMWlS/148+BBnOy5jMaOdixdthjxVA2Ov3UdB870oT/tY8yi9oJxAFmkquJQIwnYbiA8G3HEMLPDoLOLAkrO0Ml9IWkrHL+VxSGhZbKciBvuTMs72ncuBD9nIUKGDHk2umOhJWoipVOz4mM0X0COdnSDxV9ERhyC/ifTVaKWQ5dJxC1J5hAvQo5zxAgs4LKyKLIicpQlJeSOiLiSeHAWI2VQmoybpAPCbh51HeXFUeQJJdlsUOskwKwoXXBMZirBsWwRq4p4lseK40KKesV+F8YXMLPK5/9sS7QgIjxVDdET6SVNztWkb6MtoaG5mnnQOWFiFHwDN9Ie+nKGdNbY8RDWjV8QmmpcC51dHCc7JZKLNRmZmrqCtipNxl2TtiIWfFGyqUDM8JGMBrAyaSHaLmqqwqzSCC4feQOxRBwdS9cgG2vHpbSCEepbGHqpaXAKlmRL8bqrq6uT/JzJqQnYeVtE85EoR7QctfGYamWyM7tGZZy7BEuGIteZo5eZI5Uw+I4/DpfQ6e7V9Lk0Ix5gZmEbCnfKVfKM2qGs/Sk39aSYpMOJAXmmHyCu0zhgCq3Vg8MGYckoFZ1UyT33uQ/c83u/feeaPT/vSvTEE09Ek3H9U3/1ta9/uZgvtJdKgV5dnXJWr+5+9u677vqzz33xtw78vM/1bj3uvULk3TqSv6Tn+fZf/OEz1/qH7/JVPZHO5GWPsWnjeixaMB/nz50L2+qRCM6cPoWfPPMsnFJE2rGMQufFbeWLiOlRdHa2o66+Co2NtcKgGJ+YxLlzl5DJWognE6itrcGChXOxYMF81FbXCRPk2WefQU1dEju3b8GCzg7c6LuJEz19SFsBJrIFOK6DRfM6sXFtNxpbOjGU9rH31BX0DuRg045achE1IzJSSSSTiMfi4iKxLQXpCQteMY05LTGsWT4bcQPYunGDhKMNjwyjsaMZ569cxNWbNzG/azm8UhX+7sldGBzLorapTvDe3N2I6ItzYd9DylCl6xCxxjC73sT6VV1obqjFZKaAE719GEoHKKAGWT+CXODAUlx44v2PwiOV0wngWQ6akwm8b3M3Pnz/KlnkDh45i90HTuLqIJN5NdgRAtlCMSpvZtx5UjRK4S+1NCzkIooL057Chlk1+Pz7t2P72hXCCqHGgTvPqoZW/OSNY/jr53fjzKSNnFGFQE1IrL1hF1Dr5TCvzsQD27px76Y16KhNIKqqMu8fzhbw6ukzeO7oaZzsy2DUiZKxjkjJRbwwgXXVcfzBb38Sc5vChUMsx0YCRaSw69hl/Pkzb6DHYmvbhMKRAa26nKlTU0NXDd+ZX0CJ3xqJmTooL1zYUIsP3LEMD3fPwfzmGnFGDOc9/OjVo3hm9xHcGkvD0FW0Vxm4d80CPPrQvWhprMFouogfvHgAz732BhGTUrxM5ANMFlXhvFgK82181NYYcB0L+bwHl2RPsrLYrlYVmET1K4SbBcI9sZSIfLslvUy5pSmZElvyWLxQqMjPtmx9fdvl+nMUIlw7CLLS3SJWzmpFnW/DzU5KB2zM9TBQ9JFhtrKWkJGfJMCyEKl0F9jhcD355usXqYSQN8ty1LJjJtSMlMdKskMui5HL/A5BmZenAmIFZadTuiBMIBYYjIxXmcat0b4sMQquOGZKpNJyFEHNBO3OPE/LIll+zhE/zPPhCFcyedilkS5TRMY8tH6bbhGzUxqWtyQRc8eQGbmCjtlzkY/U4mpGxaF+C1akWu5L1HKkSjl0VkUkUyaqsgiJYNJRcGvKxlCegZkqOhticGwLY7kAWYEK0rpOxLyCVKyETHoShbyLGg3oijuoUR3E4zHkSxH051T0F4GM1PwR6DEKXUPkgO/6cr7wnsMGj2P7sCxbOn2arkg3jdlFHC17JS8k8/O9SmURGo/D1tqMgoH3lrfVD/zAKrbg0Gcz/ePbatQZxNzymVcpRiorMEdV5YKGnZGAGh0AUfho1AM0xU3ENE0AgwW1hJziwnKLSOqqkwj8a3ctmfcniSD1nSc+u/MfDM1jcOqJEyeWHTly4I/GRsdW7di2rcH3fe3osSMSWGqYZm7BvHlnV65a9Vd/8If/57d+mWOa9wqRX1IB8W79mb/7+p9+7XzvpUdUzazNFIoiymKA3eJFC3Dj+jU4loVisYBTJ0/iyNFjUPQYbM54PQtRU5cbEjeJLc0NaGislt1ZLEqkO10u/ZhKFwRbXltbjfnz52D+grloa23H4MAwfvzjpxGLmjIKaqxOYmBoGNcGJpBxgLFMDo7nYt6sNqxdvRKts+ZjNA8c6ekXB4it0GWghIhuWvvEfkzMexRRIykUzGx6Ep6dQSLi4oEdd6Br7ixJw120eAEWL54D12PWBVC0S7jYcx2TYxlkii5O9FyCRbFkVZUIzmgL1OwMTD+HWtNFjenAVIpoqq/Gpo2bcMemnejrT+PGmI3TV4aw58R5jBRdKKkUEEvA9n3Y2TSSio+VC+fhQ/ffhwUL2gRItmvfEfT23UTO8WGXiB4yEOimhOAFzGYJN1pyIwl73yYUvyRjmYSfxvaFTfjSB3Zg3dJ5yOampEjkDZ8Jv9976TC++eIeXMr7cJO10pLXPQuzYsDW+Y34wJZV6F7QKgtCsqoeTknD0XPX8frRczjUcwnXMjlMqgnhpPCFGG4eNcUJPLJ0Lv6HT34YVUkXqkJctws1WoMxK46ndjJ7WJcAACAASURBVJ/D11/YjyGNbqQIoiiKJdyhMJGLoBe6YCIlB6pTECAaW/5G4OHhu7fiNz6+Ga3xKHpOn0ZrayuStTW4MZTHG4fO4LWDRzAwMoKGqrhkA81tbcKjj34IdS01eHrXaTz57OsYzjgS+57zgCJn9yzk6OqgpoHds2xWQGuyBYxExIJsBLYkuDZFgYTmyfmapsXc0TDuxeCpcShqNIRLlYrEXpWdD6Fj4p8jVuXnqpdcpOBgU1cnCtfewsDVC6hva4VS24C+AjBkG/B47OmNErhZGS1fnkSI10VcnNTb3BYxSke/vFNmh6NCPr2tqQ01BJUFUHbf1DMJPIu0/xAeJheHQtGpDoMsIMnYCaF8cj5yjaVzTfKDygUPzzJFFTJpyQ7gFmnF5QmphfqOio6FhRipn14ei+qjWFSnIXfjNG6cP4qFy1YiPmsFbjpJHLhRhIW4MHpipTwW1apYUm8g7mbgF/JI1rUiG6nFW4NZnBvKoWSamNNSJUGLE1kPDrU3LOhVoDqlIRUDhkfHUHR1EavWqz5aalLy2U7m8sh6KizyhRAIgJDnDYF3DMujFiaXyQj7pCqRhK5rkpdTLNpyqPge2U3keI1dNXYz5cBOU3bLicnThWpYYry9EAm7V2EkJjtuYrO5jRuRDtgMDVBlxZ3uikhfJayyy506CdQjpFKLoEZ10d0cR7PqIj02IrldSqoKN3N5jDguclBg6hE/5Vs3FzVV/XBpR9Nf/KfH39+ncC444+urX/1q66mjRz9y5NjhL3R0dHRt3749tmzpEjl/jp04jtdffx03bvRB1yNWS0vLjYWLun7y65//9T/fsOHOm+/W2vWPPc97hcgv4yi/i3/j77/1lT85c/b8p1Q10kiHy/DoKGbPmY21a7rhOUVkpiaQzWRw9swZHDt+Ao6vIpZMgkwDhzvrqhpxWVjFHKqrYkgko7L75K5n4NYkJqZyaG1rR+fsWfKz+oZazO6cjYmxKTzzzHNCb71753Y0VqVw7UYfzvZeDaFkRhTjE+Oor0lh44b1mD1/kbRaT18bRu9AGhmOUBjPTtEVdyt0eFBsEDGl45KMJqR1bBVyyEwMoaO5Rha/hvpqfOHTD6OzrQE3+q6jt/cqcnkPna0daG+sx0Q2h32n3sL+k6dFvEseQa2hYsmsetQZLnLDl+HmR1BfG5MuT3vnfGzecg/MeCuUWANePnAS3332VdycsqDJiEaF7RXR0ZDCA5u6sWXtCiglHa8dPITXT1/F9cmcCCiFh0AtCRguKL6McE5PfQKzYWTbKnd+ceBEgiLi3iS2zK3H59+/DZtWLIBl5UQLoEViUFKN+O6L+/Gdl/bjegGwzKQsAjG/iA1zG/DffXgHNi5qk0VYUXQMpD3sOngab564hN7BKYwVbRRUHQ5x+izyfBdRJ4uOUh6//b7N+LUH75R4d8fPCuDJSDbg2mQE337xFP5+9wlkOMqhNdnLyqLlqWQwmNPBcpHAQ5WmYHFbE5bOakOpkMHIravYvmWlLHbHjh5G94qluHvHVrQ1NWBsPI0Dx8/iYt9NzJrdjqaGKpw+eQm5QgFN7a04c2kQvf2TGM5BYt/ZiZIUWJ1jB2LtPQQWhwQkUJIXQXGyKj9Llmx0pjS0mx68yUHkClnEWzpwM1/CLSuJoppCSY2HMLGgAFXhWEkV9ogsGu8YzdzOcCkLC3+GRoSNg7AQcbG4JYXC9bMYH7iGxlkdQE0DBmwdo34cnhKHVqIrhWF6HnyOYFhRlZ0YFH7CYeFQLkTKmTSy8hJSKO4fmkArmPHQthuaT9lzCwmsHOkQKkc3jKCIpQAJYYTUN9AFQtghuyTi/tBVaNQt6dSZ8KiWk2m5broBFLqSiAUpa1WEW1YueOT2RQqoYyFWKqIjqWButYJIfgDpwSuoa2xBpG4eBp0ETo26EtmgBBZSKGDDnBq0qnlcO3UY6ZERLF69EfFZS9A75uLErQyCaFSu9XwmDcdRoJvVIq4n86iu2kBVXMHNwWG4kVp4HgFnPhpr64Qbk8lm5SVH4ia0KImwvH8QCkibfUw2XnT8ODY7RYFQhtlJIRcpmy+KxVfo/vGE0GAZPSEaD45t5ByodENCTYicN+VQPAm7lM9Yej9lobBUdxVxUliASCHCdl55qX1nITJTb0KnE696vo4gkK5WfcRDd50GZ+Ay+q9dRk1jMxpnL8C4p2LADjClRcUlxvFXe7Q0NMvwX12zoP2vtq6ce+K+VavyfDWf/ODH1w1PDH4hk8/s6F7X3bVt2zbU19dLonptba10zi5fvow33tiNU6dOwrbtoK6ubqSlrfXVjz/2+Lcef/yzu97FJexnPtV7hcgv+gi/y8//19/46p8cO3joU0Cp0XU8jIyPo7m1BRs3bkAiamL4Vh+mpiZw82a/WFhzRQ8PfeCDWLp4AfquXUFdTY0In44dPQS7mEFHZxsmpiZx4+Yg8tkA/YOj2LhpE1atXgnLzotdde6cuRgbHcezz76IdDqLe+66Cy2N9ejr68PhE6eEeBpLJDE5OYFUIoYtmzZi4eJlGMs7mLSBZPNcHDp5Fpeu9WHOnPloamzBlb5+XLs1AisIs2GSsQRiOiVxPqYyk5Buz9QENq5dhl9//P1AcQKH9+/DtWu30N6xEEsXL8XQrRsw4iaWrVuL737/ezjz1jkEroUlne3YuLwLs6pNFEf7kB27KXo8RsJP5l10b7gTm3c8jGRDC5567Sj+6ns/wY3RNFQzjurqOJZ0dWLTulVYOHsW+vsHsWvPYZy+2o/BIuCYMZQMCvDoggndIESK80bH3AgGv7lshesmYMZF4yGjoqAAw5lEd1sKn3tgKx7Y3C2jKIrpND0lRdCrx07haz98ET0TAbJKUjoSMbiYV6PjkW2r8P4dGxAzA1y4NIpXDp/FvjMXMZx3UWQBEqjCGSEplbsy1bNQZWewob0G/+ETH8KqOU0oWBPw/IJkiSixOhy5nMU3njuB18/ehE3hLwPkOH4J2MKnQDUCldZOVo2Oi7lNjfjIzm48eMd8ONkc3ty9F8fO9WKwqGAyb6G5No6t3Uvwvk3L0TW7VZwt6XwRRk0V8tDw/Gun8czzuyRRueACk3YJ+RIJu1EyxmUBliXYJ8PFCy2TpNiKsJFaEN7vPdQoDjoTQCw3jOHeU/ACB/PW3oFh18CAU41sieMRpr5yES9ABQsRyekNZTszuSDvFB/+jOs1ZHGEGSPM6WmMK4gWxxHYWaiJJIpaDBO+iTw7AdSIMPiPu1o/5KooMY6aGCznouRaiPg2DOajkGwLDbJOUlFBa3nEFFCb0EIraxfft4gqZ5BaxcnE7hRptxGo0ZhkEfENsutJfQH1M7IyikgzzNohx4KdAtHy8nk58yKQwyXES5NdOMc8kmDLMpACWObE6IbwRqgVikcC1MZKqDJ9REoc2fHxcajJJtwqAlOFIvzCJKo0B0vbatAQ8XHrUg8mx8YxZ8EyxJrn4vqUgytTjnThWhpTsigGgQndqEbBceG6BdRXGdIRuTEwDNtsQEAXmRegsa6+PLLLyTg2Etflm2WrR2Cb68Mn6yViIBHj9VeCU+QYNIChG+Ig5LHNFSwUHALwzND2TSGrEKpDEbAUf+UJDa936aWxFuH7FYEwqcNCWQkZKWVMWfkMK+tLOCojgK9Moy0nPgvLJMSqhl8sbMqp0ByLsYik04oREHPjDkpTg0hPTcBMViNR1yLXzZStwDOq5Lr34aDG8FCvFTILWqpfbm+s/q9bqxJXv/Hn/8e2ydHRX2usb9i2fNnyuvUbN6CpsVGMDaOjI2hra0N1bY1soq5du4p9+/bi4MEDGBkZQXV1dbajo+PQhnXrnoKe+voTTzzxC3PUvFeIvMuFwi/q6Yh4b1y8Ym3PiSP/+ebFnjt0pRSn+jvPxNKWZqxduwY1qThGB25gbHQYN/pv4fU39khH5Mtf/jI+8NADGLp1E2PDw7CtIoaHbkHTAiGHnjpzRpggUogMjKJ7zRp0LV4ITS9hzpxZWNTVhf6bA3j++RcxODSKnTvuQkd7C4aGhnHk2HHkC8Swl5CZSqMqlcS2rVuwfNVqjExmMJ6z0TJ3MdRoFd66eBVdS1YKl2L/kePo7buFsZyNolNC1IyLMyUW8aGxoMp5yGXSaEqaWDGvGXW6i6jqIz1VwGSac/8I0ukJdK9diY9+7GF8/RtfwWuv7xLI0vrly7F2SRdWzmlHS0LHcP8VXDh/BlnbxWjORdv8Fdj54KMwquvx/P4TeP71faADaU5nBzasWozu5QtEwX705DnsPnQGl0Yy0qFwjAQ8LQSHidef83jLgmIVhZ8RjzCi3kHe85A3kvDK1lsyDEqKDd3PYGGNjo/fuR4fv28bdCcjs3jb1RCrrUN/ZgJfffIZ7D4ziDE7LoRVXSlBd7PorDGxY9N6VNcmceTkFRy9dB1TzFohsI6zY+bFaMRis/VfgOkVMD+u4RPv24rH79qAiJMVAJyiBTDjcYxbKp7e24vvvHoWV6ZK8GI1HGAAio2IxkXXlQyYGp2Ju0kR+pmqgns3dOHj7+vGrIZqDA0M4eldh/D88RsYzLhQfQtdHdX4d3d1496NS9HSUIucE+DS4Dj2XLiJPSev4kzvTeQsYbeGXZAoYW8RseRKblJlJs/5lhHSUQm/YvZNia10eEKlbTECmLkRpG9dkgTT2jkLMYkYxvxa5EsxBKUwu0NV2EG63RERMWdlFi8rcdmqKS6V8L+FtvqOC1lulIJrdxFTfSRVT1DcFGoXShEUS9Qa6KCYRbVtaCQeV56fzho/1LNofhHVWgEt1ToS8ai42pjvMziRg6tFYZd0KMxmYiBkmeAZNia4Syaa3ZVv8aCyC6KpUExqgiJQaau2HeGGSA3CsQMFqUx3LesVRLBO6y1j6vkczAKi3RiEm3GxZBfJhUq3D/OO6Djj1UAWD0dKgqpnN4WOmEC+wWRox0ciVQOztkFGtJnRfvj5CTQkTDRWJRFhw8XxETESEmp5ayqPtB+BYupoqk9gcmoSlqWJMJkaFQQW6qt0JE0FA2OTyGk1kCRKKGiqb4BlFVAoFqT4UKNE/FNoGo6wmAkVWNSIhGNFdkbI5OBhcyxHbOnRRDh6zBUccVyJe4b8HBZzLBYY5hjwiiiPa8pFgzhhKudK2UXDzyGE55W7XGWUPEcsLKgrEUTlwc70CEYyh8rn23QhIrTsynVATpCFukgR1SZfTwDL50hOh8sCPmAMR0o6aTAp0LeQUHOYlVAypeFru8bPHh2uDqx1C2a1rl67erWxZMlSESOz6JiamkJPzwV0dXWhtb1NtGYsWsfGRnHkyBEcPLgft27dYlHqtrW0XGpoaPgLPe797be//Yp0Wd7tr/cKkXf7iL7Lz7d79+7ImxPFluMHD2+O+cGHrbGhh6yJ4aROFwznxL6PlrY2ScStrYohNzGCgVs30HvpCo4ePyWFyKc+9Wl85tOfgO9aOLB3L4YGBtDVNRcrVy3Brf4+vPjSS3jr/CUMDUxhdCyN1vZ2NLU0oam5Bhs3rRcNyujIGI4eOYYLF3rR2NyKxqYGmYOePnlaAvFIwsxmskgmk7hjwx1CYCWK/XLfLfiRGB771BcxmrYwNDIhI6OpXA7R2nr0j06hp7cPrkcUtQLdCFDdUAeLIW/ZAqzJNFDMYNmsenzwvjuRiMZx+NBJTExNYc7cTixdMh+6YuPb3/o6rly+KMCpZV1dWNDRjmVzO9DV2YrRoX68sedNZKwArlmHROMcVLd1YTLv4Oqt6xLuNXdWIzavXYGFHW0YHxrGvgOHsffoGdzK+FDqZ6NgpIBUFVxm0rALwt2oZcNwCqgzfLSnIohTr+DYmLA8DCGJdBAG6anROBTylEoFNOse3re6C597+G7MrtZRsvKwbAa2RaGmonjj5Fv43gtHcPZ6FhZiYgFm5g2tx9WJhHA+JtJ5FHjDMunhCHdkKgmTJRWaV0C8lJXRxQfWr8DH79+OWgKq3AICryg0UjVZjWOXBvDNFw5j97kBZNSqMPeH0Cm/gCjb+JaFBlPBtlVzsWx+G0bGJnHy9Hk4hQI2r16KB3dswNLORoync3h+33k898YhDAyPY/3qxXjk7tVYs6hNckvOXr6FN05ewt4L/bg6VoQDU85JjhBoqyaEgpk9nssUWDckoTOwTKdDgLjwcJ8pO13+OzxE7AJSqo8q1ZUbNcdkRUVHHgbyMjwhnYJJrCxEnFAjIks5XRJhk4DvVfJXxHbJHWs4qpheGKadmOHyIVoMdmvEqRLAKO+QfRHIRsoOba7wYQeJ3X2N4W+Uy1KkSuFhREXcy2JBlY/OVIBclnk8AVLNs9A/WcRg1sEUZw0MgGQYoVpOfpbuPjUgYSEif4MpsMSbcwFRSb0NOTkhg71cUNE+zmJEFsnwDQmZlZIEEbeyOGIXj72icPQU8YqoMRXodH1pJWQ5Li3RSWbAQxyBFpMCKRyaMR6BlnhAk78N1DS3oa6+DnZ2DFOjt0QgGzejSMQSiLC4YrCiG2CE17ZiQI8ZaKxLIj01iVyeHQgDamDBVC00VJlyzIamcpgIEmSxSjHW3FAvotO8VRTbvSoBLWwGhcnMBsdbLHxsB55lixWYmhFd08EusmUV5fOPxXnORySfipZ+cmlCV40JRdfgsegTqiw1PeGYRUjG5a+QicZNSbkQkUN8u43F1yIZTUJLFcqcmHA4NgtbKpXxXHmEU/lvFjqSkkwVsi3jWG7S+GOHej/qeRQWTOQ0czTsSb5UXGfo5jCM/DDyfReQu3kZS2a145GHHsTaVath2bZsGtnxOn7sGA4cOICuRV3YsXOHdEZCGJyBfD6Ho0eP4IXnn8fly5d4fQRLly4d2HDH+gc23/n+np07d77r4XvvFSLvcuHwbj7d7//1X6fGJr1VQ6OT92Wmpj6WGRufX2dqatTKwMtOICDGOAjQ3NaKlatWoLE2iezEIK5dvYwrV/vQe+kaprI2NtyxEb/+2U+JnfHAvn1IT45j+7aNuPvubTh//iyeeeYZjI1n0NtzA2NjabHvtrW3or6xCnds6MbKlctRLBRx/Xofjhw+hqvXrksrtL29HTeu3cTUVEaC0+wiXTExLF++Aqu71yBZU/v/sPemQXad55nYc88599xz96X3BnrB0kADaCwEQIAACK7gJpKiJEqybEmOrPGMl4mdmokr+RFXoj+pmUx+JOVUyrEnk7EkW5ZlLRQpUiRBcSeIfd+B3vft7ss592zx857blMbjqXI0YipVYZfbVAGN7tvnnvN9z/e8z4JSw0I02Y7+jdtwc3wB5y9cwdjYTfSs68bhBx8Smv7Dkxdw8/YEypYJXw/JQpDJZdA0HbA+xCyXkQk7OLJvB/aO7BAhHuniaCyM1aUZfPDmT3Hx3Clkkikp4xvePIS4ocNr1pFJxeTEc/n6bZRsFXquH10D2zE6vYq5+Wms741j59Yu7Nrcga0DXSguruL4q+/g0tU70ghshTNYdAw0Imk4yQyNcwj5Opx6E07NRFLzsLU7gg0pB6WFMVno/FgbJt0EpusKLC8KPxKDGmOAmCW6jd29WfzWsw/gmcM7YBUWoTK5lCfmRBxVX8cbJ67j+InruDGzgrztwuGGIhqDIFOL+gOu/o5C8jwoq2Oap2Z7yCgmtnbqeHjXRjz/yH3oa4tjeXEV0agBj3kl8aTQ59978yx+fOIqpioeLAo72bSsAq5Zhk7quWxi12A3fvdLD+PQ3g3Il8p48+QlHH/vHJZW6jh8zw588ZG92Lm5R1yeLx5/F3/76gls3r4Dzz6yH+mogss3R/He+du4NL6CpaaKhkINBU9kGuJxaoIacBktLqMCghBXNCKcWXND8vwIfC66BCpmQxw7Mr6xm6KBYThdRAsq2C3mmzCZVrbUVnYIszw4lqFQk/N8icNvIYwWq7WW5SGNupIdsQY7fuFJXktj5bhCYe4M4QU3O+Z9tDapVvcKm5l1gxHvbD0Ow7Y9GZVwI4oqPnJ+DXvagER9DtcunUOh6WPHwfsRSnfh/N0ZlDwVXiwNL5KAq3KEwGRT7qqc35BlYX4Kg640GT2wE4oZGWzM5ThNKpIJPmgTWQNdHCnIpsjxEBmPQP4QhKZJwBA0tyHAbl1cxfpEGHajgEQujaVSHbM1F/lGGBaS4gqimJTWZD1ki1iYQxGCuarZlHuJ6bzZZBSe3UApvypBixxrUKBuGDEZwxXrFurkYcIaOrMx1KsV1Bu2vHNx1UJ71EV7IiIsz3S+JiGGoVgailNHZy6LhtlExWzC5v2gU1jbYnMo8WD6bmv0wWvD66eFVET0MPSwBtdxYbGiIUTdmoawrsufUXPCEQyBMNt7OR6joJ7XiOssQSsZBTIfwW0UMBrB4K5VHSBC09aoRYTrdFDRqs0JWuCAEhDILxJR7FpK689HNDJNI/tHxxN1dA5zaWgopn08uE95B/K+52vkGLY94iNur8KZuwlzcRR+fQWqY2KofxBH7j2ELUNbEI0bqFQrOHv2LN5++21hPPgcHjv2KB559BEMDAxIomu5XML1a1fx+uuvSUN7//o+JJMJPPbkU8/u2rvpzf37n63/Kve5f+CJ+1V/+0++3y9zBf79W+PGaydf7S6s5g8Aytcm55efarYSDtt0FclmEW5xUUKASNflOtoxsmsEfT3tWJkbw+jdW1hgW+vYFPJlE1u3bZMQMlpFb9+8gUTcwGPHHsTBA3tw48ZV/OAHP4BpurhzZxbLS0XEU0n09a1DLKbhwME9OHzoAPL5Ak6dPIX33vsA+XxevPjZ9nZUijXYklugolFvyqlj585duPfAQRjJFBLZDmQ71+GV19/FOycuYP36ftFgzM9PoqunFwcOPyDx4a+9wUyOK2iQaPCAVDaDWDINTYmgUamgnl+S1tgtgwPYPjws2pX5+Slcu3wWi5OjiEdCGOjpwe4dW/DI0SPC/ly7cgnL+QJWaw6uTS5JT02qsw9t7Z3SADvYm8ZDR7YjHbUAk2FlngCM0btzWFyqIpbpha2nMV40sWgquJuvoQEDjhuB3eSCEkI2pmNrl4a0PYPLJ9+CqhoY2n0Iy1obbi1bqNk6/EgcigARB6F6Hu2hOp46sBX/8mvPyQLiVMrQdB1V0t5GBpat49zVMbx5+iIuTUxjkXoZL0icVF1CPh+21+R6DjVChoZZKWF0JxLY2d+BR/ZswgO7NqIjCtTKRThKlAw89IiOakjHS6dv4a/fOI2b80W4ekwYZSm580zEQg6yhgHFdNFmKHj0wFY8cmg3NgyuQ75h4a3zt/DKW2cwPzWO+4Z68LUvPIPtQ4NYrjbxjT/9G1waW8CWzRsli+T22DRmlytohCIwmbPBRuc4801UCf5isBYdOBJJLr8Lham0izJym+OYoA+H+grZhDn64qimVfYozcOhILKbJ9tgUV8zWwZiQ0nPlHl/yy0jBMdHQpEWW9Aqv5MV8e+fzVoOCPk77uBO4IihEJkBHpKkytfB3A4fYT0sn3WTXUj8ufxaCfqAYjfRrrvYELGgl2cxPz0OMxRG3/AI9Fw3rk3Mw1KjaGo6EEsKaFsbWYmNVFgWFtVx1BCGa3oUFsooRjZiUhNCT/C1tpicNc2ljL44Rmk5OKTrhMV5rTGLb6LH8LCrK41Us4o7Ny6gd9MgwrkujJVdjC6ZKDcJjGLCAkRCNrpiwLoEremO3F/zpSrm6yGYXhjpXBbZTEbGq9R/kBngPcGNjz+zVLNgQoVhGOhIGqiX85LZEwsrGGjT0RP3EHZN0WEtmyouLpmoKTp0xUUum0OlYQsQYY8NnUDSz0LRvZhWgg2e9wlfq2sxGZbMGBA1dERZ5eD5MOsVOM064oYhrpp6vQpLxj0h2DzsMGlWQEgLXGhhASEe1+KwUDDCahAiyO0hAtbWn0nAHAGhKswgS/eE5RA4EbhiPmKufuF+FOZNMmA4aiEbSgbFh8a8IGn5puuRjBv/zBPmKsEDTm0ZpfFrSFgFhBoF6TmizsW2bMSiCewc2Ylt24Zx88YNvPraqy0mJyT3D1lsagIfevBBJBJxnD9/FhcvnJfXOLRxA3bs2C5uo3377vt0NNP15hNPPPErH898woj8MkjhY/o33/B95fa//tO0GjF2rS7nvzC3tPL5fKXR1QyFxR7mNEykQy7anJJkUoRsC41GDbFEAiN7RjC4vguz49cxMzlGbSGu3riLlWIdQ8PbcfjgvVAVtuguo7M9i6NHDmDHtk2YX5jBd7/7XZRLdSwuVrG6XEY0ERO3jKrauP/+A/jMZ56VE8OPfvgCvvNXf42u7m4MDPTKKX58chbVOl0OYdTrfEh8SW098sBRpHPtWCrV8M6pC4ilOmE1FYnh/tynj6FcWMbtO6MYHtmFrdu34f0TH+ClV16H5YRRczTkLYavppFJU4HfZLEMGqVKoIqXWnWH0jRWsSHB0Ciriq6kgc8/cwxPHzuCRjmP+YUljM+u4J0Lo7g4kReGQ5wHVh6P7VmH5x+7F5sG2jA3cxuLC9PSrZFJJhDRDKyuWlgpMuNrHUKpDG7O5vHjt89jyQyjZBuoe8GMNq6H0ZN0YJjTmB+/iUQih4Ete7DiGphYbqDm6BIe5oeZYWFDd2qINwvYkFXw1WeP4qvPPgbDraFSLsGNpWB6KuI8DbsKZleLOH93DGeu38X4YhGFMoPfeLrmZk3q3IMRVZBLxTDc14v9Wzdjz+ZBDLTFoVhFWOXVIFxLy4hYVIlH8bMLd/Ht42dwaaqAusvFGkjoPmKoCiW/Z2gAO7cMSSLm3OQE7l67icHeHjz28H0Y2TGEmgecvHobr712HLXlJXz585/BsaMHMFe38T/8+Qs4fvYOqjY3S9pYVRkXOHyfwi5iybhE1NctFw69uqThqUdRecqn7CfoaxFyoRmMDiQKXKeWIMiC4KbLoDqptJcFmxbTXzDkMt695aAMcEngZBATKuXPuAAAIABJREFU0xob8p94fj+K9V77+7/vnmmNNURoGKRdQfVD0MmCcKwYDtp+mTJsmqacnqV/heCKeKjpQPOYh+GgM64Ja8dRn+OrksNTNm1YUujHnA+CR7YKk83xZFTAIjqGlMnuZPuw/w788cJJNxA/RSPB03YgtJQLxmGW9M2wsZrjqKAlmE4vntM9gjvYiPsmBhMqNsYV5G9cxpULJ7Ht3n3o33MvpkwNtxeqqFocQakith3MRbGnN42sU4RVL8BLxLBgKbi6aGO1acDRoogmUjJOMBsVGQsmDDJhhmQdFUo1yRTJJBJoj6ly0CDr1Z2NY8e6NAxrBcsTd5FNtSPRuwXnVxzcWCxIEFmqrR2FmoOaZQfpxQy3I/vQcr3wtyd7oYUCB5L0SruudOqwJJRMWjKqI8o4gUYDZrWEpKFhy8YBhEMKxmbmkDddWHx2CET4DemS03TYEndvQ43FZE38CEwIyGMAHEXWzKBTEaILiuCl1Swe3H6BBypg4lpOnFbnEDOIJKBOkpgZAKcG8fOMI5BcFgWuaYsOLR1T0R4FtOo8movj8FensT4VwwMH96JeLuPU6dNYKRYks6lmNaBrOnKpLErFcpAZoutoNBriZCTICIc19Pb0CGtUKhWQTMSxd+892NDfL8/a8tIiDhw49HD7+s0nH374P51V8stujZ8AkV/2yv2K/92fnT0bnrwx2T46PvtrE/PL/3SxXNvuqRE0HKBGRG+7MBQNHbqCRHkO4doydGmgNRGJGdi6bRiD6zswPXoFk2N3RRR2Z3waM4tFdPesx8MPPoDuzpycTjrbc9i+baOEPZlmDSc//FCeoVu3ZgSIhA0qy1WEwy4OH96HL/7aFzAwsBEn3j2BP/mTP0VXVye2bxlEqV4VQefCShkuDHhOCEnDwMi2Iey5Zxdi6TRujE3hpePv4vf/4I+wb+9B6ZGx6iV85ctfwqah7RibmMbb772F6zevYf36DdAjObz6zhmUEEMDPmIJIJWMIKLQBssTsoem25RQIj4g3ADcehkhs4buTAwPHboH2wa70JaOIRZP4PqdSbz89jncWWwIfe+YRezd3I5//YfPoy/twqyswLYbWFhZxMTkhKjxezq7kIi3Y2nJgqsmsGnnXlRCcfzFC2/h5fcvo+DF0VASaHrspFER1yxk9Tra0zGEwzGUqg6WaxStBrN1tqQGFk4gFvbF9RFuFtAZc/G7v/FZPP/IETiNMsymBdtuSow2T09qNAo1kUCxYWNsLo/VYgO1qgOLixEPghEV6WQE67tzWN+RRJILa70Gq1qA4rJVWQ90FnoHqqEQXj93E3/16tu4slBFAzGqKBD1TGTDFnYN5vCZJx7AA/fugO0wCEpBRFVx9+Y0Xv3Jq7DNCh58+Aj27N8rfTyr+RJKywUMbd4oBXk/fPsyvn38LKZrdMOE0DA5BvAkO4YjNE1tyu9WqdYA3YCIZpgjI4GoITkB8qTs2D5cHq8l6IHFamwk1kT7w42cG8dHtlIR+wWnXuo9CIKJNuiukTGFjFqCEA/RQgQq1b9XefdzFuTv23o/WhzXBIWcfCgRmbFz3xFqnyCE4xKKPz1HMjvqVl26U9ozCdhWXTZAy/FhhQLdCy3euhq4ZloJIahbTQEu/Dq2IPM9IKgJ8doI0AjGRvKz7cAZQmFEKKwjzOp4jhQ8R4ZTTIAlWKfGgR0l4p6RC8Kwvlb6LEdHWtAj5NtB1UAu7GFjOop22CiuLqGhh2D0rJPx3VKNWom45I2E7Sq29iYxlFJx94PXsTAzisNPPoVGrB13KwbGVm00/AgSmZy857SpU3xq0G2TTcNxbJRKNViOgkwyiY6YCrO4KiL69mQUG9sjsJZGMXPtCvq7+rDxnkO404jg3MSsAPp4WzuKdQd1jkH5XBGochgjYcatJmT5namdUhGmSwwePEbQm5YIsaOqj2RYRSKswSoXsLmvG3/0h/8E9bKJP/t338TN+QKaegIhjpIIjsW51WqhZrtwhOOcAAwH7Aa1N3Qkca3mutxEkywWCy9ZNMgofQme8wMnlTht1hJZ+T2CZFcJuZXim4AFkSEQ+65YUdFsIqkp6M3F0ZuJAOUFTF4+idWx63j04D34wqefQVTXhXWamprBi6+8gtOXLohCSsbZTQfRSFRC3ihWlZ/DUVg8Bk3GRozqD2Ggbz3u2bMHuVxGROL8XVzHxu6RkT2f/crvXAvRuvYr/vgEiPyKL+gv++3+zXdefPDNMxf+xVyx8qilRhO2ZqBkuqhbDhzXRzqRgFmuQasUsA4lmTX7jQoajar0cAxu2oAtG3pQXZ3C5YvnUWk4yJdMrBQbaOvoFCdLb0+njCzW93Shv68TN29ewqUL55BIJKGEdExPrWBpIY8qa9WZ15DQcOjQXjz++DEJNbt9axLf+esX0N6RQ297HMVSHhMLeSwVaijXuEB6SEc0jGzpx957RhDPpDA+x7jvN6R877/6vT/AyI6dKNWqUIw4Ll29i1dffQtTk+PYt3cnvv7138bY5BL+1Z/8Gdx4B6qOjyrpWU2BLmFWVLOHPjo5EzyprouY7yJO5F8uIxHVkIiqaMsmJEK9Ua8BWhS2q2J2bgaeWcZXn38M//XXnoKZn4DXqGJpcU5OD8lsGslUEOvuNF2YNQcrBQtPf/br0HJd+NYrp/Cv/vyvMFt14UXT8LWElMC5dh0RI4RYNCLpjbVaTWatpGUdj+mWOsDCsZgh9eh6s4Gw10StsIx2Q8E/+/yn8aUnj6Iv1oRiV1CsWfD1CMglMCMjYujSVMvyOwY+NepBMjfb07m4mg32r1iw2UTLREbmUDCuWzeQzLYJs/M3r57Et954BzOscKcGwfZgNJvYta4Dnzl6D548MoxcMoxr43lcvXYLAwP9GBnuRiqiobCax9/+6Ce4Mz6DBx94BA/dfwg5Tlg4v19o4pUTV/DyBxcwVTBRdoFSrSLZBhzN0YpKEE3rJ3tOeDqHHgIMAqSA0iZAUD2fHWtSRS/CQNLYHEFEVBlBSjgZT4TURJJhkPm6qC6D8Q7HI2RDpA5Eql1bY5dfyOtYgyD/0fhlzcvaEnm2/mkgRAyWyLX/EohwAReHBqM/qGuhxqXZhG1y1GQhoTG2XMNwV5wCJ0SMOCZWyrhT9FBW4vA1Q+h+6g6EreH8P2q00lGtIM0zrCOkBxsYAQvpfZu2XCaetvQFWjIKl6WNbhOa6yDiezCYd0Lni9OUryUI4diK9wNdSg2OJKRvjmOciDBKgfjVQSTkw/BsyeFJJWOo+A5WzAY8PYFa3YVTtxF2XMRYSZ8z0KY0MHf1NKrFVfRvH0Hf9v24PFXBbMkBwgno0SRMx5a+IJUBZwZFozoatRoqlToc6MikssgZYckRIcPBFNTOuALDyiNUXEFnPIFYthMTzTDGCmUBT7FsBqV6Q3QiVAXzPgEzfdzWeI7JZ1JJQKxG8zerLXiPSL81Qhxp1yvQbBMZQ8XuLUP457/1ZezeqOPf/E//Dm+fPI/ouiGUPB3LpTpsggfm9DIviK4aOnD4vnE8xgWA7IWqQOfYTATfdMJZMB2vlY9DwKgFwJOVBAJeWvoceQR+PqqRQDvey637l8+NRmeTWUVX1MbI+iQGUiEs3bmMM+//DLqi4PnnPodjxx6TQ+no9Wtoz2Wxffs2zM7N44WXfop3T5xCrV5FKpUUQF+tVoVpISNCYBuJRMR5xt6yke3bsG14q9yDlUoJRlgTE0I8FkVXtm3jb//RH0+E/h/22vxj9sRPgMg/5ip9jF/zow8vDL70+s/+5a2x8WcanrJOjSXDTU0PVZoeKpYr1lYaNCi40qEg5jYQb6wgahUREcouOHUy+GtoYy/SURe3rl/F5NwyVgp1zC4Ukcxk8eDRo9iyaSPSqTi6OnOI6D7Gx25gbnZaNl625RYLFmZn5rG4uASNJ9FQE0ND/Th4cB+GNm+Bqkbxt99/GfVqHf09GZlL356cxexSEfWGB6thIRJysH3TeuzZvR16IopCtY6Xjr+FqZlFbOobwJd+46vYvH03Xn3rA9wencXWLTtwYD8pwB6YDRP/9t9/C66eQO/QPXj1vVNYqtakyls2dqYn8sTBLIQQH2pVTmi6Q8o7OFVQEU9xoqb5iEeArrYEkoYuYUq1/ALCXhW///Xn8cWnDsOtr6BWYmtwUzKh9GgMGh88alLo6tFj0PU2NEPteOfSBH5y6hpuL9dQ8lXYehS+Qgsgj/QaVJ05GHTTEJiYgFuVGS4pdoSjcDRdmk1D9SrUSgEpXUOW4LJQhF2p4Kn79+I3nj6Ee7YNyInYdHiy4mm6CrdZk02WAWpuiOVlFAK6suBxKsVTE4dUjGXXoga0qC4/b6Zi4/SlCfzs+AlcHp1GSdPRUFgQZwOWiV7DwK8fO4B/+oUHEddCKBZKePH4CXzvhz+RufHTTzyMJx7cj57OHMbmVvH9n7yFs+euYkPfIAbWr4Ntm5hcyOPWUg3ThTrqngKTFlX2m/A1sNXY8eESXNB3yFbWTAoORZ8qT4DB8kO63Gsw6p5UNSvbI9LMS2bD85rwm3URa+o6+4kMqZZ36XphCis3GTIBTmCPpT/FDfF6BIu7yvFNy/ESxFO1LKgtPUnwaLdcDGvhUv/BSKal+FwDJ0EGuzghpMem9bUiDeCG5DXRFg3hwFAvYtVZnHn3DYyM7Ea4rR/XCsBoyRW7L7N3Aj0Kd6QWGiNIEzuuDj1sBJoCLyQCUwI4hwsBwRGtunoIXpjtujXEPQcd0TCoH4uz08izZUxDto6jmCZdIY4L0/NQdT2ULAeVJpNsFbgKU5UjgbyGbbuuhyjzMThI1DgRdeDrOlKZLJyqJcLxsN9EMuyKW6zdIBjz4aoGlFgWNycLqNghqLTjpzLy/lfqddhOA0Y0hHQqAcey0Wg0hf1hzUOKTo16HTWLWgra4F30JDT0JnRoZh2L+RIWmyHUKdBNRBHPpFEs075rBoV7ZBu0KFyfjYT8RQjGOXjiaE/mKkFSL6+J14TWtJAJK9g9NIgju7fBLKwgpnh46thhnD9zAXVXQ9uWPrx+egyvvHkW+XIF4WhMqhEofCewY/yKBJq1ADHvQaJkcjOGrksDMA8ixUZNdBjUE6kG15OgH0nGL5wn0boufE1wLzAvhrkj1AFR1OpUa4g0GuiNhbCzL4W4vYw7Z97E8ug17N2xDU8/+xw2Dm1DvlgT7YnTqMHQw5KfEmVRngOcOnsRP/jR9zExMYpkOolMOi1rnOhnuIboEWzcGNR5tLfl5DXQHs0xOgFWo1ZHNGYwb379H//x/zL7cWyHnwCRj+Oq/iO+5ze+8ZZW7Jn/2qnzV3+nWq1tziRjyWw6oVL9Xq5W0HA8mI4iGQMNR4XVJJ2rIMaOBKsKtV6BXSlB9x20JQ10ZqPobo+jpz2BUjmPS5dvYHG1hNt3ppDrWIejR46K8GiwrxednVlUKsuYHL+NcmlVVP2JeEZYi2tXbuLixUvIZDNIJiLo7WnH/fcfxOFDByWh8C+++ddi4d26ZZP8lrPzi1hcLqBUqcv8lBHc3R057BjZhk1Dm1G3LPzwxZcxNTUrtrWBDVsRb1sngrZHH30CI9u3Y256DL5dw9CmAXlAMp3rcfnuCl5+6xQKTA+k8p0CR1keHdEVcAbMEKhGjZs+AQCjqYPwJpcLNpNAY4Dxd82zfmUF4UYRGc3CoZ192Lt9HQZ7EuhoS0ORBNEoFLbVcoOT5lYGKjGRMYTbY8s4c3ka16fLmKiFkfcNOEYUtoRRKYjQFhhNSPkZmStxONCdEqpBj4QEHDTBEy3ZWw9xr4ZBw8MQf7bJYHoD81UXs0uL6Oltw957touNePfWAXQmdbHukRDm7yfNqbKbUmtDXSKRDeO6w/JzbEVF2XQws1zC+fF5vH9rAZdHOW5bFcEmryAzInKpONoTMaBSQ1YDHju6G5967D5k0wmMTS3jjXc+wE9e+5n8jF977gk8dewoYqkMfvz6h/i/vvtTzOUbiGXaEE7EpHGVbokGNyzGiusR+GEDdkgRRwdPdEEKJeP8I9D0sPRlMElEosx5amczKjNZFE0irBUlHCTwsofHcwSwEGzzz1nfLuI/ktsti6OUq1F82ZKhBunpgWBRABzvHCVIGOV75tIG6nPLCE7L/BOCCtL6QWpEMM4JekNceErwSVZG8xhO58MjO00QIg6UILKdJ+6I4qArqWJjh4Hp8+9g4sT76BvZi417DmPBz2Cs0ETVoaCB7ovABiVpmmKr8BEyonJP0RnBDZt5GCGKwYU6CsYQvh7ojXzUEXXrONjXg0d2bEZ95hZqy9PCBNJ6K4CMpXUh6ld4F4XEilt1NcwWHUwVbeSduNjEyTIFqfS8OtzQFemhsciyhWkVZmy8Lu+TUzcB20RU9RDXicocaUCOpdqwXGigYTmIRDUY0RiLcMUN49O4HfWR4J+ZvrCGfJbjiRgSRuyjUQ0dL8wlYWZQNqZJx1GhUhLNSdP3ZQwdT6ZRrtKKasLXQlBjBkJqRIxFFJBKx5DqSQS+3MRe8JxQkK3ZDSQ9Bw/s3oqvfuZB6HYJ3/4/v4OZ8TF89cu/jt17dyMUi+Lty7P4wZvncXtmCS57eTRF+mgEssr/Y8pvBE06YhTqnAgYbfj1BhTbR1QzJJla0X2UymU06lwAwgISNJ01BgqMWExG72SvKYqV4EMJ9DNhGLoIntV6GX2hBoZzOuziHJYmbyFrAIf378LB/XulwJQ2Zj1iSCnkyRMfoLenF8PDw+JSkrGSF8Ltu3fw7ntv4+qVy2JrJtCpVavo5Jh9+w4Zt7NIUm5EgiE+b1xjOVY0TWSyac9W1P4//uP/8RMg8o/Y3/8//yX/87dei9fc8r0fnLv8T+aK5UNQ9AFNU7T17QlkoypCTi3IUwgpMJ0QLFdB09dRqZN6t6VYjkK+EDdKPsymiZQO9ORi6MoZiIXZHaPhzLnzmJqew9JSCalMJ44cfhBbNm+WzTeVMuB7DSzMT+Pu7Rso5PMY3rpd0POZ0+exvJyXOHSODfv7e/DpZ5/Ent0juHTpEl566RVMz8xh/fo+sbZxFLGwsCRUMzcGUsmcLeZo4WvLyEjh0uXreO3V12SxChspZLo2IpHpwqc/+1n0963DyRPvwnca+PxnnpVZ+09f+xlujC3h4Sc/h4t3ZnDqynVUmFPAF6R4UljFn1epmZJMGlDLISTiCTiuhzq7JBwbqm8hAoZ7laBVl9Adc/G1zz8qraEr8xNYv74Hbe3dyLX3yuzeDYVlEzAtG9ev38Hp0xdxa3QOkWQXejbuxoWxFdxdKqPM8LB4Qurp2VPR4Binyc2OvTHcZDzEIgwy8mB5AT3r8xRsNdBjOLi3P4N2r4bz776FSCyHtuH7MFmyMFsqwzDCGOhMYc+mXmwf6MZgd5tEpjMHQdEUOdmR+SEbIpuVF0KxamFupYTpxVVMLS5hbG4Jd/MmZk0dVdtFhFkPdgUDuTQO7R7B3h0b0dMWh1ezcefqbdy8fgkDfV14/vln0dGexPxyGcff+QCXLl0RB9IDR+6BG4rguy+9i7/6ydsoeVEZTZkhBXVqNmxTRih61JCZOMmPpoxYAtaD77uILNfi1Zl/I/HjTSlZk9Aygpg16prghRZH3k/SeRIKxiEtsPlRyFSQdR6YJ9cSyD5yI7SskbIi0OnC2nuekjkLjwbFePzfIvDk37eAhXw9LZtBLw03Gfam+FLdwaI9FgHyhwXpo4oXpOtS/Cnbk99EVLPQlVBgLY7DZu1B53ooiXbM1hWsWBocyYCggJXg2Qr6SUjdGwwmY52gipDLwkUTftMOWB+ybSLMpLaDdlwThlvBpqyOT+/ZikyziNrUTfiNgoSNNbnNE5CJGNUTQS3vHR5uLCWGqp/EdE3B3ZKCRTMMUxrfyCABYV6Kps0OE+nxqbPxle9RJIqwHhXRK0eCIqT1mYJrQdVVpNNZlMsWLGaHxBREDQOWqcCiXihkQTdcxKJxmPUQ6rU6QkodiWQcMSOJYrEK4lHpt/E8EZSmkgxRq4m4UtUMAQBGVEM8mUSp2kTddOCzEiDC8ScdQEEhHRNwSTawBTsUpphZl0MQLd903qXh4JF7tuG3P/84DHsVP/rui2hrb8PWbSN499RZFJsers+UMJFvoMbrEo3AI4Dm7NB1EY4GdRQymgne9FbWCKPyXSgWSyJpuXXBrDn+jvWqi2qlIQ3HWliR50XTVYmVl9EPmUPLRjwRl6LIps3raCINC521ecSqi8jPT8gh58DePfjUk8cwOLAeDTKsoZCAipdf+Qneffc9pJJpfOrpT+H+ow8gmUzLmkjm4+7t2/jRCz/C2TNnkEqlMLx1i1h205mMgA4CcXlP+ZRwrWGNQNMW4XVHR7sd0bTBP/hvvzH3cWyynzAiH8dV/Qe+Jx0xxf/1/+hfXK09P7WQf77payOVhploa0uEcgkVWb2JiFcBTFLxzFdwhAUhjWcw/jyRkJr55WIdlstEVbZSmqhX6jLb7c7F0dMWRcpgvLSF0Rs3MDkxiUqpBiOWxu59hzC4aTO6u9rQ3Z2VkKwb1y/h9MkTyK+sIptthx/SsbqSl+yDWCyOSFhBR2cO9x3Yi507h7G0vIQPPvgQ167dwPC2HbBIsdYtlEplYQP4WqUfJcbxgSbJh52dnWiYDq5cuSLgimFWA0M7JWm1a30/9h08IMFkFOCtLKzi0umzGL1zC8888zQeeeJT+Nb3XsEbH5xFgamMyXhA+cNDzWzCbHCu7SHm1dAeN5BLJYU1aDQdFEtlAWzMOoqEKoj4JfR1GHj+6Ycx1N+LW5cvwapX0NOek9NAJJlC2XIxPl/C5GwBc3PLuHntOqamppHJdOLQ/Y+grbsX8+UmbsyVMVtxUA2pqHPmTndHKAxP1RGKxILOEK6qHCMFE2DZXKg37EkAg0kP3vIorp95B9mOXvTufAhVNY3ZYkNipxnS1ZHU0ZE2kI4bAkJIn1LpnkqmoLNN2WnCbJowmw7KdQur5QaKjSYqloUy3xfosuGwAbVTrWD3hm489dAhbN8wgLZUEgZbbD0f1UIJJ89cwOtvn8GGDf34ypeewLqeLCbnVlGpFJHryLHMAx9evIWX3jqFq5PLqPoxSRKVaYuiBuMhbtgEXdxApVqDVlwlAE/85EbqcUEM6HKKjjlyEJBCECJWRQ8uGRKXDAXzRBh6Rgsr9UfUPJDODsCY5F/8wkeQmLpmlwl0F9K0K9ee70KgnxHw4XGzZ+IoXzhZCYKUYJMJToRMGdXkNBlEd68dgwNWRv6EJYA8eZMh8VuFZ/wbjuNU3pc2DBFoKtDVMCoNV+oOaKUmxy2ndAIctQkv7EvCKNtgPeaImI4UJfpkhHw7cBSFQ1IIyOI//hjDaaALZYx06NjZHUOoNAfNrICdQJIvwcj8iC4nb4pvKGSVfCyXWhEdpmIg7xkYq2gYLQIrNV9CBaO+jzRs5CIhJDSW34UxZ3pYsSEjJY5cYnpUCuh47xGEk9lgrloqlUa13IDdbMJgDL4RgdUICRDhmDcAIgmYNYg+AUpd8imMSBxsEjdZlcCxkKJAN8JIJA3pjiqtFBEOGcI4RWOKuK+KlYZoMBQKVZmqqkjcnPyOKhOHpXk3EhyWzJo4rTnWimgUaDfQa/g4ds8wnnsgaPjWE3HpP/rm91/DYqkROLNVRZ7vOt3jHJVRuEpYqNDZFfTUBDdDIAQmeCXsk+C5Zl3i/DkiY9N4IpZCvWahWmU5LgP9aENn+F0VCR3Y0NeHdd3rMb9UwLVbo4jGIvCbJTirs9CWx6CWluA3a9BUJdCAbNuCgwf3o399L6ZnpvDaKy/j4qWrqFMTB6Cvrw+PPfYYjh59UFJTb926hevXruHcuXOyRu7atQt969f9XLfCHCNakcVpFjA8a0DEsiy/p6fHVOFv/gSI/L8EGD6OH/OnP3yt8+zN64fHZpaeaTjqA9WGM6RH4kgnDPTkVCTUGpzyHOzSIpxaSdIrJUlSaEYPMUNDrqMDajyLQsODraZhelFU6j7y+SrMahWJiIKB3iwGuzOSaFhcmsfi7ByKK0WZq/cPbcfA5iHsGBnGrpEt0MM+Tp/+AC//5EVUSiWoio5YIotioSxCsmg0KuLLWDSM4eHNuP/IfaTncO7cBXz3u3+DTZu3IJttw+pqEdVKVaLm6/WGMDbigPCCjINEMinhVFRpU4vB8c/wzv1SQ79UrqNncBN27dsnvSTnPjyH+fFJHN63G5//7DEJhjp7aRS3J5dhhaOYK1cxubKEQq2Gao2qRQWG28CudQn0JFSszs0Ieg/HEsJu8BJyn8kkgHXdOoYGO/Hgof1Y39WBpek5TNy5CdesoL0tA8t3ceXuBM5dncTsEluNbZTzS2hUyqLHGOzvx+OPP4x77juKmVIIL7x1FufHZ9Ag+AhHhenxw1E0w7okH9JBJM4GKtG5IXO+zWpzrYlUqAK9uQKzNItEMgMk1qHUjMAKxVAzbThWXfQlRiQQwHFTJeijXTCqx2AwUVOl/qIpc2ueWmk0cTi+EssoY+i5mYZkjv/ZA5vwxP7N2DTQJ4LeS+eviFh197YhbN7Yj4mZFfz5X76Ki5ev4P77hvHcMw9jE62MMR2jc6v48NIdvHvuOq5PzIsjxvQNNBwCjKgIYsnM2JYlYFKGGyxI08iEcDbPsrnAWUCgIWJLsltiO9VFwR8ki7vyKct6q3NDtn+Ju+a4jIp+ukfCQUrlWqBUS0gqdl6RWwSC0zVXQvCFHM+0UkcpOPTDQcQ8SQAeoSUCvgnVZUx90LkCnydpaiWCEDRpRBVuhbsPRzJk4ci6tbrN+FoJfvja+D1dZuqwQVXiMINTL4ENmRhGm3MsJKd5wI9Q88KX6RPfwLcDW7AAJ4phI9T/EFwEGhcmoabsCrZHqhjp1JAKFaA6ZYQ9BxFJpDWgRpLQaTH1bQk+jHCcyWvMPBqeoG3WyRv43dPGAAAgAElEQVTI+yncXfUxumyjYilIqgo2pVUMpDTUF0eRauvArBfHeMXHXKUpEfTJWBRRTYVpe6iybYEOLh2SQVEpNmDbFqIxVVxbFFabYtVuwohSE5JAveLBtEyEFBOpFBmAGMqVGswmw+JUYTf47HMzZmdMvUCARVeeg2hCEZ0D04VZjidAi0SkEgiIOTZjz49OJNFwkUnE0dmZQqVZw+JqQZxEGSOEjoiPnmgYmzs7xSVSNC1cvDmF81dmxWI+vKVH7ovlUgWrDR8VW4WjMg8oIboZVePP45vFZ5x1AtT8BGJZX/68IZoRNhpLSFs8imScLcOuaOw4xlG9BtZlw7h350YcuncXYkYEr79xFucv3RQn++zdC2Lt37GuDVZ+Sbq16Cwi2yPM6UA/hrcOYWZmGh+8/76ETnLdJmNKxrG/vx979uwRrcjdO3exuLiI9vZ2iXVnGCVZY4KStUOCNIdTbCtrFoEIxeHCiPiDg4NlFd623/kX/938x7FHfsKIfBxXtfU9f3ThQubtd87tmlxafaRQrT9aNu17bF+PM5KqLaGjry2KhLcKszCJen4efqMqBWpmrQHbtORmNHQunDbC0SgiSRaTxeCF0wjH2iRzY2kpj5WlJUR1BVs39aG/J4fV5TkUC6tYWVrFyiIfvhA6evuwYWgI+/fvwaH79qKnM4urVy/iB9//HvKrq4E4TjWwuLgqBXd8oHLZDBLxCDYPDeKRhx5AZ1cHbt++jW9+89uioejo6EI4bAjAWFhclmTCwNpIsaiGbC6LiME0P1NS/Awjilx7D9p7NqDuhTFbqMkpy0jnRIVuVsq4Z9sQfvsrn4XfKIlQMRJvw3LFxmLFwXsXruPcjTsoW1SlczTtIurXcd/mdmEazp14F9VqDbnefsQyXaConlHsPbmo6EIePbIHWwd7YDcqssBNT0/h9p07qDXqmJyewfziMqxmCMWyiYnJGVSqVQECHD5b9Sq2bd+C5z73eXT2b8GpK3dx6toolho+HD0LP9IGU3pHAkEbhbSqEpbiOK4cclajiM6pIRIykUooCAuBzvGbjkLFhqonJXuAXxrES/OkSYtrYFvmvNZk+mSI8+V4ELUttH4reVUKuQICgIsVNSk9sRB+9zOP4HMPbEM8rGB8dBSv/fRNOLaHYw8dxj17hrFcrOD9MzfxwakLWCnksWnzZjz0wAE0QyF8ePkuTl69i4llNiizmoQgRxdwG9YpqmXJmiu6DRHj8tdlLogSFKYJlG4xHXS3SHaCdHnwe2jCQqxZIMWGu1YKRncBNSZ0O7RYELIjQddHYJv86KPFWoi+46MK9rUgsiDkTOSA/NnBmVlAAzdkmagodhBXTvZBYtCFgvgIjATvHvUlVDpwowmsmsHXCtIJXgrFtbz8osugqLE1RmPLq7TOBxHf8iqYEUGxLcGjAgGVHFUJlKJOIvhGAahjySLvARI4tHU6DtqaRRxIW9izLgKnMQtdMWVEousGdCMF29VRrtSFreS70J5LIZNJCvCjdqLapL0caGoZzFVVXJ+3MFMCUoaBnT1pZP0Kbp08jsEtw7A7N2OiHsboah0Vy0PCiCCqa8LYsjeImxft/rFYBOVCTey5iaQuboxGzUe9zvewiWiMzrI4qmVHDikh1UI6nZBDULlalzGmhJGFFGEA41FdhN/cuOGGhS3TY2HRr5WKDYksVzQ/SDpnYSPvA57sHRsRy8RgPIqHDu7Dps19aPoNXLl5G+cvXkEiEsGhe3dLrtLrx0+L4JSMimu6iLo6ujIpPPH4fhQqebx3/gam8i6qflwOgRzRuNTMaAFIDKLfKfZl1LoklgBqEyHNkZEJ5To8kDBlNhWLIR01YJdLiLgNDHS34cj+rdi7Z7sItK9dvoxTH5zF8swklmemoNo1HNi7C7u3bYZr1nDtymVcuXoFhfyqMBe02CeTcVlzG406yi1LLtdeshlkQuJktkX8HEFnVxeGhoZkDEXWitdTGEre7WG2NvPxDCTda88i7bumaXpbt2xZUODu+61//t8sfBxb5idA5GO4qr7va//9//7NrbcWFh6qOHiiZDkHC3Wnkw2pmqKJpmNDVkWn3kBl5iqapQWkIhE4loNSoQbXId0bJP8xZEtob4XR5zFEYimoRkrGLeWKhfm5RdQqJXS0ZzCyYwuSKQPVSgkrhSLm5lewulpDrWGjs7MbGzYOYvfuHbj/yAFsHOjF6N2bePWnL2N+fkFK58wmGZYSFhdXBF13tOeQzaSwYWMfDty7T04vc3NzeP/9E5ibXUCt2kAm1yZjmHyhJKwGb2yi7Fg8JjHxXBiL5SpmZmbQ0dEpCn3Ti6DsaCg7YZQdFaYfbAxd7Wl8/cufwZMP7cflM6dhWw3mmEkfza3pVVwdXcDcagNOyJBsDp7AE2EXg2kPvSkFd66cRbNpI9sziFA0i4rpSEV9LhbGnk09+MyjhzA80AG7nkckquP63VEcf/80JmYWsLq4gp62NuwY2iCah6vXb2CUpXz5AgxNk1NeKp1GR2cnhrYOSUicFm3D+FIdF8cLuLPclK4Tm4sPhWfUw0SiIoZlOiYffJ+WQtcUHYFu0NEANKk+VQ3YpJOpuOdpM56AxTyKek0WBjIpsUgYRiSCapVZInWEjbiUnfnCPpA8c4R+j4UUxKm1cFyJc87oCo4Mb8CnH9yNI/dshmNWcfvWhPzcvvWdaG+LixPJdH0s5mu4NbmIn31wTVwrlq9IYd18yUSVDgv2cLAjRrQbjNkPoWoRhNAzqgcJl9wYpIPEbo1igkCxNdupsB26LuJOFv6JFkSis1WJtZbYBIJZghaP/UOKRG4ToAjrIX/H0K5fTEENJKbBxy+kprY0JGuBZj//Kx79gphu0YhQ/8HUW4In+R7Mb+AIhoBkbXzD10l78Fo/TTCSCUSxQaZIYKchSAp6REjVC9tDdMj+GWowGKOv0jVEtk6B0qTeIsj8kLZXg46YsGgwyIwIIKJupAVQKb6NOBa67FU82O1jKMPNJA9NteDDlGZZFv5NTS1jfGwOrsM1J8hyGdqyAV09HVJKR+Fn1SQDEUPZjeHqoosbS544kza2xaHXljF+/m30b9yMcN8OzLsxTBab8n5HI7o0ZZOl49rC+zgW16VcrpCvyCgtlY7CiBpo1Fw0GHQYsmWsEo3GUSqYImxfAyK83uVaQ3Qowgo5QMyIIRlngFhV7mMWCnL0Sw1XIpFCtUh9mAUt7It1nm8TnyHakOOqj66whyP9Hfhnv/YsSpUyfNWF6bp4451TGJtYwtYdO0nh4PvHz2KxuIJYREFPPIqn9+zF8LoM7rtvCFNLq/iLH76Fk9cXYBntqHgqahybU0QTagobw6h/XwoP9SDkTnCui5BKnUrAvnGkFKpX4DX4PHpYn45gz8b1OLxvBIMDPciXGzh17jpOf3gC+ek7iDULSOsq9u+9F7t375b7MxGPSvT6qdOnJKxseYm6PFeeDz47TKgtFgoiWCUAJAjiAYaupLZcm7Aj/YODiOi6aHiYDcJsEQJ6sicc+xJQrlmJZTQqYWp0ODXc3bv3XPXCocd/8zd/b+lj2DL/42yfj+OH/P/pe37vlXc7Xjh9dXepVv7cbKnwbB3qei+Shu1pEmkddiz0xDxsaw9Br87CXp1GTPERjyYxO7eCmfllJJMZdHd2oF4pYnFxQXznjAAnBc//tnf0SIHU1MQMlpeWZQ7Zt74Le/bsQCQeRr5YEE/+7PwqFpYrKFcaaG/rkPyQHTu24uj9B4WSn50ew1tvvoWxsTHE4ylJuszni5ibXZJSKVrt+NnT3YHNmzcilUqgUMzj7t1RadKcnV1AtVoXXUAkGpMHYg1hR2NRpDNphPWIiD/5d6TWCY4Y9MX6alNJwNISMKGL66S7K4unHz+EnrYEZsfGMT05iamZaSzkWQ5GB0oaTigOkzSpHL3pirGR9MpoNzysyxjIpZNYKZsy5y2w5InzmWYT7YaB3UP9uG/3ZqyjMLgtjdfefgevf3gOpaqJhKpix+B67N++Cb0dKYmmvnDxKj48fRpLK8sY2blDiqHG7t6Rh/PoAw/g2GPPwFWS+P4bJ/HC+5fRjLaB77VqJKDFouLsoJiXrAzHC2G2turMYWCmAU/h7EhRUGMRnBeCxdTQSATRVFbcMQ1Wl1OUyrg4XUEyEYhxV1dWgwyIWFyEbzzNa56FjngYO/p7sKW3C9VSBVdu3kW5UAYaJob6OvGFTx3F4f3bkEpEZTNfXFrA5NQUQpqK/sHN0KIJTCyu4FsvfIAzF6/CCulohAzUXBWuostr436oeGw2pUbFgU0baphtsfwv32MKHpmn0RCBoICUVpSk0tJ8cD1wZKOl/kESzQKWRAT7BDZBd4miMayLBXaBNVsSQhkeQ4GqiFgD9og7/8+1qq1ocxnRtErIWpbbj2iLj6ySQjvIpwhGpSwumPcL/dByEEjBj4hTedptOXK8NZDSEgq0rLzCurRi5gOwJGEj8hqZeSNARHMl8VKAiKkIEKEgN2SweZcx9sHpXIAI9SoEeS0golIz5ljodlfxeL+Kbq2IcJgzSBNeqIF4MoZSuYGzZ69henIF7bleuf9K5WWMjAxhZNdWNNmqq2gC8sluVf0Eri1ruLTAsVsEiTCQDbvQzWXR6NTCbVj1olhtSFkvIoYGPRyCY7kydiGzEI8x2l5DIV+W94qCeIIiASImhdUEIqoAkcJqTRp2FcVGOp0U4qdaM+GSHeJ77/H7xZCIazCtCipVClsNSSmNsagupKFatsTOTOeuwQZgtylMSC6hYWNPCg/vGcZ61cX9e7bi1q1R1BwPG3YO4/ytGXz/pZOYXTbhx+Io2NSDkG1keWUYv/X0pzC8LoXeDo5bdbx+4gb+9vXzmC7aCFED43BNKYl4mayDxvufbTt0GfG+oiibYJXgQ3pvVOni0ZtVqGYR61IaHjm4Ew8ePIS2dBQ3rt/Be++exvUr51BYnEBctbF36yCO3ncQ/euHpOQuX1hCMhVDNptFuVLF+QsX8O7778u6zR9JBwyZNQITiksDAOEgEY9hoL8PGwY3IJvLyb3IZ1LUVOL4CpiPgEiiLoujmZ+PPSXkzPMIRJx7793/phoL/8bnPvdfkC7/lX98woj8Ci6p7/uhDz/80PjOiSsDpoNHb0+vfm2iUNlRVRH1IhFByyFHQcS1EXcq6NKq2NUThlqaQ1ciitJqHtdujGFupShz5Ew2i40bBgQ4NOomGhQfWhbqZh3VSgXZbE4W94mxCdQqHB+E0NvdhvsO7YMR1zG3MA/bV0TEeGd0TppTKXjs6erEju1bcPDAPoxs3yKiWDYsnj59Bu0cs+gxLC3nsbCwLIs+Nz7mjrCuPJfLoru7U/zlk5OTMpLhyXxxeVXACx/CtYppBnAxPIciLVJ+3LD4wbFJtUY7YBxuOIGqH4VFcKEnpQ6dzoWIRteBgibteeUKdEOTTIhIIoOQHpc4+XK9KSmpZB5Cjg3droFw5ve/8jkc3L0V731wGu+dPofFWgUmld8OT53snDDRk4lhsLcdMUPFlRs3sFC1JGeB4r+RgS48tH8nBrpzsEoFVAsFzC3O4Y0P3sKuPTvR09GBUqEgriKChG1bt2PL8AjmKxZOj89hpq6i4Obg6GlZsE2H7FAgymR0Mrts+lIKBpKAU16V5NFQIodJK4LpYg31ZlMoWiPVDssJiRiXCwFBS1jzkUhEpdG4Vq0AkShCBk8+VOqX0ZvS8diBHXju6B4M97bJeO/s5TGcOn8DN+7OopjPoyul4/PPPoojB7aisz2JuYVlvPnOGVy9NY227n5ku/pw/vpN3Jqel4LAlZoLi1ZXLQo9GpXRgtukmLostlbmhHjMU9HjrZkMy+Sp+2xIvoUsehJvzVFMIEgNQEgzGJMQnLKzg9kfZDm4I/0DWhC6xUQ/Ih7oVo5GSysiFmApGlv7/A8DyAJYQrv3GlRpCQupEmH2g09gw7ELWblgUxGEK+mkTYQIqmTeFYhBAvcM8z04upEKspaglTMXOjOCXpwgqIxMJsv2AuaE9fRM3uTpnLZTalEUhwVtDG9riS61oARQsXnPBgyNQpUztRD8P7pamg46nFU8PqBhR5cKs7EKz6/D9WvyvNheCGPjcxi9M4emSebJR0TzsXvXFmzc2I0mQSJ5K08R4WrRiePqko7LC3rgiFKAjkwUXUmgXCii3FBRdXWYZLE4KoxqEsvvkg0zA2FjPMpYfw3FfFHei3hCD2LE67R/0nLvIhrTBIjkV4MRLhN5CUQIKGp1S2pwuEkyCTUeo36Im2AVjh2CEclIY3NIob7EgmkRRLL8j56YJpKKh8GOJPYNr8PWvgSO7NkGrWGjuLQCI5pEUzOQVxUcP3sbr717AwsrdXFLpZMhjOwaksCvidEJZIwYerJpbF7XjiMHtsPTM3jhZxfx5qkL8IwYlKiOisl+LcbmE0wFGSV0Qcl7LU28QQ8RE27DIQcRt4Y06hjqzeLpB+/F/j3DWFlt4uyZy7hw8kPM3rmGZnEGbTEPR4/ci6MPPypMqsXennoDpdIikklDwhZjcTKYPm7dvoOfvfmmONtYHBhEttflHiQQyabTGOzvQ1/feqSTKUnQJVtMYMkPOTBKcFqQskNXjbAg4soLnhWCKIJx02w0Dx0+9H0tpv6Xzzzz5cKvYMv8j77FJ0DkP/Oqfu97vjqpvd42s7S0e2Eh/4cX784eK3tRw1QNWKQLKbSzXKi0Zvkm2tUGtrYrOLCpDc38LO5cvYYb126iYjkwUlmopM5sG4loFLu2b8ejjx7DocNHkS8V5GG5c/sOpianMHp3FHdv3REgQkp069AGPPDgIclL4Em3WmvIaefSlduYmpmXU8q24S049uhD2DWyDdlsUhTpP3nxJZw7f15GN9FoAvliRQSrLLnjqaS7q1OYEKbutbe3STEUxzP0rTMAi4V3pKCv3biBpaVleSA4liEjQrqQD088kcLKyqpQ1qzZjiXbYKQ7MVu2MVtuwtbjsFUDNcuE51jSqBrhSUPCg0LCAnF0ozFjwYjKQpQv1+F6pNABzW1C/zsX0K89/TB+8/kHENfjePHFV/DWiQ+Q6urGlp37MLNQxWuv/yzIlfBsmNUiIlEDlhR/ufCqeTy0bwTPPXoUxdlxvPXKC+Kuue/AbkzMj+Inr7yInq5u9K3vF9p+cWEFywtLSGdzOHLsMQzfdwTnxpbx6skxcdWYfhiOCEfDUEmVKkA2EsK2tgiy1jImLp8W8r9v5F5MK524s1pDuV6THA4j2SFWRrYZi9jVsxHTPFmMqhbp8Yakc4LXg10tVgUb2uP4ytOH8dmjO5Cwa/AYGR7LoeFpeO/cHVy4dB3XL15CGDaeevwgjh69F+1dXbg7tYK/+uGbePXtU4gmqTvyYCthVEFLZxh6IgMtwjwIUuF1ieqGVxcxKsPTmF3iaYzBjkggmQhzmqwzC947blwcxZD9kfEUS7uo+WBiaDgsJzhZFFtMgkTbM7Zc0kQDLYEcmbk40oJKAMJ5tojqfqE87CPxastN02rMldOfgBDqDwiXySBRLEoZasuyK8wJA9QYUBdEcct1B62zzcCuK1OXIDNChjcuxwgMBCM7F2SOiJRUmA+CGDcw6IjeJwhzY2oJX4roEfhaXBL7umywvuaL3ZT5JKTVFeIfinqZM8KXpAdWYv6bsOUhYxfw8KCBkV4dZmkRvltGRHcQ1kOIJ1NSvjgxsYDLF28IobNr+zC2bB5EvVFAU1gAH9WmB1tLYbmZwLX5EG6vhlHTMvD0GEKKg5BVFG2CFiK7p8ImqGRYXYTJoh7sRhO+6QVAJKZJOme5WJbrEI3pkl1CMO3QwaIF1tuIbgTjG2ayqBCNQ5PuG6YZU2gaVmFEeG8ocGwLTauBiB5HNJIVe265modlNWTEHQvriKsucrEQNvbkcHDnFjx8YDu602FUluaQS7ajUrdxY2wadxeLOD02g2tTyyhWKTRWEQm5GOhO4be+9kVkcnH85bf/BpcvXcNg//rgIJbOIdbWjdG5ZVy6eRd2SEM8kZR1kWMhJsTakp9DKy5F67T4Bng5zLZf34ZmltAeV7B/xyA+/eQxbOyO4/q1Cbxx/F1cv3QJtaUZKGYBm9dl8OyTD2Dnrh0omx7qFtNak5iaGMe5M+8J47137x75+SxApUaMgW4vv/Iqjr9xXAA6x9DUlHV3dWHr0BA629skkIyaHVsYDwLnwFEmn61UXz4ba6LVNSDCZ2sNiNQbDeuhBx/8t5GU+sePPfbF0n/mlvkP/vNPgMgveVW/8Y1vKLkDB8Lj46t9TdX/jXcu3vnD0ZKbg5EL+aSyab3lSZv2Rp6CaqtIhWoYWZ/Cpi4D+YlruHj6Q9RKVejRCMLxuCBqSb30eIKJyIba19OLr37tq3jiqcel8p1NjPMLy3j55ddw/PibGB+bEGVzTxfV0IPQVA+FQsCe0be+uJAXNToXjqMP3S8Fdr09HSjmV7C8tICTJ07g1q3bwohEInERuK0WSiiXyzJf3LBhQMAIk0anpibQMGsieFpaWpG6bTIjXNhv3LqFsfFxmXWTTicTQscMKcFcrk3EjBwr0JGTSrTj6c98ESu2jxff+xB3lorwInHZw8KRlFhTeRKVynLQghcRoSBL7hKpqAjczEYT5QIV5BpsWg08Bj/V8KmHDuJ3f/0pdKeimLk7Kdki8c5uvPj2BXznxVdRtHyoTO6kw8MP7LXUfzDH5OH79uPAts24deo9nHvvOPbv3oQvPfc4OrNhvPLyj3HywgWhs4c278BA/yYUCxWcv3gJsVQSX/u930O2fwv+t798Ea99eAUNLYNQuh2uQXExT9keMnoIAxEX+uI4pq+ekcK8jbsPI5/YglvLVZi0+9JdE02LTshjfbxtQWlWkNJ9dLansVIsouI4Ys0NReOyYeu+jbhn4uF7hvD1Zw9jZ7eB6bExLK1a2LxtJzq6GXoUwuVrE3j/g5OYnBrH1pFh7Nx3ADP5Ml559yTuzq6i0mBbLx0BzE3QJHacDgb2oNhMrGVuhk43TBBgyXGBG3hLKXyA+HkbTTm1MxwpHGHjrhdk33BTJdjQdXG+iN5DKtpbaaEa02kDFw3n1gQtIm6VD443mEUSjHAEJ7Ss4oHGIwAl/Fj734GVd23cQgwTBJsF8lmyZCzi02Xz4y/EeT6tuBqTLqWklgAmEJby1MjfiQFrCivnPTbD0gHkyusiM0Thq8xdhMHiaZ9MiA+X/1AEgAGbwbwbAqogGIvOJja80vFD4MIvCOynXp2bJV9DE77OCxpMi5hZolsK9GoBWzMeDmzpQDZswqktIKbQLhxAIi1sCMBhzg6zTyIsbaN3yHbQdE3YsNGgSDSUw50lH3eXbNYeoqlnUPVU6brx7QrCDNRzbel0or2YOiE2QZutKH41xPRNWnVVCcqicJ0iSrZj8+o5zNfx2IukIawrMvI1TUeucyxOgaeLep2aEUuCviIGdQsKLCsIi4txHYmnUKs2Ua7Vg4ZminKbTaQVB9v7snj86F7sHNmMuflpTN66haceegjd2Rzm51ZQ8zS8dfkmfvzOh5hZLUOLRNDTlsTOTX3ozWYwOz6JbNLAZ597EkY4hLGxcQzvGcIbZ8fx7RffxK25RWiJBFSd4INJth6Smo6uXBbNZgPlehUlVhfQGhxLiIZK8kqcBqJOHYPpCJ4+dhRPPnc/VgpN/PSVd3D+w5NYHb0Fjw3q5XnEdRcH7tuHJ59+Ctm2drkeyVQbLly8hRd+/KP/m733jpLrzK8Db9WrVzl1zg10QM5EIhFIkAQJxqFIagInSrY1I2u1Ojp7tLs63uNztOv1eteW94+1d6zosS2NNJqRJjBnggCJnEMDje5G51hd3RVfrnq79/eqMNAcrXwkj//QavqcPiAbjequqve+7373dwMunz+NrvYGPPP0k9izd798Dw+CdMbNzM7hBz/4AT755BM0NTVhw4Z16O9bK2CJWUPyKUF9nvWc+wDvFbmmyURSo0WALfolz6FX143Iveg4FO0br7zyyj/zl+1/c+iFF4p/yy3zr/1nPwMif8tX9cSlkZaTVy88f+rG8K+fujO71dfY6zMjaWglW8KAgkoAYVKxxQIiFQODXSms64xBWxrD0MVPkF+aFlqRdjY2a3IBYt6knJ6oX+Qi5XCBBLo6G/FLX/+HOHzksCzEFVfBiY9P4cOPPsGlS1eluTWViMuIRlEIgDyVfph2UtNFvliUReypZ47h+eefhqmXMTE+ipaWRrF1vfbaa9i1a7ckEy4tZ1EskQ4sePNNZjxwoXUcLC8vQtNL6OzsQntbu5xk/D4VajiM2dk5zM3PQ9M0mVmGWNimKGhpacHAwIAIyYpFhhMVoRV1vPjZL2LPY0/g3XOX8cevvYMyeCqMw3FUoRoNbUVyCKrVkDAfHPvQu19hxH00iKYUC5l80rDLzpJIJIxyPgulquHxfZvxq195CXs2bsDVizfx7e+/gVNDt1HmyT3ZhoLmyLyeTBLn8WR5uHn4Kyb85TwC5RX0NATw8tOHsG2gHZ+++xrSDXHkTQ0ff3oa3V39wooszGcwN7+I1XwO3WvX4uizn0G4sRWnb4xitqQi70ugqDJzw5sbh30VtPgttCuWZD5UHBP+RBtmK82YzpmoGAYCDXREpeAYpiTnRlwTXakw1rbEESTILBQwtbSChYINX6odgXBcRgA+q4zexhC++uRefO3YXmjZBVy5PISW1jas37gRiXRMNhDd5+Lc1Um8/eEZDI1PIGfYEuBk+EMolCqIhpvlxMVNwnDIghhekZh0k7BNlGMWL+WTUdcUmlaZE8EMCO6l/iBCFLQybM21YTgUUVK8Vzs1KoqcvuS0zx0/4AETKv35wYWRoxsvmrsmSFVD91T89c6XOhChfqQOTO7vhZF01dqHF3hGcMBGVo7K6NgIMEQUsUQapkaXmi6tshlh4XoAACAASURBVJI7Ew5DoRuMgW1VFp6RovYWbXktLAPR2n1Bh5QIlKU5mHqYGviR2QxHSfys/SIEIUxgvRdNwrFV2JvZMyyLceVkfWj1ZViXbUMJk1VyUFUY6MdhfgB+wwdV15Gs5rBzbRPWtapI+TVEKyX4WQlgG5KXRjAYVANQ/Sps9laVTdFa8H10Ai6sUAJTWhRDCxUsFl1U/VHRa62yTdvr+4bP0dEYZn+TBx6LhiV5OzZHD4EgYtG42PyLhVWUSwVhPxmWZZhllMslqAEv+4bsSKmURy6XF+a1sbFRxryFQk4272gsAhemCO0rVVp3GxHwB6Vfx6B+xHbRkIiiVFpEKgSkfS66UkH8/NOH8PSju8Xqfub8Fbz6/VexY+N2fOmVl/Hp+dv41vd+gNGVAlZsjt9UEXQf2LkBv/DZJ7B9fS+W5wo4f+YsFhem8MSxY0g1teH1E6fxw08uYyJvwlCDoPGF14rLcZlGEFQRcNbe1iz6Elp/i6bljWk4jqkaaAwBe9atwZdeeAqbN7Ti7LVJ/OmffRfjYxMoZTJAfgn+0jJSYYK0KoyKidauHhx++Ah2bN2GTz89gx+++iZmpifRmIxAL+tQA37sf3AvnnrmGTQ1t+DChcu4duMGZucWkEwksHnzRrS3twvbx5ZqYejkWqPVWIZ8XtZJTfhNFx5BB/+K708dxItYXHJF/HIvarquffUrX/lvA7GG7+zZs0f7W26ZPwMiP80Xbs51o9/+0TsHzg1P/qMbk8tPZUtuTA03BDTdElcJWYtsvgizWETKstAbD6O/NY6or4SZsWuYGb8Fv2MgyECbgA9Wlbkb3jovscqSpMMZtCeYkwXUZ0k/zJe/+iU8/exTyOdKOHniFG7dGsXY2AQWl5YQjYbR3tGMINP6LBOhkMdUZJfzWFzKoqQXhPY7ePBBtLc2I51MoKWlCVcvX8a3vvUfJOfigT37sJLLY3ZuUYBIqViWBESCkEgohHgiKicdbvrsWCEjkk43oaWlXcJyrt+4Ad0wEE/EZexBbUB7RzvWrVsPw7AkS6TAjgjNxO59B/DUS5/HjYkF/Ifv/QgrRhWBaFI0Mmyt1O2SAByLBXNUnqtMgyWdXpVgsHBQQTxJzYgnltWKJfjViARNBas6dm7qR2djGlN3xzE2OYEK2zKDMZRtFW4oiVAoCbtcgMvETWlqoYXFRLWUQ9Qt48gDA/j1X/gMbl86hX/9f/xLHH30UTz51ONyAnrrnfdx7sJl0WFEQ1xA/TBsS5iaww/txgMPHoYebMcPP76OW0sOKhGGgtGSaYklT4WJcCQE2++H5ioolJhSH5ZQJUagE7RJZ4RrYE1jFOtb4wiUFjE/PoK+/kEUbD+uTBWQ88VlM/FH4jICCDolHB5swa985hAe3NiJ0mpO7JKz80VcvD6Enk2bEGpqwYkrN8QtNDazKBHTFivhGZ/OUzQL8ZhhYRlwOAIiQycgRPWsxWJH9jpMGLonegjTC97ihsJWUs7JKUaV0xbHDKSua5oOqvWrHLfUWI4gN30JLavKoleR/BwicUV+JpkF/kxPjkr248cFdOLGqZ3w6mxI/U8CzHvMiaSvyjssziUWsAVph6XmwbClLI7R33FfGf5qCdmVJXlNEm29UNLt0stStipQYklx+lQMCyECMTIrMmrxdCB8rhwZSYCYnEI9gSv/3gu9IktAXGJ7rAnHMoxXJ53vssagymBaSmdlnMv8EfknFGMym4KCVn8QrumHz2RnShFdMWBTawSDTUG0Bm2EKyX4nBLcii7rCkccusbxEgv04gI2HCWIUtXBbLmK4ZyKGT0G3WFhI+87S0SP1GLQkZFMxKG6fpiaJmMSWvPp1KJmKBiOg87kAi3CiitpzBRN0uVCABtiLDzHqgz9M3R579LptLRo5/N02ekyvlVZjFixoRll2RDD4QQqFVVySnhn8jCUDEYQtspIVJdgr0zjkX278OyTj6BUWMLNG5fR3tSERx48KJ1Zi5k8Lt4cxrunzmJqeRGrpRzCkYikS6/pXoOl6XFpq/7Sy88jGvCJi2SpZOBH732Ck9fGMJYpoOj4YAdCsBVVkpFF48TriCN0F7C1kqTVRhnjHgjCsS1ohVX4LA0be9vw/NGHcOTgbolHf+P1j3D14mkszt5FZnwUXY0p7NqxXfRmwyPDKGskGdhyq6O5pQlrentxa+gWlhcWEA0RjBk1QWlVUmW7e3rFBMAMp46OTvQPDsj4koc+Anq+1tWq47FyLIJkmJ3Pj4BKZ8+PmUOC5r/0/7WDQN1wwH/PEVTFcYpf++rXjoXSSxe3bPlcrU3wp7mr/hir/3Qf9e/4o7mu67948WJiz5499+ZhFKR+//zlw++dPvuV6xNTD88VKh0lJ5Jw3BhCSgJ22UBzOgTTzGG1kENMAbZ1NqM95GJl+g6mRq5BL6wgTMEf6TIujQEKLm1vwRCqjH/HMCyGQHnBTKrfRZipSa6D1pZGvPDiZ3Do0GFcOH8Z12/clkRT5l1kV7JIpWOIxZncSEuWNxMs0kGyuAxNL2NNXy/61vait7sL6wYHxBI2Pn4X77//PsYnpkRItnZwUE61Q7dvY2V5Rfz8tHyx/ZZAJJGMCWVdLGhobm5FKBiV53Lt+jWMjI3ConU3SsBC66ofqVQKg4PrazdOVsStzBt5/NgzOPTYM7h4Ywx/8fr7KFk+aZzlKMBlDwIthgLVmTZJ8aAHzBSGPQmKJ7XuItXYKBvZcjYneyIFlY6lIeA6iKqM5LYQCSmySLJorGC6mF81oDsqXBbS+W2JVJaOGOnZsBCBgb5GFQc3dWHi5kV88tFxvPL5l/DCc89gNb+C4ZERXLp8CVcvX0Exl5cMFjaBpqIqXnrqEXz+C6/g2t0lfPu1ExhfDaCIGIJRNl/SVWTAck3Rj2i+kCRcVhFCorFFFgXe+GTFqpaGqM9Cf1sSfQ1B5CeGMDM6jP6+dUi2rcG1mRJmDQV2pAm+RFp6QWCV0BOy8bkDG/HffOFppFVbcmF+59//AJ9cuoF4ewdCLS3IlB0s5DXkNFtsu1xIg6GIjIUkJZY5FgQhdMDUQskIRggDBQqS4WH/CQFItYKAryKvIY1MNgdoEkDmxXXT3SUNGswSIRPCcQututL8Sg+rRwVL2FadJRERa03cSjZOUlMFVtzLOPhLzMh9i+u9rwtTUhvP8IKlSEH0phXRUaiuA4X5MNllNLF51G9By0ygvDoH2y5KeZ8bTSPcugZItcFSk/DH0mJ75hSFnWWMp2egGwVA91wHfEpM3fSMu7UxDHteSCPR5UM4ZIstn/HwAY4ea+FlLnMpGK1C8SwD8SxmmxhIRH0IBhzPFaGEULI4vuCj0Ra6ipYALewqepMK2uJAOupDJMhNxpZ/oyphOBWOfZk7E8GKZmFptYhFw48ZK4ZFMwLT4ZiIqIrA3BagTJ0X39Ry0bPK0pkSDimIxUPC4pQ1S9JYQ+Gol6Jq6jLCJRhjuBnxFwMGyYARkNBWyv9mySbHN2ROeM2XmZtkWwiGVBHIcw0sFg3JFmIfC0GjnSvAyc7g8Z1deOrgdpRWMuLma+tsxfCdYeSyOTxy4BGkGhrw52+cwImz57Bq6CiUc+jrbcdLLzyPvds3Irdawo9++BZmxsfwuZeexeGDD+Dc5Rv44PwQLo7NYmzFghmISZw+49cpPJWCTQo7FT9CHBFWK17oZLEgQIFMDUwNEZ+DPVs24NlH92BDfxcmpzL4wetvyyFteWoU+vIMDu1YjyMH96Otq1sOXeevXMeHxz/G0tIskvEQAhQBk61VFTiahuWljAAJjtmkiVnyPshGqcJMP/DAHjSkG+6tG2T9eA9w1CXjR2quWKQokQKeWLwOPupApP7//N772RD+v2UQBPkKr3zhq7v2HDo06ROv+0//42ejmfte05GRN0OnTs1tnr47/g8WpqY7n3n++e83dsZeS7Zvjv27Nz/+8s2pheeXy9qWkmmmA0rA39vWg5A/jhtXxmTTNznLj/rREvOjNeGTtNTl6TsoZRfgrzBJjxseT1ISDu2J6BjzTNxPylb8hhQUceZMOq0iyusY546y8jlIN6bx0ksvCQXKunYWTLGfoFguoFBieJmBEOf7Mt9jFomNctmQmW8inRLnS19vLzraWwWtZ7PLkvFRKJVE98GpfEd7N4rlsgjPOBJhk2RIDUraHpMaeWqvVnwolzXJtQgEgigWS5ibn4Nm8CTkbTKkmemcWbduo9wQ09OzKGollB0dP/fzn8OBw09iZHQJn566Bs1wYVYrWM5nsKobMP0RlF0fbBZO8SqVXa6KgMMgMD8qVRvVgIsAT11qWAAInw/Fj6RIWYOuVAoY6ExgQ1cL7NyqWJ2DiTSWbT8mmfioxqUGnTepRNTzxnVthGEjRD1AaQVucQH97VH85q//Y0yPT+LiufNobIzLzHvo1k1cv3YNpmZhsG89nn3yKB7et12cEUMjt8l7IFP04+5MFtnVAsp6CUpYQSQVw1LJxlTOhS/VJeOZVS7q9PdTryJW1ooIS9uSIbTHA6isLqKil5BINIgIdWRJQ8ZWUI01wo2SEWFmp4W4lceO9ih+9XPH8OjOARh6Gf/sd76Ht09fhS/ehIoahWn7JcGVBmJGi3M0EgyEUdRt0Zt6rhHbE6SqDGajBoOAgSV1JEEY9uHygC7QJFTLTTBdJr2aHijiNeAPw09QTecQQQgdMQS1YbJlLCdkq6xdm2PXXDQ1LYhYDRlcJsyCVNv++KNugPGSymqR614qZC2jWpwn/Hdy6Ujcu9dpw9h5HuP9eglBu4gOtrqvLsLOzkt6ZdUs0lQNs6KjEgxicNc+bDt4DBdGMxhZKMKJpFClhkYCzyi6DQuI8vGTYlIm3EicuFewx02s6tJayS/WY+X5BDybqnfXe8JY6dThtc3Y9DIBcUVAaE/Sh6DLOnobBYQwmq9iSXfgD4dFZ6M6FuIBiqFdNERdpGN+JGIsWKM8lusN2R9IfUCB/UwVP0zHjxUdyNphaBSjEtlIIJofiah32NCY8utT5FDD1zUWCiDMw5NtwDIohq+NsQKqMJ5ku8iC8P7nf1PgzPeEaZ+SDmwYstGxg4ZfI0ih845rDDUNbJ2lPoJYNRyOSmiaa5VgFVfEWrthTTP2bevG4b1bpW17dPgOmppbkUg34eqtu7hxZwo5q4LLt+/KGLklFsTeHZvx4O4H0NrUgGjYh7aWFKanFvDhB6clm2nnngdw6vINvPnJRehkjBINMMnAyTSSgXPM5HG9nBcW7KnkZIEI2QVdg5HJoEGxsW1tB546vA/7t28UjcjlS9fx0clTuHHnFnLZBaQDfhx9aA8eeegBea+Z5RJNpuAPhHBjaFgEp5OT40gw752sHasrwhGsZFelCJQMiIwMFUVGXez64hgmkUjIdciDokHgKh5cAhFbAAfbxAkMxRbN0WQtFLAOCMW9xBG8Sr2fN34jgKmLVg1N40E0/8KzL64/8OSTyz6pnP7pf/wMiNRe0z/6oz8YnJ2e+7mZmeljwYB/Z1QJRhtbmkYD8fDonFZRh1bdLeOrZveqYQW5Ca7vbsWhrZtRzOTx7tunkEg1yTrT0ZxA0FhGdmoIC3PDsM0cImoAsVAEQX+YpZUwmS1Bt4acmHhyYRCPF6nLT970pGnZ+MllJCjhXfSHV+S01Nnejs2bt8pJxDC96nCyKqZVRi6/LBQfWQkuQqW8Jh59ntijiTh6e7rR2twsCzTpRC7YLC4zLRvLmWVk8zl5XBbHWYaFRCLpzXi5WCSY5lkR0EHR2eoKY9sdRGMJEaktZTJia2OQkYAWivoCKnp61kj8+9T0DNRICJt2bcVjx55CR+cgCvkKinn2i3g3DGno2xOTeO/kRZS5CEY4yKDjgUdFH5SKZ0ekndmWmEpHNrZ4JCyvEcV4IvR0TET9ZWzqSaInoWL25jUszc2id/1GVBvbMGoGkasEYdnc8DxjBn8+zXcszQq5PjjFMvzlDA5t78Bv/Mov4u0f/Agfvv0Wdu/ciP37dyGTXcSlS5dksTq49wA2Dw5Kz0/V1qCGHCSSKRi2D/miievXhzAzN4uWjlZ09fVhWfPh6ngBtxdNTBV9IqrjSMrxiaJCmAjpxVBcxGgBJECilgh+5A1uRIyvCnusDhd61SdWQdUsodE18NiOfnzjs8ewlFnA77/6Ma5OZWD54yjrVTBGgr+zymrvUEBsfRyzWHYFboinYLpTvKhyiUWQQDL2vVQkbIqjKG4eFMqKO6RqolI1UGGpHIkHlTHdKnw81ZuMFvcEpTKekRMdFf5e3LtoLsQR44XA1e2FXtqqByz4inDTuPdRy0DwUIYHNjy7rHcalP+t5SXU1mXJN+EvzzyXID+tIlQtg5iRRXlqDKpRRpDASOyiJSQboth36CE88cJLCDf14NUPr+K9i3dQiDTCCETghmlZriWgcnQZ4GnZB6fiAUmCPId/L4mbDL2SX9YDQiKu5fP2ivNoI2XOhmRBUOiuO1DMKppVPx7oiCJUmEJufgTReBThrkGM2zGM5gwUublwHCnNv2SmbKg+E6rPQjjAzVIV94bX8VNrYqHLh2JQurKcgDijOJbjuEpVmOTLNUiR0kKmF1MDw3wYOuGCfo4MNQE/bAJXeUhARezvPCepEtnvF3bDC8lSheUgA2zodFu5AlL4df491wyOdznSI0i1Tbqt/JLAzORap5hFDBo29rTj+cePoL0lBjVoSqlnUAnDMipizV3O63j9+Bm8f/oqNJ8Co+pioLsVLzz0AA5s68bCzAreeecd5IoreOjgPux+YDdG7y7g1bdPIs8snGAU48t5FGwXaiIu1nuPSVBkrZGSZHFAeaF2XKKDvioUy0RQK+Khjf14/uG92LFuLfKZRZw7fR6nz1zE7ZFb0KwC1nS24PEHD2DX5s1obIjXtDLLCEfDEgjJ/eDW8AjOnj+P27dvIJddRGNDoqbnCMjrxHE7D4Ts7urt6RGNHkGF5IaIzdYbCwq4J5Lzcw2p6T5q1vV6TgjBBkEgmSleGwQgZKz4yb+r60OkpkPX+d7nX3j8md79Tz9d9HnJfT/1j7/3QOT9999vu3nt8oFMdvFZTdcf0TStX1H8/qbGZgmTYRxy2Q1hyQhjNm9LoE0iEcBgdyN6G+PIL2UxO7GMVKoJdsXE6vI8MpMjyGdmAZdagICgVZ5+eLEoipfAZ/KCEcW+t3jy1OlFI1FlLtE4MouX0iaHUwMHYVr4KmwsdaTqub9vQGy3PLGUykUEVB9sx0ChSFutI90G3HQWFpewms+joakBg/19SCXo3XcQCYfkZ2WWM7KYaGWde72MBu7cGUN2ZRXxeALJeAKhYAiJVBLJFEGHIc4apq9Sh5JMNSCbXcXs3KxsLLFYzAMV3NAk9S8iGSJdXT3Y8+BD2LhtK1aKGkbHp1EsmmLPC6lh+Rm9vV1Yv2Uzrg7dxXdeex0LJQNKIi3R4lUfDa+1cjQAZsVBRU4BVWFsQkwyVYLQDRuWVkJCsdDbGESDoiM/e1dEqa1rB2CEU5g0gihUQ7WWWC42wlF5vzOTQ7lRc+F0DLRFXewe7MLM8DXMj93AC08/imeOPYJcIYvRu6My504n00KVtyTDWNvVilhUOtWxtLwsriWm0M4vLEquSHtXH8LpLkxkK3j/4iiOX5lAzg3DUEKoEggoLHtTEeCGZTFFSpfxHJtoSReXWYgYjAOhmIw5mMURCHBwbcA1LKgMh4sreGzPBuQLq0I5Z01uLPwNuYjXZvdQoNtV2A4BqSWuBfbVyAImTbheTDyFoyJso8NFRoqewFR6NagZEEDryIYlVmtexWzQZdcOv4snLtLKksZKIMS5s3fKlhwRMhWe+MN7zFovDa9/YfYo474n+CTw8EYuPx7XiAyvtjj+GJgI5Sz25woCjokILDRG2O1kYnV2FL5SBoq+ivzsNGvoUNFNhFU/Nmzsx8OPPoxde3ZLkeH0/CoQbMC5kQX84MIwSoEY3Ji3UfBkHlcDiAf9UH0VWG4VRdeHkhuQIR8oDhX2pCpAgeMKYT2oT5HrrTZmBEGEN5p1GIluA80hBVuaFGiTVzE3cgVNzQ3o3L4fi8E2jGTKch0gGJE8HYkalz3CQaBqs29WgrT43vBlpeMlFE1I8BZHKpbIdLwuHVo+GQzGRFyKf02LTidGp5OloGPJE/uKoJvPgyoP0cRUYFUIQl1ECczAUYwmmxs3NYISaj+oMRMgSju76wpQ4Qc7UOh6I3tCsEIxJksCAww7M7xsoIHWKA4/sB3PHH0c5UIWN0euYWDjJixkNUzMrWDVcDC5tIprd6axsEpXDYGOD4/u3YHP7NuBde0RjI+M48MTx7FELUs0jqa2bmimHx+fvYaZ7CoaOrvhBFTv8KUzHI7XONGGCodsFo3XUspI7Q8ZqCICZh5rmxN4dO8uHN6zTTQsIzdv4xxdiEM3kc9mEIv6sH1LH3bv3Ia+nn7Y1JeEIiiXi7h79zaSSS99mqWmvFXmF5Zx+fJVnDt3FqVSEbqtCXtEK3EsEkZXRye6ujrRkE7LIYBAnvcRwR2BHv/kKI6HMW+U6o1hhPFka3Ots4lsCF9zgvV6dkgdeNVHN/UxDXVbyWQy17dxe8cv/uIvsrHvv8rH31sgMjIyEnr3zTd35wrZJ3TdeNIwjR26rsWEneCpTWVpGjdnA2owBTfgbYYglataMLVlKE4ZPW0dUKoq5qZnkaEwKptBYXVVNB/M9+diw5vMK/SqeFS3SntclZOGWh8F8QhPn6S72V/hZQyweKvi80MnhctTJuu22T8iNj4XjQ2NWD+4Hs1NzSiVS9ANTR6fbATnrmyfpN6ETMXKSgaphiQ2bdwgM0Wh+wKqRLhPTEwgV8gJSZxsSKOs6bh46QqmpmdFxBqLsK+AdGoYre2tSKWSEptMCy1HNNFoQhw08wvzIlTzdAVexwc31GS6CQMDgzj8yBE5AUxNz+PshYsYGZ+AzhAvxS+jlbAaQmOqEY8dfQKHHjuK9058ilffOYFM0RIthROIyFyVCnBaPXm65HLusDumAgRDcQTlpOqHrWsI2BqSfgepEMWFBmzJjk4hZylYMlTYPK2K04FhWbawIdK4Wkv5VBldzblpoSh5AIHyPAZaI/j6l19GT0cjRsduYSm76I3W/FXs2rIeG3u70N6UQDG3LI6JhewC5hfnpGWU18PSQg6lkov2NVvQvu4BnBuexzf/5C2MLOsoqUlUQjGEo0lhPuicYYOnv2JJmyvnx9y46dLQFOaIxOAS2LKAzSETY6Fq+xBUIogFfYj4NClOozOGSbQ+XwjBSEyK2AhAdaMqsf7UnwZCVZGGCEMhuRgePS0x7KLAJ63rjXGkp0XEpd7Ji9/PcZgwJcKeULVP1T3Deqkd8dp3pZ2Xtnae5LlISjuvt8jXF8B7xXWCYKS6TrQqIlYVZFRjPrx/4G3AYuLxdCgSKsZ7iN/H8QyZRMtAyCijASZaIlUo5hKm71xBLFBFV0sTJkbuQi+X0NnehgMH9mH/gX3oWbMGxbKBu+OzUNUodmzfg1M3JvDPv/06rEQbKjy1+31ojASwpjmFoK3D0PLMOkemqiLjBFGqMF+FQKSWfgsdAZbQgSF9BNYUufJ5OMLCMYqd95Oj8zXnSBboDNkIaQswV2Yl0TTeM4hlpQlTyzQvsB3YD4ebJJ9w7azKuj6V4ItjVF/VS95UI7BdBWWdDAZfSw+6cUMLhchDOLBtCr8dOER9PlXqJPig/DoPQKqPWhWWuzGbgmWLZGOJhUkX8KX3EnAlf0Js8aw1YLYJR8V0vfG07llFg8KeBGCTdmHuSFil+Q1Vo4ik38WW7jbsXt8jQKQpFpbriT9nRS+hd+M2fHj2Ot49dQlzBQ2lik9KGJVAVMBMNFiVcWxvOID13S3YvWsdHNfC8EwW752+gqGxOZgIIa87KLCIk+9lyI9YOILKquY51nwOKmRzQjFUea+RsXYI8otIV/LY0d+Kx/dvwwNbN6GYW8Gli0M4e/oCJsZGoeWziKoOdm8bwAtPH0F3Rwc0i68jUC4ZuHzpMi5fPoe21gbs3r0Da/rWyMg1oEZR1mycOnsR7773LmYXpqTcjgx2b1e3xCiQFfGuex6cPCZQXI01lwu/JPemZOzwraq3VVMDzm4csmOekFyUAfJeceXj/uMdCOTrflrcCSJtpNINuflssfX3fu/3+Gb9V/n4ewlELly4oH784VvHjLL1lUK5/Gi14rZwIaN6mgplVkuXLUMYERkH+JhlEUEsmUYwEkBZX8FyZga+qoXO1laUciWMj45hZWUZqThFiRRYQhC2YfK0SFseb1hZHYXrJtNREbrWo05J05I+5iYhwlX2rzhU5fvgSJ9IAJZZltRBnmMsnY6GKpobm9HXtxZNTc0wTB2FYkFEYNLHUNJRKJSglcvQS3lx1nR0dyMYiWN+cQnlUhk9PV2o2ia0ckEWGrpdeOq+dWcMY3cnYTlVObkwQIinWhbftbW1SP0X00WLBRN+XxCpZFrYE1o2NVOTkxAtnM3N7Vjbvwn96zbKeev8+TO4c+O6vM6ReAyhWFROVtRH2IaNpYVVuEoYL37xF3DoyFFcPH8Rr7/zIcaXCihTvUFAwhAtNlBGguKcMfSiOHFo++PMlQyFpGobZUn4jASqiIQJ4VxJh9QrAehSVOWVxXnCB/6+XhmZWDD5frBr1SWo4cJuwy3MYN/GHrz0+GGszE/h5u3rKGgrcN0idmzsxq/84hfRGolBW81ifnYC4agKf0zFwvIcSqUVtDQ2wOcGMTG+gmCqB1sOPYuLo8v4F7/zXYyv2NDVFCqBCKLxtGzWOgPOqjaSwapsoKmQC9XvQK9UseqLoIgItGpYchkqpuY5ikJRhBgxrwDl/JK4iLjgBwKMyOZrrXivNRkO2Qg5DiFg5Km1KjNlyyRw5njL63bhBskZNT95yTJwj+McOFKE8QAAIABJREFUWenYDiyCVC8J1OU9Q+1EIIAANQrSxOzI2Ez6Y/gA7I6pCVU9vFFnQzyWgwOy+viC/1a6lmp6EBlvCEDhrcSAr9r+y2tC9CQEUhWo3IRtDT5as8t5hI0iYpUyYm4JirmKUmYG0aCCtpY25HIaOjs78PjRw9i5Y4tcj7Nz8yjrDprb12Bt3wYYpotvffctfOfEDfhb1sAKU6RaQX9rAj1xPwrToygsLyHVvRZGugfTZghZm4wIxeMMOtPhd8uiQSKrR3aPr784bsg28HskGpyaGk84rVRtqaxvifoRV7mBWBK7v1oJIac5UJWgXKoVAktx60hRj+SPBHl/qAoiIY6H6OpyvWZnh+MhMk3UP3h9JHwfHVuXnBSh9BWGrFETpgo1z9eDLj9ufDIyk/fHL7okLxbFlRM5NQ1BVZU8EYrW+ZyCBDkKnSm26LDUgHcdVewqqD/g48ajIXm/qloB1dIqtq7twheefRSHdq0TgEcwfvXqDfhDCaS61uDOXBavf3gatyZmYfCwE46gqoSgmxWYdkUej1ZsN5fBloEefOOXvgBFdfHplWEBMGNzyyL6rQbCMG2WKzLp1xKhbNIXhF0uQzPLsDg8D0WBQFiC6oIVA61hFwc29+K5R/egOZnEnVtDOH36HG5eH0J2aUlE8nyPVb+F9X1dOLhvl7AYiXQz8vmSfO/JEycxNTmBdDqGHTs2Y//+/di0aQti8RQKBR3XbtzGO++9g5XcMtb0dKG/rw/pFB1JvCdrTdQSW+MFOnIf4H1LltubWlYlSVWyQgIc95HhYokmIQebncUeI9/D9YAyAQJa6XuqAXhCE15v1Ky1dnRmW+dXO77xMyDy0wNhN2/ejB8//uqBxfmVf2Lqzn7mdSoKRTrUWOgwmR7pd2FanrCKAWIcVUhanqqK/oE3F1P/VrIZzM3MStkQAQjpLhaTkWkg8teIrIWC9hZbT73MhdQbAYhgr94iKlRzVdCt9LKQEuW6QscAZ39SZc5ZO2fudMXYXqCS64oepL+/H4ODg9DKJayu5pBON8gMkTbcfG5VNrRIJASz4kO2aGA5V5DeguaGNNat7UKQleXiKFARjacwPDaJa0PDKGmmCMe4mfEUw6j3jvYmBIIV2YwymRJsy4emVDMOP3wYDc1pjM+Myxx104ZNAkLyxSqu3x7BR6eOY356FFv72rGpvxsNzU0IxWrqeq2M+bklXL85htGZFZT8aXzxS1/BZ44+jE9PnsT33z6O8UwZCKVlAWH4F2e2kWRMGCx21VD/UKGIUvEjEg4Kg0CQJR0lpMK5CXPDlLIy7r5Eh57ORMSGdJBwmyA166OegPw1Z+pRhMmSmQW0xRR0R4Kw8ysoGUVYbgmpiIZnDm/A1195GQ1KFMszM1jJLkKN+JFqb0ZV4cY2KgLQhlQrcgUfRud1LFoJnLw+i48uT8AJNcL0MUo9IcCPm0JZ14Vqb4sB65sDaAmayIxzQY7AbV2HOSuKqQKFp97ILhoOCLhz4INhlGGZtBgCiTAzXUJgUCsXaxJAQj+TrVA5CmFuhy0AmK24LDMTF1GFLImKSDQq1z6j1pmAybGf5IIw58ULIfVARo3q9bJBgp7I1fGKB71cAzmCe46Y2ulL4tnrR/l7ARvet8pohbkfjGGXGASe+mttuqSc6fKtARHaPEUkyxGVoyNgFaBqK1ALGbSH/ZLHkluYgKvnsLalUVwO2aVlJOJpHHz4MRx98igaGmKYmhrFwtyUgIK27rXYsG0fOtduwJWhMfyrb34HJ67OQGnqgklXSMhFf0sYYW0RCzcuwMytoH3ddoT6dmPaDGPZqW1iREtVXUL6CPbIPxCMEH7wrfCqeDydDJkIiqcF0Jns7LGkZygqwlMyWI6ACo53JJFVsk08ECNjNDIrZBfpUiF7VXXlQER3i7QBC3tURYBlaSq1IA5My8uT4H1DHY+Mw2SNccRJI0V6LLNkQzDvCGp52CvFdFVufvy3qopQrQCQuSwCdES75sp1Q62Jn6JyVuVWvZ8b9PkRDfulmyhglbAmFUWDUkF3YwIP79+CnZt6obo+YWCnFzK4PjaL4bk8zly9jbvT83INp5NxDAz2Id3Ugtvjc7gxOo2KwjWaNucSOpuT2L9nJxaXlzB0dwzZsi5iY5eWYYJBjl5sEz6DqcEVpEJhxEKqWNeptePvyeeXCqsY7GjAvq2DePLwPgTcEj748BSOf3Qcq5kMLL0snWHsYXJMjqe4drhoaWrC9h3bsGnLVpz4+ATOnDkrbeeS/UPGNRLG1i2b8dCBA4jFErh+/QaGbw/Ltc+xDbNBgoGQrGEycuEeUB9l1kB8gHZ6YQQ9xonvi3wfD7A115lDJoTvEzWHNcBqc2/jNUg9F+9ZjkKlaYOBkiwqrKBslqu9A/3zDY1Lfd/4xs8Ykf9iJEIWZHTqZl9mfnFXbiXzT/K50ibFH1QJQugCYBaFw+hv2harFVQsUzYkIn3G+BJxcjGmeJNvLm2vd4ZvC9pkzTIvBs5AuWASIEjzIi+OmpHv3snvvmdSn8Pdb0XkfwuSrV1spDpF1HrfBxcNj0XxRIC6rosu49ixY3jsyBF88MGHGL59WxoX+TuvLC+L0p0XZ0G3kcmXkS/pUhzW2dqCFgqoVsnmREUIxbno5es3cePWKEo6wVVYABZtvMkYQU83bJeLm4PlbBmlko3OzrV4+pnnoJslXLh8Hv3rN+KRx5/Bcs7An3//TQwN34Jlroq25nNPH8aalpQIsGjR46LIscLC0jKG785gtlDFJzfnoGk2fvuf/vfY2L8Gf/jHf4pLN+9IMRsY1OYPYiFfxopuIdXWAX84Js/JNjwBLvck0r2kNqm3YwMoKWlfgAFSDIayUOVdB7OmeaSOh4u5V2EvYU4+iimZ9tgAvz8gVLeVzwL5FaQDLjWiSKWATb0RHNjYjAe3rUNbqtnbIP0KTMeUoCI1QisqXQgmdCuAuYyJtz+6jLdP3sCyqcKfbENVTUCvQHQ8yWhQRlxZzYGrRtGcDGJtClAK07h+4nWsHViH5q2PYL6SwugqAYsnKk3GwjI+yZfLsHjNBhX5Wkhm94ZkYThVBSE1Jt9Hm6ZT0URcG6qliBpVxlS78vds5wwynp4hZAJCuDDTbs5m4ZCkO+omnUo8SXMEw/Zd3gNexgY3U0lUrY9ZeILj2K6ejipX5P1Kjx9nhNyzGBKIEDl59hevRE7i4F0EJIyUNHVV2mTJZEqSaTEjsdnB4hIanQKeO7gX63s7cO7MCVw7fxpr21sQk3yLCh555AgeffJpcYmdPXdG5vfr+teIoHJydh6xxg4cefolZPUKfv87H+GHrx+HFUnATCQRSoaRClcQcfJwVhbhMwyE0+2wEt3IVKMoulGxjCsEtaAugos7MQddUWRCaN/nCdbblOSi5XXGzUPyVjzWifcw1x95nvy6HG68Ekk4POm6CNTGuuw04ibMl5XMliXvOR+foIBrEg9UXvMzGWDTYH6JAjXMQkNPR+BILgxP2WzUZcYHy+00r2AtRBbG03lIQqeASm/t01ZzCLByPsCkkKoXhkfjMq+1AP8dY9td+B2faDkaExGYpTxKq4tY39WAr7/4JLZ1t2DizhCWlxawcf0AtmzehNWyhmsjE7g1voC/eOdjFHUTqSgTUpPo72rDwwf2YHDDBlwemsR33/wYN6azsODlHXEz1cpFz/3P7Bgy0bWGbJ9ULwRkrWczsqvrcEolpFMJRNUAFMeAreUQ9FWwfeMgnjt2BJvWD2Lm7l388Ht/hhtXL0Ev5OQA0L+mF+v6+5BZmMPQ9SvQinkZUZP1InBraW3C2NgYtFLZO+DKacC7rMnEtDQ3C3PEQy0TrXfu3Inunk5PL0XxPcXGtfWeI+m6/qOu8RDhKkE/dSO1+4VAUFSHFP5yT6sdtAIEKnSkMXCT5Aj3LTqFXM9Vw9Gez2H6LVDWC07vwJrhkqHs/K3f+q161PF/8X78kw/w//vRzHe/+10OwVKzk7c3hJOx3xweHj5mO3ZIBFy1ubJlejcVbyIvHRFwNBN6sSSbbSQWlSI6bvYsfLt2/bqwDjy5UiDk5SBUJaxHkkXrauX7Pdu1//bcALW+ilrB0E9mItwPRsTRy/NPLQ2PF5qnN/E+7qXkVSrYsGEDfu3Xfk1mkB++/75E/jLHoyGdwurKClZXV2FzUWKPSy3Ol6cnmjFMrVzz8LvIlzQMj45hfnEZrusXIBKiIBJVpGIhDK4bQMmkS8KP5dUi5pZWsXnHPjz3/AtCtTLXJNneh7O3ZvGDtz5AMV9ER0sMKM5i3+ZePPHQdviMIor5nAh5Ga7W1JCWADOmhl4eX8Cnd5Zw69Y4fuOXfgEHdm3DBx+8g7sTY2J8Lhs6NH8M82YU0/kKdDciYVzJ5kaxxRn5olCPqsqyLAolCUZcKcyzTB9Uhr0pFZh6UerJCUarFc7yOdrhodtAtcLQOUhyZDgcFyszxWFKxYJTWkUMOhRrCeu7o3jlmQOScDk5chXtna3oHxhELNaCctHTDXBs5VeTmMuaOHPlLt45fgk3h6YRDibRtWYAZdfBYj4LfyiIWCyAdMRFLl/AnB5GQWmBGo6iPR1EZXUa+XGKFpsR6d2NrD+JRc2CbvHk6khkvOoLQmPRGMFEPIJEPCz14+ViDpWAH2qYCa1xwCFQKANWUShn5t4QfpUCTFGhgJGiP0KY2oZlMhKfehKOclRP2+EPQNPKEsXui4QFnEjnBeljGWt6dAXBh0S03wPXNc1HfSxzH1j/q1Y46Zyrj29kxyYQYWldVcSiUlrHjTOowGSPSm4Rip5FR8DG/jVtePqhXdi3ezsW5mfwJ//pWxi6egl7d+/AF7/yCppamvDuh+9h6PYoetauw5EjR0Wc/fbbb+PUmTPo7t+AtdsOYixbwYVrI1hdzmChkIcWiaISCSMci4hdPhYIIKyoEhBXsH0wfEE47N+R/JJ6wmrFAxts7mUkvjBzPOF6CS1e0Z5nBWa9gQTG+QiEIwgEQ5J4axo8aQsioO0FwUgQjmPAVzXFOUYgwm4Xr+PF9ZhAGQW7UMOetZbsFUfGPGVzrfE0HKTweermqJWMYlh4GxapURAZFCccmQw6Yii69TZYfvAwIQ3CqookrzcGajl0yfDxqUNQJYmVTA7bapmiavG6scpSWskR1PrONH75pYfx5L7NUP1+zC6uYGE5h5LuYHhqEd957V0UGSuv+NCYCGOgNYYXjx7Erk2D8HN8yLFCNIlTN2bw7984iZPnbyIYY0pxFCK346c4sBiNwLESx0x0K1UkBTtAYwIZSLJ7to6w6yIVBHqaIti3Yz0ePrwPjc0NOPHJdbz2w1exPH0Xvvws4gEHjzx8APseehBqNCndW2O3buKTD97D/PychPLRlWiYmqzHdKow2JGCfwp647GYjLP4nlCMzobv7du3o7mFUe8lb6+gU1B04p7rqr5fyGG0tgfUNVIe4PD2h/r95gEfjm28+06AL3NROMaTgmgywz5UxRzBJO0AfOzbJBB2TGPz9o1nZvPaEz8DIn8L/MUAsu99739W1cqazpJhfv7S5Uv/69LKaqCxMeUFAZF6snSESFN6PLDnVGBAUSCElbyBpZWcRBGnG9LIZJZx9cY1STElagxHorJQe0l2Evoimz4TA6mlYFeG5DneRzfXmQxPM+LN5O7/uHcKrH1Rxji0lCoeSyIdHLVZ+/1WRYniFTucie7ubjQ2NIjlls+Jfn3+XqT9eOrjiYpASRYQipq4EEjKawBLi8u4OzEpJ918sYxCoejR9Px9JS8CaEzF0NvbQ40/phcWkSvrKBsOHnvqOXz5q19BZ0cHzl28jj994zjePj8CJZKWxNFYVUOwNIVHdvVh72ZSrjr0UlmQOccebS3NaO/sxtDYJG5MZvDelXHML+bwz3/zN9AUCeD4h+9g5M41LM3fFYdQS99WBDu2Y3zVh5nVCqqhuMzKm1obpGVXLxRQNQ3RinCzYDASTR+FEhX6XBApptMlApv0rOPwFEn624DfV5QwtFQ8LhsAHT65YklyIEJ+IK048JcXkVTyeGL/Rnzt5WNY25bElTPHMbc8g8a2FvQPbIGlU5LIjo44bt5ZwvFPh3BtaAKFkoH2lk488uBD2L13B8bnxnBr9AbGZ6bRkIpj8+AazC+t4PTwMibLMei+uIxCKIKNVAricCopSazYfhTtKioUOvtcyV1QEZDGU9a1qfEkAiEFxuqSCHoDiZjonKqWAqOgQTHLaE8oUpgXcRm05qIUjmEub0CzVRgSmupZMXl24kbEUzI/uSBScE2tEvfFQMwb35AxqVA/wjENR4zSmOpF3NcjpAWM/+QR6CfGMt4tScBB9kDoAjld1r26kjjMT97H4gbgAmwR78gIzVmYwMF1Pfjvvvgi0jBglFcwsG4NbFPD2dOnsGPHDhnB/t+/+00ZMe3csw/tHWuwactOhCIxvPP+B3j/+EkBFgurNqYzugDMvo40xmcnMZ0vIOcqMBCBL5JGIJxA1a8K1S2hfLU2Vi+TxWvOFUGLxMESnHgeOc9S6YWTuY4NxzBknCh0u49aDuY7MK1WgVmh0JRghhsHI1j98HFDD0EcGBSxm4YutvtKhatPAIpfFYo+moiKJCq7vCxOGjKIHJ/x4CBaAHYJkZ2sxe3Le0RhKari9OBfGmS/uOlzfBPgeNr2wIxCIBOSqHeOBG29JNoUjofIGBM8cQUJhaLCfhqlVdhaEelYGIloWCoBstNjeGhzG/7xl1/A1s2bMTm/gqu3J3Du+hhOnL+GFcOVuoC1HU145blHsX1NGqW5UXQ2JLF+YL1ko2TLDrRQEj/89Bb+4Ds/gu0GpQtJjUXldZOOo9pa6WmJKGquip4Ghi6sYCIcRmFlEVWtjD2bB/Hzzx7Fvgc2IZNZwI9eewcffPARFufmoNgaNnU14suffV5KRFm9MDY5I0V5na3NmLhzG2+88QauXL8u/TaRaFjuI76vXKeZfso1l4BPWJFEHFs2bZIeL37QTMDfke+iynFWbYTH/aB+HwlbUmNJ6qBEgMZ9h135d3UGndy6sCMeoy5uMo7amOwdYOAdR21cGyMIKlERErsVR3vk0INvD83MfP5nQORvAURGsiPJM6+9++zkxOT/NDub2RiNJRXmJJCS94sy20Ha1dEWUpDmiaDqiKJfc4CSGgW6+6HRujczi8uXr2AxsyRWXlLVpCe5KHPUJhXy4bCHNmsXAEc9Ml7hIlNjP+oXRP376pRafcHln3WkW3+695gTplaSTqx1ANyPdusXGdE1f+bCwoIwN9SM8PTDCmiKZ6l/K5XLMlP2IiIoQo0I6CgbJrKrOcwvLUsaZmNDszzO7Oy0KKkJbMhcOLYhYtm2tnbkyqZs6qFYCvsefBA//9mXRXj32jvv492T5zBVsKFH2xCINUmkd9guobWyiod3dGHPtjZEgpb07JBt4GyW1kWOYm7dnkHeDuL1j68hp+n43f/rf0dXWwMuX7qIu3eHkZkfw0p2HhbCWNSimMqpMEOdcCJp6BVbKtbTsYA0a5plTcAAxVhKJIRoMi7rdy67CrNoIBxPShU6hXN+UOBWRbi6itaogd6WFGLhKJbLJoYWMwimW1HI64j5Kmj1lzHQGMDhXetwZP92dLUkYWkFEXxWFQtnz36CxkQCbR1dGJ1dwaWbU7hyfR6LC2U0xUI4uHMQTx7Zj57uJlh2HgoZkHIOxz88IV0gmzbugmYHxaXx6Y1pjGcrMAJNMN0QWtpaxGlUtjlqYXiYCiUWgxpWEKDSn6evkolAJIFQslFEaNpKRqLalXhUWIuKXoXL8kGfhW1dSaxrDiE7cQOaWUSybwCLVgAjy35kSgw3cuXkxnGMzJ+ZwRGJIBKLiQCR4xpuUmzi5cbJXAMyR5JtU09H/QlmUBbSmm7q3qL51wCRQMUT01WoOREA42kheJhQXFuEhJ4jgEmvNqKuCWthChubIvgfvvYK9gy0Y2nmNpazMyiW8piemYM/EJEW2N6+ATz8+DFcvH4N84uzOHjkEWzYugMXh0bw7T9/E2cv3BR30CBzKZ44hPVdKUxN3sX8agFXhmcxvGBg0QzBjrUCyWaYTLVkbUDtjEHRL2jjlYIeT48kH8Lw1BxAXDf4+zsS3OEl/FKbE/L6msjK6ozc56YjaWl8GGpKuPlHpEzONErCMnDaqCoECWSjfJJlE5TGagu5QsHLLOJ7EwwIUGByJlkQ/hyJGZBUTubxsOhORTwehU39FUW/7EuqrXUEqOR1+RhkxmjVlsOQo4mmiPo3AhAKj3kfhQkAjCJgF9GUDqMpGUE+m4Ve1oS9ISOrKhZe+ewLOHzoQZw6dwHfffU9lPxxEajrhol1vR34H7/xRRze0AB7JYN/+9v/Alohh8+98hV0DO7EDz+6gB9+dAYlV5VepbJto5AvwfWHhQnkiV9OIBSyS9ElD2EeY0VWmDoi5DNIK1U88fCD+LnnjiIeT+P0qfP48J03MXz1PDJz4+hoSeGxIw+Ls49mgWIuh5XFeQThIMJxaDqFeEMKs/OLeP+9D6WQjkw511tPUMpRqk/SUJlAPTgwgA3r1yOdStaszLWxDV1K9FVL4rYnUr03nqkVPdbBSD2YTOIxOZ75CVbEs+7WHoNCdN4zBL9+Hhg8o4SfP5aXZ5WjZMbpUX9mmvv37TmTWckc/RkQ+RsCkW//2e8+Ojk68auz03OPKj41obhqQLQWho3i4hzaoz7s6u9Ai2LDV8ggYLN/IgCLYUKhBNTuPswqEXx45SrOnj3nWeRk7uZDhKFCLHTjPNXl3N9jQ7jpc6PnB5kSPh6pSW78dS3e/WClPn75yYvrfjByPxCpZyvUL8T6nL1+wXmhRRW5cMl68M/m5mY0pRvQ2NwGq+KTvJBSflUcFrapexQdn7frtWmqkTii0ZicbMvFIibGmb2hyciJGR3UdDCtMRqPi9h145btePkLX8HmLVswdO0S3nrrDdwcHUOZtHSoAZo/Cd0NSpMkaJ+sFtGTAh7Y0oau1ri8nvTQJ2NxGBTZZvOwLRUfnboCW03jH3z969i5ZRCL8xMoa5okuqp0wLDZ0xfCx2du4Pf/9A3k3LSIPS1GMStVxCIuEhEFCltCdQdl02aZO4LRMKIx2l05XmGKKeTrPjUKFSrCFRM9cRPrm10EHR2rmRwQTcNINWBoYhaFnCWZEUppCbsHO/DLX3kRjx7YCb2wjMLKEuIxOilcXL16GeVSEaOTMzg/NI6lggOnEkFf11o8+dAOPPLAWrQ1KtCK81hamUYg7Ec0FkYhW8DF8zehOWF09W9HtKETt6ayePvsKC5OGij607CUiOg/fLSChtmQm4QrLbIaKmYRPmpDAiEEmDHCFFXDgVPMi7tFYYAZmTXdhl830OC3sKE1Kh0ld6+cgmEWsW7PHhiRJlybcbBq8XFrFkChbT0rILNCeP0z1E6iv/1e9wjFkCwpq3JD5ffWgEh9sbwfbIvmtHaak431/+Me5zZOICIMXo1Sp8uEmzrHUfwUUMLvIyNQLiDg6AhqecT0HPb1deBzTx7EgzsHkFuZxJtvvoYLF67gwf2HcPToc9i2ay8mZpbwv/32/4l0WxMGt2xCyXFxd2YJs3PLck0qjoaOuA9NkSq+9vnn5BRvmlVMLpTw5snbODWSxXwlBj3WBJfMQ5T0vyS/iTAT1Ipw7Ff/nbniS+YHDy8UVDMoiDsArRBMClahctPkDF+slrZnuSRYkeodr7snpDKHw9OxOSzyo2uIGyyqSMSjMmq1rQry+aK43+iEYaFkOEbthE9K6mjPFA1KwBO2UiRNPQl/BzKqPL1zY+P65gmWHdELEbgQlPBxLP58QxfgQq0JBcklikJdv3QxMcQAZEEKC2iMuvjci0/h4IH9+I//8Y/xyakLSDZ04NnnX4LhWBgeG0YxnxXjwErZRlGcctQpqehsiOHRbf2IGss4tn87GiIcDepYLOi4Or6I41dGcWVkEpVACMEY3WNkOX3ILxcltI0skMt8nLopgECQYybuvnYJZm4ee9f34x994SXs2NiPybFRKRY9f/4SFibvQrFz2NTfgWeOHZE1z6AwfaWAplQD5ifGsTQ9irVdLejq7YJJRjDAnKKqCFRZLFoqleR1lHW9WpFU1DVr1qCvr0/eK7rkZLRfCxjj93FNl8A3arBrIKa+d9RvmftHNNyn+J7V7bxkXe6NbcTJ5INCRybrJFgFwgZy6duSrGAEBCv7Ua0o0CqiKXQbWttzTz333EtKf+epz23Z8rOumf8cHrl8+vTaD95778uZpaWXTdserFSrcRGhGgZcRtXqOnriAezvb0fEzsOv59heBIf6i2gKbrxJgqVuLeTw9oWLmC8UxJLKN03EYpSbMYmOivRwWCh+UtGGactmTeqSYxreoEJZeka3e6LSOvtRBxjCctTmfPVRy/20W/1rInq6J1aS5dyT+dW84jIzp9uGJxr4BIjw9MKMBVp516ztQzSRFl1LYXVZarQrtiWjFxZL+UNxxBqahF5liRz1IO2tLcLAsFE3m8uDbVwBhfNl3hgKHnvycTz/8ovI6zaOHz+Os598hOWFaW9Ri9C5wXr0MGwlCd3nMQ/xWFC0Ie2xEHZt7EcqGUYo7JewHjYIT01OYWUlj207d+O5z3wGuYKJt177Pm5evyaJo/5wFK4/hFS6FQ/t24tHDj2Ec9eH8a//8I9RrLC6vgE2q9wDVSh+G+EQbaKqsFyG472GAQKVVAwRP0Q3QzpSisSqCoKuiXXNFaxLmlgcv4PRO9NYu34rlIYmhBON2LnzQdy8eQejI+MwtQIeP7gVX/v5o9g+2Aa7uIx8ZgXFgoN33v8UN8cmUXaAVd3rjmlIRPD0kQdx7PAuJIMmqtYK3GoBulOWDXZxdg6tqQRNEnj/4/OwfDE8fPRZDGzajZNXZ/Av//h9XBzPoxpplE46x+9iAAAgAElEQVSeWLCKYJRdNSoMLjx2WdwvtEayjIyBWaSjXckiqcAXVoEotUF+uATP5TJCVQutiSBawgqsbEbagJs6O1FwFEysVmAgJJkSIv5VFNEqiFiRPammJSp+6Y7hplgDIiKmpHiVbGAtSdXbcn9cQncvjEyAcK21tnZz36+X8q70qjhjBIgQRMmlX+txISARUOJpRqhJEaONY0LRcmj0O2iAgf6mKJ46vAsP7d4APbeMkdu3JNNlYGAjDhx+DNr/m2Xzv/yrf4uLtyexoldRMmh5BloSAbRGGZ1eRSqiwqamBjb27t6FTYMbEI214+ZECd/78Ao+GV3CihqHFQ8DUQoiuaJzLMMTd1RGMaxrYOsMS+8IphyX4yQKB/kUvHGLXw16o1M6GrhuWRS4cizGO9sblYiQOKQKI2WLZsRLZOZjskgzFlERYq+RbUtpJcEIfEGEozHPnu1YEr7Ix+V7ynWCbij+SaErG3PZb2IZHgiRGHG/pxfhekcBq6xxTkW+xjFcihZa5oQA0Hki96lIJlNQqCnJZ8TifHBLD7b0tWJNdzN2730Ad6ZW8O++9WcYGl/CZ17+EgxXwUcnT2J2+i4Un+0FFgbCUktg+SLS0xUz8whqWfzy55/Dk0d2Y2Ypj7945xQ+uTKEAqPrfSpKlilMNF+DRDQiIvRcviTJwQqTiCmcpTYmoECtGHDLy0igiGcfPYyfe+FRRINJnP7oOM6cOI6ZibvIZxdhlXLoam3A888+iaeOPSnXf063RG9HLcjrP/oRbl69iK2b1+PZp55A/9o1ni22ZoWemprCN7/5TczPzSKdSqGrqxsDA/2yb3j5Kl7xJjt7eGj24vJZk+AXd6Lorn6CEbm3n9SCGHnvcN8hWyVrHS30dKnx2qjpjshUSUaRCxi09VYd2LWWaBoafDZlvl5LdNlyUaywKytUDbWvHd93YP8/jbW2vvFbzzxY+M/txX/Tv/87L1YdGxtLvfrqX7y4uDj/ULlQXmcW9XV++Nt8SkDVaRuj+4UoP7eCLgV45oEtaKyWUS0twTSLcFhS1dCEUjCJW/N5XLwzi3Hm+1PtzyAgzntrdJd45jnzFpuap+CXhlHXo9AIWCRFUMYyXmiUKP5rH3UWo34B1UFH/aT4l2boNR+4WHlrZUT8vnuOg/uKvupMS/1x7iHgWqJh79q1SDe2yM1DNTd9+XQ6MLis6g+iGohI4BVV03w+LNqLx6LYsnULOrp6ZU5OvUBQjcJ1qmhoTGLnnh24PnQdH5/8BLPTkwj7K+hqTaOlqUGeLX+WGoohk7Nx9tYcAulOFH1kayqI2C4agwHEw8wVoEKf1tMQBtcPYOeuHejs6sTYyAg+fPddTI0MSx6CEmIdnYqyHYRmK0glU3js8EN4+vnncHn0Dn7vj/4MCysVVNU4qhTecQNj7HkkKJof0/LD0mtugHAAUR7cGFltmNBKGlwu1KoPvUkL3eEiVmfGsTCXwc4de9DRuxatnV14/pnH8eZ7Z/Dd1z7GfGYVHS1x7Nnag0f2bcLmvi7oBR3Xr07izXc/xWLRRqyhUdpPc0vj6GkCfuFzR/Hkw/tglXOYnx1HrpBBNB5BU2sHSrkcnGIOTQ1NGLo7h7GZLDZu3Yu1G3fj/Qtj+DffO47bGROBRCtC8RSC/opoBpgpQgVHUAWC7AFhPiYnkCIYJZ3hE40B53FOwBMu+pm2aRqyYQeqDuIBBU3hqCjlOVPIseq9GoApXSlM3aRw1RtHOlVvoZNgKlmwGAHO0jw598p1VS+280nPhacPqX/c00HVR5b3MkT+6tGkPCPmvNQYEQmgkw8v60VUfJKgWrO/UmBHXZWpIVzR0Rh00ahW0NccwaEdG/DApgEUshlcv3oFmzZtxuHHjkpC6e/9pz/HOycuYj5TQCqZwPYNa9AUMpGfvon2hoiMOmcW5nHl1i089vhR7Ny8DQODO1BRG/AHf/4B/uT9C8gwIK8hCSaRyW/skrmjXTVEJbC4Z3jN8fmwXqHeB0JhCzdIFgGSZRVXDF/HepQ9k0alvsez5ErImGOJY4nOPgpSudkQnLADieMfyyhJZDq/TmBBfQa1HOJ8Yg+T6pPvZ7YH03659khgHd9jFk5alugZGA3A35MHLK5/XmIqv4fCVltAU4TR4AZzhXQRnPPnyLWia7Dzy9jc3YQXH92Lg1vWIB120dyYhI8AKBrHuaE5/M6338JC3oJVVVAo5OFoefS0p9HW3oK7M3OYy+mww83CsATMEkJOGY/v3SbrzZ3JWdy8O4c8s2+Y3EumTkojDfiptVFqYIQcomZInDqTgcXdVWFJgo71nY146fEDePCBzRifmsKnJ0/j1pXLmJ8YkyJJ1jZULE3Y4K6uLhx86CB27NwlurMr167gnffew61bQxKdkEzEsGX9IB57+DD27NsPu6pgeHQUw8PDOHnyJCKhoOhA2BNDMFdnsnn9ynsleSBeT0z9tWdY5P2s4v330r2v1+4xjuT4vvBDgAgZII5haMWv1QxwnWe5s0HxM5l0KYfmhWdI3xDBiMP30/FD88VRDKZgNXZQ93R7/4b+P+xJJ//kt/7hC3N/U7Dx133/30kgwkPPxddei4ysLv7c5RvXniqVyrtMw+r2+/2kLxSKcVigpll8UW1ETANpU8fD3Z04MNCLwswILLMIJKLQoxFMajauTGdwc3IZy8UKXJ7qqVwK0AJnCcDwvCteJAyBiJf5yEXAs8aJB7tml5KeCwn+4Ubgvfx/FeNR//r9DMk9lFu3atXsvPfT2PcDmTqrIp7/WtdGHYjU9SOc2Uo5VDIplKBeLMio4//h7j2A5LrvM8Gv+73XOU6ewSRgkDORA4nACAaJFCnJss/ySucN5y3veutqy3e7563y+aq2akOt7duV5RxlK1uUGCWCBEiQiCTSIGNmgBlMnukc3+sXbr/f6wabI9rrNX1b1k4VBBHT09Pd7/3//9/v+32BOnJ2LrrNjZO200RwyKimUyjwxFNPo2/FGlwdncBMOo+WeCt6O1rx5JHDeOf0eXzvL7+J0sIUVvZ14sCe7UjEQ8gXc9DrG0AwEETN0nDh6gTO3prHuJ1E2ROC3/LAZ9DroQCfp4L+3lY89OBObN2xFYVKGefOnMSNSxdQycxiVXcr+rvaEI3EUGbGSrGG6UwF49Mp0mdx4NBBHHnqUdydmcHXvvUK7i6UkLeDqGmEYTkeoILS7Qosg/bi7nVRfCyCHIQUR7rOSsn1d4j7dMS9WYQ8FbRFgji0dy8e3LdTQg1XLu/AhSs38P0fncTtiQWUdFM6yVDIh8H+XjGgu3t3URj/FYvFUhA+M4eYN41dq8ny34ptm9bCMhwszKfEGIzSx7bWFtiWiUJ6HrF4C/KmB7cm05hY1DE6X8WZmzO4OV+FE2oT7gfHJQwQk4A6zSfeISxCOHKjyRy9YkiWpJyW3ASiVCwIDLgW4+L3y0h3OrHSUbZmIaYGJG2eh2ClZkFnYVGX6HIMIEWGyTwaSn7rcnIW2yxexHU36KYHV6iYMEUBRBWFa0T249vMx41ilnKk3NmGSDJklMEO88P0O1dl4v7hr2DDwHwCaqfd0EOPUULM76A9rKA7qKE/HkJbWEMpPY9cegG7du+APxLDxGJW4gbG79xDOZPBoR2b8MRD2+E18vjg7AlM3BmT+08JRdC+YjUS7T1u1IASQk5XcfLyGM6NTCPtqLCYWBsKilGcSnt3W0FNJ+HTD4cQuG3AZsYHM0ykSAMUBg+yKKjxANXlcHIjIfjeIaoOkhopkRWeDgmgetU9nGhQpbKocMcuPMRoFkg0hGs5IMULRxQ2KhzH2rb4glBPTgifTZT4gpBcS1lu/RBsFBwsSHiw8UBrZJGwQ2fXLmR92rjTIK/MDJiAHPIkEjulLJYlAuiNK3hgVQ8e2bsNfe1JzExOCN+ob+VajC/kcfz8bbx08gpu31uQIrY1omH7ql48+MB6RKIRnBm+gbfP38BY2oAaoYzeTVCOE121TLFCJ6pJozQWqWJCRhIcKAijMscN4uNrozkh4wXMagmeWglt8QD279iIw/t3Y1lnNy59cAan330b169cRDWbRl9XO/q7O5BJzeLmzevyeXF0HYsmsGP7NnR1tOGdE8cl/JJoOMUOPCsCmg9rVq7Ejp27ZBx27v1zSKfT6OjswODAgKhn+HkKeij+LXT3cE36+NUQM7AoIRopyGN9wTQKj8aZIbWFmJi5CLk0IHUxhJwD9X/niaWK9N0jysmqbqFKd2+OfOQu4joyxMKea4fnXlH3oKzFYSS7MadGoQbCWBb0jXSG/a91hMN/9FN7+ocPHz78dyLp/YkrRI4dOxbJLNzbfvv22JOlcvHRXDG/iUaCtGLnDJWdMNnVlXpVqJk1RKoVrAgG8OymjfCX80C1iIpjYdYycT2TxcV78xiZz6Fi0ZM/KgvTUaiBr0lnzy8uQjdUiMQ4klHryTCyYbAJowy2HtxmuzcEA5Ia3WCzyqW5om2kHH5kXl6/eT6uKFlaVTYKkaWFSuNnG8UIVT7kjIRDQXE+LFWqqBiWcENMsrJJOBOVAuPadcTicTz7uZ8WWPQHb57A5HwG7Yk4dm1YjV/4J1/G//Mfv4JT77yFDd1RfOrh3RjoaUM2l0Y6n4Ma9LuyNFURw6hSBfj6D8/hzbsm9GAnvDy8yhn0xEPYuWk1dmxbj9a2KManxnHq3DlMjY9KzsSjuzdjzbJWmMUsLCoBKAH0+mAGo1goODh57hZy+RIOHdiLz//0F/CDHx3DS8dP404W0P1JOAo3XJeMpTDJ2KvC6/jEP8FmboSPFNUaIuwEHQ3VYgV2NYPBDj8e2rEeawa7MDcxLg6Kvd2d2LJ5gFNVzKZKmMvruHR7AW+evIJbdyZlHCU8Q9uDWrUqxU/AqcBJ38VDmzrx3MGVWNWpIhHyIZnoEo6LooZF2kfFC3lH7EhLuo2bE7M4e/0uTt+YxvC9PFI1H5R4J9QQvVfc7ojKTlpTU9XD+pfmTQ6dZNnhQIWh+qTjpMyTI0QPC2NKOOmSysdUKzKK4abug4O2YAjk75PgW7UcVEMx2EF20W76qsg2if7JZMTNgxEGP9VfPJA0N8hMxgk8SCUmgf4EH7/FNBciSwvxj9zj9BFB3dCMDND6ZvphEeIWIsIOlUKFZER+IORdVODz1pAIKOhPJNBO2KiSh6dWRijAObkb1JjTbbS3tiChOegOKXhm/wN4YGUvSvmsyNgvXLoiRnB9qzcCsXbcmJgRQ63Fgo6c4UHR1lDx+EFv2zKj47k3+MJQHJLgmbjtyncd1U3UFr6qySLECyVATxYiE7ogGPJNokw2Jb0eIawGfQFRDpH8qVepYnMDGsX/w0/HY6p03IAynYeWqG1oQKhBU7wwjQpskvTp4cfRHN2a6bEm+xibKFeRd59XcD+FtSYHGUcEgkgxHJGST3FmdR1ZXbt+RwiyhPTLhSJCqGHdsgQe3bUeG/uT6GkJoKO1RRCf6dkUbo5OomwpQuQ+e30Uk4Ua8hUdQY+FFe0RvPDoXjy29wFJDb88No1T18ZxdSaP4fFZGPS7IEIsNudMLSfR3QHjGHgfELEzqYT0u6F4NseQlgW/wgBJBUqtCr9dEpXboT1bsH/PVnEmfvu9czh76iTGb16GzzGwcfUKbNmwHr3LuiU/h+GWp04zA6YkcRe0G4hHgpidvodMNu06l4pXCz1ffJImHI1EBTHiZ9zJ1HNyQaJRWTtiw8B1Um80ZZU0LQrXS8pdCSw8hUtUV7s0r5eG+oxFbINTwr8bikyam/FpiW6519lNz6Yakvs/XbRFRSP6YDcSgA9iqnuRPBFfDHqsHQtaDGoohhBtKlTvQmfc91JXPPx7j//yl859nmYtn/DrJ6YQOXbsmDp953p/Llt4vFIzni4UCgdrZi1K4h4/+Gw2j2wuC4sENneNwEP2ec1AzDKxPB7BZw8cQCWzIESq0dlZvH/3HoZn5jFfrsHxhRAJRuAn4c7UYXpNGI6b5sqbhTCaaO3ZkdCwTC6sC3txttqQ6krBUW9mWIjUjSA/kgzafM3ExbBp9tdcfDRuOPENadhaN+7O+pOw2XSR6Q/v4ubOkhsJq2peaBYH5LxQRUPreEaCF0o6TzQhrbqeJBaKhQLWbNiIT3/+ZzA2l8G3Xz2GdElH3KfgM4d24Ytf+Dx+6f/8Vdy5dQ0HNvfh2Ud2wWMVMT83I4d/S/syxKJRIQ8STp5PZfD62dt4+VoReTsicfVrBjpwYPcWrF81JBHil4av4P3zH2B2bgYtIRW7VvXghScOiINpenYKxVxa+AldK4bQt3YTamoMb793Gd/4+ovSDf/H3/h/MTJ1D7//ze/ibkYXSFF3KHvkYchZBTsW+opQxmvLbJ1XTbUdhFUF4YCGkGqJP8Ghbauxc9Mq5HMF/PZv/wFS6TKWLWvDP/nyc1i5YgAT01nM5U1cGJ3D0TNXcHtijktYZLQexZbo8rDXgM/IwklN4HOP78HPPXcQPmMRc+O30JKIorOrF+FEBzL5omzksdZOZMvAB8OjOHvpFi6PTWEsXUXeGwbC7bD9cckKIaFNfFBUP0KhiCQG1AoZBM0s2gI2IgG/RLenbC8W4IehhWHZzCmiSZkqGUXeqkGoT7qfWNCD3pYQ2n1MG06Lt0DB0TCrJJFxfOJYK5JxEiVZfMhIkuNC16mTIzOuBcrV2YXLfSh6QLq0un8+7qtxtzbftz/+uHqQW30S6kpRXMdh8dzgRn5/NMOXRf6K6x5K3wxyMdgj+7wOWoIRxLUAQl4b7Ymg+OFcH76Euel7MkZd3tOKXesH8MjODdi1dhAxxUJmfg4zsylML+aQLlvIGF58cOMOrkzMYqZQRdHyoqYEoASjdaO9AAwbolDhqe8R8y4TIWZLGSUYCosRFkxEStzPTQ263jUVFpEsDAmRkxxKiwAaKAZCoqKhERadfzlmIUmY/BuiY/TVMKyaoJDs2D2aHwrHMB6WMa5XhMsHoa+Oq9xhTgzLHGm4mINFwmY9oNJtjFzHVP4b+XB8nRzNsBARG3AJRKyntArXgiWIDU+1hFbVQbvPlGLi4Pb1CHo5HjIRSyQBNYS7s3m8eXIYR9/7AHndRr5ShUdxMLR8Gdb2d6E3GcJgW0SMyiLRONIVC7MVG6dGFvEH33kFZY+GWkMaLXst3UwtGXdJRhd5N5yDEQqlnFo3oHBEWS0haJbQk/Bh29pBKULWDPVicnISb731Nk6dPolsahHxUAC7t23Frgc2IRryy2eQbGlFsVTGj370Bk6fOS0kX+aCcUwm5pemLWNuKnvoRcWRCuM8uOe2t7Zh1cpV6O3rrY9dyAchqsg9uR5XUFdPNQqR+8VJndDN84HNgDQCkqVEOwd3DbrTO1r0u8AEzTd5HomHSN17yl0PLFzdka3D5pNNKMMziXDW17ZMaLhiTBtF3UbZ60fZH0E1GEUtnETFQ9l2GLGAH62+Wrov4f+zzat6f+fffOGZ65+wDrmPBn3S5/n/9eePfe97iXPXhzeVSoVnNFV9vlyprCSESKJPxdAxPz8vBlAu4coUfoOfUHQ+L4qYoG1gWWsSP/P8Z3Br5BbeH76OS6PjGE/lUaJ3hI8ZCSpChDjBi1ORICnCfOwmZc4u0jbqvlwJFaFMRli7KEIDN6sHP9XH1lIQfdx8vEmqu5Sc2oyWuBt/nZoqZjQfmtQ0P+7jkJP7pD+Xuu/m10gUux+BEP0xQoKGFEoV6eQJl/J90hAsFI3jsac/hRUbt+HYuWEcPX0RuqMgoQE/89ge/PRzz+Bf/8q/xdVL57B7Uy8O7F6LziQJugYUNYJIpBPBQAg+jSnDBt4fvoSj79/ExVkvtGgHHtg4gIP7d6CtNYrbt0dxkof5nRnp9sI+BQnVwKObB7Fn40qR9XLRz89TXaJgw7ad6BxYhYm5LM59cBV//CffQaniwa//1m/j6tgofv/r35D0U1MNoVChGogANX02mCVj1mfjJBpr0JlyaqvwWAaiYRv7tw3h+UMPYPfKbiGzXhy+g6/8/p/jxkQaulnB//FLX8LWTRvx4svv4vrYIlImMJXPI1uuSqqp4yViUJFxU8zMojsI9IQVPPfIQ3jy8AEoeh6jV0+imLuHaCyKls5emMy2sL0omCreu3AXF29MY3qxhEzVQcmrwQhEUPX4UaQxrup3w9FopiWOtD7Yugm/UcLymIWeYE38DQyvgnwgjmslD1KmDx5/DI5FISXttAG7qMNL0qFiYKA9gLVdYdTmRjAzehWrVgzCCLXhQi6EqaqKKvNj6moZgYXrtu8shtxwPI5zKH3X5Xsij6TPCFGB+wXEX789/LXFiFiINPxD6iZgdeSORYgYgDUMAr2a5DdxxEhvHDGnA8cPlPp6RRkV9qsCyUf9GvKLaaSn78FTziLpN3Hkoa344vNHsK6/E6gWkJqewSSRj5Ilbp3vXbyBkXuzSHN27o9AZ+6R4pfDnxJWkfYHgqiQyFsqQbNNBBwLHVFKmy0UrSoKRg1ViwVTCIqPJnDMnGHibVnGMrSAD6gK4hzx1AwxbKMkO6CqWLV8ED2dnZi4N4nxqWl4gnFkyhUh1xKFcWg0F2TooypIBXkB/IyY+cNCgao3Vq7cAyQDiF15fYTDIoUHV8OdkwgXUWAiIAZ5N/X0XF4OFqY8HDny474oZEujiqjHwJef2If+KLBz9SD6O1uQy6UwtTAvKcGmEsKZ4bt47+JdXB2ZlNGAT6lh7+ZBPP/EXrTTC8Xh6DgnfJNYSytCiRZM5Sv4zrGLeOPsMAw1CL3uSCsdJ+8zdnv0k3FM1xWUnL6a6Y4k6bxbqUHVy1je4sMju9bioV2bEQsHcePaFbz22hu4NnwJXquAnq4O7NnNvKEtiIX9yGUXkcvm0N7aju6eHjln3j93FqdOncCdu2OSKi5hkHR6pvU+0UDHQjBI1DOK7u4uLOvpk5DRhtcTmwH5TCkoqI/SuToa/7+xFhpcwPveUbRuqCs3WQzyeQQNt1ykpPFFOwk+Tpx06+M2CV71EN+33ARt3Q2lJIpTs9yiSCgGDsfziozqy46GgqPCDEdRY+NK7g0R5niXeGsF9QyWBazby9sj/+kXHt71hxs+oZrmJwIReeuHL2+/NDz8i5P3Jj7n2HaYXTahOZGOWZZUtSTQkZTHaxVQNZmDW+UiIpoXKmqIRYPYsHU9Xnr9DVwfuyczfH+AslRCZYQd6YdAchNtvU3ZXAi1NZIJhUXW5GLnZsHUIeqmAoHsZEJfMqcT434JLf9YslHjBmzM/RpOePz3ZjUNCWnSgTQKkyZUZOlIp/Ea788S64ZJHJOQh0Ayo1cNuLHgNGFyPCgU6BFAG2YV8dY27DnwMNY+sBOXxibx6okPMDabFdQkGfBiz+oe/G8//TzuXr2Kv/zmXwBmHju2rcam9cuRjEWhepgOSZDfK7Hy6VIRp4av4M2TF+CL9mL3Q4exb98D0kG89c67eO/sB9JtaqFWmYcHHQN9EeDpLX3oTfqxf/+DSLTEMTJyFaZtoKt/ObIVGydOX8L5yyO4ePk2orF2/Lvf+A/4/hvv4Wvf/T5qdIKNt6JmeVHKV2BWy/ArDG/jwitL6J8/3IOyqYhzo1EtIxnx4qmHt+HBjX0I1wroSiYlsO+td07ju6+dxd3JKTz55EPo6OzEsbfPY3qhDE84jpLFMLGKnLmWVQUUHapVQtJbxu61/Xj24A7s38xCrVWCvXKLoxgbPY+F+VmEo21QA60YvZfHhZuTuDAyBYRaYWlhcecsskAhe12nwybEJKo9QqKtD6l0DoWyK0HujEexvjMEZO9h5u5N+CNRRFdtxA0jiAkKPYJxOGzVpYDW4NA6vlwRBGiwM4RlQROzV05i9s4N7Nq1E2p7H07PAgtGQAossW4XkqSLvtEYip0yi3QiIZIjw66OnBThPShu0S7RMH+VMPdv1ru4/LpGRSOVRR3CduW7IomtI35e3sMchXA9kigrbrEMQ+TBKVNysU9n/CG76EgojGouAxSz8OlZ7FrVjZ979hHsWb8cPruKQi6HxXwVwxML+MbRMxiZTAlhkpt0WQvKSNNmTge9XPi8EiJHm3svzHIeUa+JwbYYYh5261SAeDGTK2G6aKNokUPjOrPyc6KLpm1UJD2WXXnA48DgmNM0JFm5syWO7Zs3oLe7A6O3R3H+yjUZCeVpfun1A/4wTMVHOz4pUsUsjdwDIlJig+9eB6HrMK+KzADLlNdN9QiLOTZ37K4bnCIalkkWlu0RlSBfp3DmLI456x25fN9GQAESqoX//Yufwp61fWjz2YgFWHAB569cx7sXruL2dBZXx+bEYTiebEMyGgAqi/jMozvxqcPbMD85iWKhhJ6BAcxl83jv/ctAIILhO5N45/x1eCItQqw3HI4YJDqWDmwuIVrIy665nZd5U1YNmmPCZ1vSVKwd6MWhXZuxbcMAStk0Thw/jrMnTyA1N42gCqwc6MGhgwcxsHy1fA6US+dzGbH8T8Ri6O7sQFis820Z03zvBy/h3sy8ayxHNg79WTii8kIQzxVDyzE4OADek0TViVY1JM/CtaoXIo1V0Ggcm8c1jVEMx6L3fUHqRYiLXpPyVzcnq58JNRaFRFvIY6yrMiUEz2OL8pCFi1V1EWEpVqneEqM8WxpTRw1DC7ei4gSQNWwEkq0oOzYyxSxi3T2wY20y9gubefT4auZgS+yr/+IffeHX1sRii3+zFf3xj/qJKEROnXjzU4sLi788Njb64Pj4XSFb0YKasfNMW6T22l1Afng8Pli6JWS8eFBBT2cLvKqFkfFbuDxyHfOZCiLxBAJaBD7TB9VWXKt3IiF2RcyI2KVQay3OhrzgLAxIQK27S8qszWFn4I6FxMNwydzUJbi6K79RFDSQi+ZLsZQj0qyKaRQZsszqhmnyHE2VdKOYaVbk8N84G5SoZ2HDuwvFNTOiN5Xv7osAACAASURBVATzB4BErAWhcATFQhHxZCv6h1Zj+/6DiHb24djZy3jz3GVM5XTY/ig8vpAE57X4LTy5azN+6bOHcOnUWXz7O99GMKJh/boV0lGEfQyICwqRrWIaGJtdwPGLVxAMxfHpR46gq6sN54ZH8cqx93BrfAJV9i+hGJRITJQFdiGNLT1x/NJz+5D0V6UI6ezuEN+TPJUlUDA5n8fpCyOYmq/gzsQMHnhgE/7hL3wR//4/f1fQG44WAvEkopEgvJRn5xaAYhqWnheYWom0QEsOoaJFUPEoqBDSNqroiPoRVg34nCJ2bFiNF54+gsGeDrz85nX86Te+AzUeQqpYQLlaQzTSBo8SQaFgoFYpw4eaJPxqfhY/KdjVHA5uW41//rPPYPNghzg3sns3zALGJ29janISjuXDyFgaw7dKmM3VUKPvQTgE1g7pSk2cIksGJC+nJaai1adj87IoWkI+3Lo1jjvTi8jVvGhp7UBXIoKF8VuYvnsb7d1dSK7ZgglPAhM0zKRBnzidumMVx/AA+ZLwY1rifiQ9VViLE7DLOXT2dMHwxXAtQ0QmIqRLN+KF1u6uGkLuRSm4GW3gjg0p2+FsXDbHhrOjjG/++7enj4wWZfbvOqvKaEb0uzze+IfwNr1EiHi4RZbX0eSQJD+FEH3NrvJ/3Y3Z9fl2n0soGuwoTdhVHUoxiw6rhEc3D+HIzrXoTviBgB96KIkT18bxRz84jtnFEsK+sPtb2ajUU2SJBLH5kcO8VhWvmqjfRqtmYetQDxZGriG/uIiegUHx2LmR1jFVtGD7AojEYjLeLeSz0GAjTN4SVS+5nPhktARUFFOzqORToG+rqRdl1OoLR2EHk+jsX4OqJ4DZTAU504MqeWpEq8Qx2JEOmMRYr9fnpoI7lqwlh+ign5JiggmmO25WqLzhHkok0VU/iaU/R151M0UZC9QVgfwZDsKEf+G1oJkc33rwzKG9eObABnQl48jS+O3aLbz89hm8d3kM8EXk+VYNLMOXnn8ExYUJzIxew5b1q9DX0wNOUdRoDNen5vEH33oVw2OTsCmBDcdk7GY5qnBjKIcWvJgqMN7XRHh4nzJcj8WHacBvlNEW9OLBHetw5JGHEY5GceniMI6+/kPcvnYemllAMujgwJ5dOHzoUUGK0pkMAqGgcJ4vX74MXS9h3ZohDCzrlOtD4q/PF8S1W3fwzRdfx607Y8KfIt8q7Fewom8ZhgYHJJOMa0ES3Osu2m6Wj1s4NM6EZg+Qxh4vVgz1kT33cEqpWUw0UI5mtISFRfMXiaiNfV/OAbluddEEXXQp1a6SZF9xuUtEjx0HZdNBkcrIeDtCiW4Uqh5p0mItbchVy0hVMhhcMyRFYGZxHgmvjq397diwovdPPvPwQ//32q6uO//9K/3Dn/iJKESuXTz7U15F+VeFQn7LxYvn8cH5CwIXUr7mErPcyp/wqF6lH5xX5lhRP10zK7h2cxjjM/fgjURgCzRGmFaFz/TCQ62jpEd64eHj6eNDMYKbRuVuanVPDrc7c5NwpSIXJYHrY8AqkQWKFAr174lioIntvLT6bcwCl3qJNBcusm02ihl2Nm6zU0/vdWeMzQWO/DcrYSlE6omasgDc7kZR/dIxkdwkYXZCdvRizdoN+Jkv/2OMzmXxjVeO4cLYNEpqBHYgAZNBcez8+D4tA4FKCl96ZA++9JlHce3aFbz44l8K8S8eDSOkakiEOZ6JoGQYmExlMLhpCx7cfxBOPo/vfuPbeOvUBRSp+gwGQSP8KmPkoy0AYddyBRGnhJ/atxovHHkQd8ZHJVk2EfS7G0w4hnzFwvGTF3BvtoCt23fjocMHcH10HL/+O1/HQsmSQDxuTB08ZP0WzMwUitN3Uc6n4eX7jbTBDHfBjLTDE4lL2Jyl12BTVWCV4PdZaI8Gsaa3H889/RwKVQdf/eM/Q8Fjy6LkPLot0QIPQijndTilHEJ2BetXr8DBxw7j6FvHcfXqZUFGfvqph/Dk/u0Y6GyFbRooVgq4NzeDi1euYWomi1ujC1CDA/AGE7D8Xsxm01go5lGVTCA/ApqKhM9CT1jHYIuCfRsG0N0Sx/RcARNzGczmKihbHhSrFrL5MspUQmg+lANxzNhh5B3mv7ihY0RWCf87ZQMeSpnZNdK2P6CiLcB8CQOGY2OxrCPncOxALgpzZRjl7o4mhdQoyc807GKCGpEHF9aX071+r7pFOMeaf/32tHQss1Q5444upb+HI4eP3O3uH3LkvPTrITrigdfmEJxcJ0UyXsgXIyDNRF5G1fPh1IVJ71rPrOF9okCFppehLM4gYZawqj2Mod52qJEIpko1jKbKWKz5kKVjLXPoFFUCDfn2hajuEIUln8ALXWflZyAWcLAs6sWa7iRunz+LzPw8BlathtbajdG8hcmSKQZbtP4mcZjhaUHYaI8GsLyzFQvjYwg4BvxWBamZcZTzKXBYXCllxQVTDUSghJL42Z//Rczmazh2+iJmSzUgkoDjD0JnXpaEb5LHE5TOXFQ5zOjhGEbh50mo3iXHuvb9VH1QkaO7vjF+v0uq5OdG1KvejUtRUnP5IkzklsgMFjdGVWTDTKE9sG0Ddm5ei8nxO7hw6TIypRrUUFJGkpQw97QE8Wv/8h8gHgzi1tVrmJ2eRVt7J8ItHfhg5B5ePHYWl8amJbOHJmQMxeRoyct7mdeWyA/5DlRHsYMhMZqZMUTJ9CKCjomuaAhf+vxzOLhvDUZv3cUbR9/FxYuXkZqfhi5GlnlsWd2LF559BitXbcDCQkbG+lTAvHf6LF5+9RWUK0U88ehhHHn8YXQkE8KhYARAIJTA7fFp/MZ//i+4PXITLckY1q5cjpXLB8ShtpQvuRwq5shwPNbEq2mYjHHE1ax2bBQiLDQaj5dRmV3nXhFnrift3j8jeN97ve64jFwRnhFNtu/u9SOxvD56sxyUdUqtadfvwKRZp0dFxUOCe0CaNI8vAl2n5btH1r84ONPyIKIh5GUzCnRHVGxdsQyrB3r+aM/urb/aE2yZ+J+6EHEcx3v72sUv3B4b/WVY5pb169bh29/5Dn74wx9JhdvVs0zc9WjExS9KpDo72mCUihi5cgW3b9wQz/wQTXmUoMiVGBJGuNavMi6bcC9Zw7RPVl0radNELBh0U3TrpB9hFZPvQdOYenoiF7NY78r3vCKParCUhfUss8sfvzzNm20DPmsgG82FBW8obm6KqAE+JKTe37zrr6dxA7NMEQ+TOkmpAfPRgIxaCvI/2EUw1MjdxxmwZSMUCmL5ytXoXrEeF0dnMF50oAfbUFbdEYEurYZLEuRhpBllxGpZPLnvAfzjn31KNtGzp89gnE6szNpxHMlOaOvswMGHD2L1muU4dvw0/uIvviXurrFIHNFwED7VkRnlQtnBrOFHQYnB8FNibKI6dROffuQAOlvbUEovIOJU0JUMi0nXjZG7cpA8/8Lz6Fg2iLc/uIav/Om3UPYEYCl+kej5nRoSmo5gLYVaZgpGIeWiVv64MPYp7w13DkCNdaPmDQpxl6Q/r2ojEFQR0gIop0tSuBlUmlDqLYFRBrxGEQkaJUEVpU2rYmFzTwJ7d23Gkecexm/8zov47kuvoiWRhGY72LhiAI8/uAOrV/RKp3Xm0nV8/QevIWd50dLTDy9jvm1gIZOTtONqzUTAryGqWYg5BSwPVrAmpsOnpxGNhrBu41as2rwTgVgL8vkS7sxk8NrpKzgzMifk1rIaRNEJwFCZURMGb3o5iL00PivDW2Guhgvt6iZ9Y3zQvG44lxIOwKD8koRTCdmiKsMlLIp3BM3KCMfLYV8vUqhiqJO2+TN8rBQQ8nl9MkK9i1+4xoAkWIpGgwUOT38pROqIDI8IypaNRrZLnaNC1ZTKtOWaG45Gvx/ZuE0ZRTK9loW+HxZ8PEhzGdhVekYQ3fGipFsIJdsQTrSiajjI5YqiiLKcsiTqCllcKnuuO7dwYyGiWSV0RbxoC6twSnnhz9i+MMpKAHMVGzmDsnKah3nhqRZhFTLQ9CJWdiTx5P7dmLh2GedPHkcxNQNa4QQ0droVmJaBcNi137YsH1q6BoBgDJ0r18nz3lkooGippOiKqaAvGJJRg8n37/XIwUgvJHqHWOL140cgHJJ7gXbr5Hl5/QGRAotrLq+1otYNzExYLFLIj+PnSMUFRwwyFWHlYyAWDSAUVFHKZKSw9dK5VaTUZXQmgnj2ycN4aO9WfPdbX8PWzRvx1OOPCwGXpPnLN+/gxTffxbvDd7Fo+GCpQVkbAZqzVfNSgPHzZQKLYGLce7mnieOo27DRFySKIrasW4mf+wc/j/aOMF556RjeOvoG8ouziNLWpZpDfmEaeikn+Vkrlg/gsUcexoZ161HI5fGNb34TJ8+crvvl2JI6vnv3DnzmM5+RYFGugytXruD9s+dw6dIlCT/dsnWrJOi6rqY1MYV07fjcM6KRLbZ09NJwS+X+3kBL+FiOx9xGl749riKUey+VdR/1knJVTzqvsaTvuv4+/CxcLgpVVkQmSTD2iLkdScdc92wGSx4FRiAMmyo5zTWipO2epgUl7iNP7xUmFms+WIUF7OmP4Mi2VRhojSARVBEJ+r+ydnX/v0kkBjL/Uxcit29PDL1x/M1/denS+S+n5qe9Tz3xGB7cuxd/8LtfxQcffID2zk5UjZqEefX190HTvLg9cgM3r1xBKZ2D5lURCRH+9KLMLpAQKitnSt48rCINkZ5RAcPDgBeLNx6Z6vRYELdSynZFtuaVhSyVJ/X6lkvaEqIRu0buR3VWs6A05JAQFvtvjMkbhUUDIVmKcHg5p29CPu5De3VkpBmqa2R4NFjtQqxV2AVSTuy+PxYi8p65l8t83ZWDOv4IYr2r4e8aQs4bwQLD0TwBSbblNF66SL7HfBZqcRF2YQ4Hd23Fz3zuWSwnwY8fYM2El4ZJNJVSvZi4M4J3j76C4eHLsL0qNm3aJF2D32sh4nNJwCPTKRy/fBfDMxXk/e3wBKJiRpWankRE88Nv6VArc/DoOfT19uGxI8+IfwhHc7/527+Hy3fm0N43hLxuoEojJhp1VQtQKovQ9EX4iHJInoIPNcsHnfkymg81JYTOvrUoWX5kagCZHjUFIqWNhhPQ81WROXMA7glrIr3LLc6COE5bJCCjop72Nvz8Zz+FJ3dvAc1LWbScvHANrxx9C5PTKYyPzcOuedDTkUBHewLlWg3j8xnkLQ8C7R0IxeMw9RJm5+ZgGK4CIeL3IejV0R4wsDxuodubRrQ4gaiXcmsPegZX4YH9j0ALM9hQgTeUwF++cwlfO3oeE1Uf0NoLUwuLE64XdIzlwVuFUclAscsI2a7ZE1UFnLlXLf4dhqUFxJGchzYVmz6NckRVyMy67sL3wgGhlL1BluNBVYeSZeOVzBe61brQXZOY62P3qaUISONB99cEradlrMJkDMLv7h93wsLTp84Ml3VI4jHHNy46yoKD40gSNH0e10iMZl42R0bBgBykcorSJ4PupUwsJsGvIb+n10fdvNWnMB4gIh5D2dQcbC/5QGK8UlfysABhgU8DMSAWUoFqDna1gGQsLJ9D1VKQIyzOtUQ7dNULP/krhRSitoHeeAB+vQSfUcTi5B2U0nPw0QRNoeKJhQtVETU5mIhSMEU5k6sg0t6Gz33pH2KhXMMbJy9gMlNDrHMQWiSBdLEi0LuYnYVchIPqDhqtBcNR8SapUvZLjp3PJym7EmZYLUvzwUJFSKwcf5u2oJh8HPc1FioWCzp6kSg+WR/mfyV1V8oFN8+Fz1mrob81joc2r8T2Vd3oTvjw4K7NSKXm8b2XX8WTn/4Mxidm8J3vv4YrY1OYzOnI2UHYgSQcBvaxyKkUoRDV8nI87o4S2FQEfRqYxMIxvFEuwqqWsKw1jC994Rk888yjmErb+M3f/n2cOz8MtmIRj44IyogpHMWWUMimxG06m05hef8yPPboI7g2fBUXLpwXkr3luOpI7pl8Q6vWrsGhQ4eQy2bw+muvolLKYdeOndi6ZSt8vhBKZVrtk88lVrmyB5KD1xAkNJrN+3uzcAv5fe7v7vhfHFaXFCK1KqkHlqAadN5lMXafLiDLzyOjSY7TyD1pHDcuF4Voiheql46t9C5xXVrJJcpaQI71YzAGX6JV5LmiNmIx4nA0U5ECx8cRpV5Ff8KHT23uxcEN/ULAts2qY5nmr7f3rPqVvr4+kiz/1l9/r0czX/nW60feO3vun83PLRysFPPhaj6FqGrh4b078MJ/TUV89Qffx5lzZxFLtqK9dwDzqTSuXh1GamEOGklYUmAoUIgACMTr8j1YTEiDX9+k5EIK4cg9qMW8jIdpnfdxH2HgzLXu8SEoBIuOBvbMg1dmlnUHav4e8TNompkvUcvw9xJSczXj/P0uAbdRiCwd3TRfZReac2Fqd3boclEaX25HWifJClLCRzp10zJ+JrTvkmgUF+jxqqh5VCjhBLzxLtixDuQQor0vrGActsbOikZCAcQUoE21oRfyGLs3h/aODgwN9iJKuwG9gIGuNuzasU0UTH/6e7+L8twYOluDePLJJ0RPn80sYn52SrqRRCwOxx/G3XQFxy7cwfk7JSxWvPAHQwiRIEd3xvw8WkNVHNy9EY8cPAzNH8ex987h9ROnkMoXJQSOUjpaWzNavJyeh13OQjFL4gkQVB34VR4wTJN1RNLL2TcdY7VQFJ5IK3KeMApqDAgl4Q8noHg06eq8lOMqJiKxkCSOltIpeMoFbF21An0drUIkjAVUDC3rwsb1qzCwvFeUUorfIzDpKz+8ju+9fBJ3Z1OokuynOPCGVQQiQYG6K6USanR2NR1h4VM15JQXsGNdN57cvxEd/iqmbp5FZvKWKAIGB9ZibjaLTMHA8rUb8dinXkCiqw/feOltfOXPXsbwbBlKxwogRB8LjrICyGUL4jUSUEz4zQK6/RaSHNPYDhaLJuYqXpR8rdDVAAkpFL0gZGYRINXT9Aipt8bZvMLv0yKb1UrdqOxDHW59ZOJyN9zqmyvC9du5f18238R17bnctx9jetZ4KOsNQotesv6lEKFvRn0UJN+icoYun2SnUh5J1UxIRrS1KkduVTccz0sTMfrmkMCrQcI16m8FBtdIQF4r1TZ0xKXTbK1UhV1xoJgBOZQCCW7oNZTLBUl5lpQ5Ks6YpssNn0+t0NRKQbVSRqmUl4wjfiIeaPKafH6inCY0q4LWgBcxbw2lmXFJdXZKGdfR09LR3pJAS0sShVIO6UxKkCBfQEMwFESMRcZCSYyyaKhHpDfa1oW9Dz+FkieCExdHcC9dlawkpjBrIQ2lqpsxpYXDCDFDqWrCKFWk+CIZlVufxAXQICzkF38YUYIw24ieJTKedRFjoinkHXF/Fd6EX5UCqUKUon4tSSaOah70xIN45qGt+Kkj++G3DOQWFzEzN4vBtRtx8cYojp18H6cuXkNGJ/cmjBqjJIh+WRwbkWPhjh9c5IPolu2iuTUdUUY2eHQEzTI2rezDF3/2s1ixuh/Hz97AH37rNYxNZ4AggzVNRK0iorUsog7l9bo4C+cLeaRSC9JAtSZdwzQG/OXyOUHZifTxd4cCQSSTLQiGg0JiZhjgvn37EAkxddova4kom+u0zeaP5GXusa5qj7JaQTmIVNTlsuLELVlkbrI1H8sv99xxFUy1SlW8T3j/s3g1mSvlITIoxv5Si9Ptmn/4WstE9WhUKGgkC2nXFE+RBF8N6UIFNTpNqz5kOXoJRcWpmXYANKMjD4eGiIachZT6lqFZBWzoS+KxXRuxsbcNyQDN0YSDWHEs+99t3XHo1zzMC/gEX38vC5FjV0dW/vl3Xvpf7kwtfqpY0deauhGu5NMIcA7f24r1A504tOcBDPZ142t//he4c28K1+/cw+TsvJDnqMFnxczD2e3L3KqzHtFSn2e7h7j750OuRWPTJImtYdXefKgv7dh+7LNv8vVwHfM+HKk0VDH3FS31oqZhPvNXKWCaEZLG/28UHY2fWVrANKpv912yQyVMyJvV/TxYiLiCTu7FrkU0HQrhD0KNtkOJtaOsRlBkHLQ/IRtEWScUamCgqxVD7Qn53EbuZTCzkEJAZcSGDZ9TxoaVAzjy6GH4FA++/Se/i9TYJTz/9MM4fHA/iqUc8vmsxIUTpyEiImZgWhSX72Tx5y+9j/EUXRRjMqslurFtwwo8/cRe9HW34Oa1mzj+9llcvzONssfNP1FsHeUskY+y5MV49KIUICSP2TS3KxWFSCjFl9hPa/XunuQ3G7oShJ3sg5Psh6ElUTaZx0FLZH5uZJvrIscjvyLodfDg5o14Yu82rOlrQzWfxckTp8TmuaenE//6//qXYgZHRVAw1oEzl6bwxolLmMxVYfEQDzJ8i01kTdJSayUSXVVBQUI+rxRdxbnb2L+5H//r5x7HhoE2FBYnoZcKuHHjNiYnFzE1mUa+VMPA0Fo8+ewLkmlz/N2zMqIpeuMYJRkylYXmVyT8K6c78Koe2bQ39Ldhma8KOzsrR7uuxjCaszBR9cMTa4XOjb+ax9p2Hw7upI11Aj86cQY3xufgCSfhBCLuRtgYz7hlc93Mpo4wuOEp9XVVl1fWF0rzhtPoFP+6QkTub0Ly3Kwla4V8VY5QWUG4BQA5AuIIydfOukDIjF6YFV1ydXyOhbBKCbsl+Roli/JuBWBIIbtXNiIkn0plwoqd/iOW+M4orFTKHtgFjzh5erUSfJqDcCAgfh5FZgm5lYsgKapjIxrwIRqOYH4xJciR+JeZHAX7REniNYsoZ2YQ02w8snsrtq8bxDf/4KuYuH4BiSAl2TTN0rBq9SokWluRyeXk4C6VihIJMNDfD0M3cevGHSRjMWTT85LVFIm3YMvuA7CDrRiZLyNj+lBRwqjYHuQqZbHyDseiQvZk9lNNtxBQfPK6eCDqJKgqXpcbInlCNHWkF1DQzdqiSqpahanTtZWxFn7hQ7DCtyxDDkGqk0BXXcZjcH3bhqTa9sY0HN6xEc88cgB6sYQ//tqfQYu1YipTxK17c9C9fknZ5RiYiAdHQxwpi3JHiLSaa55mOwiRiMtCMM9xVh5r+9rw3GMP4eH9u4T/8NKx4/j+0VNIGQF4I21iMsd7J2oWkDBziNSyCFgl+BQ3HoHePMVMThAcVSPywrrElLRijrXoC0JnXBYMdBDu6enGunVr5f+7+ztJz644wOX7uYUTxyNCk2LDaZtuXAjNf1lQ1c8Fjvn51Ri58PkUaSxZiFiocVxaY9gCPRB9sHwamC7EETWfTOWeRiC66prNVTnKYQq5W7q4r0mcvjUYlir3flXRYJAAHE3AH22RrC3bYT6SFzU22IJw8qYtIuRUsGWoC4e3cBwTRiKkwacQIa2Spzlumta/37P/id/6BDVI/Yz+pM/wd/TzjuN4jmez8R99981nr92Z+lwqk99SKBkdpqH74poH7UEvVnZGcHjnRqxa3oXywgzG746JjGpsYkrkXpJcqfqh1VnKzXJYaZzqjOVmcmjjwG4ejzRDaUvfXjOUvJRo1/xY4XfUUY7G75DCZEl8c6MCbhQngs40Ef4az9FcvCwtTJa+h8Z/3y9O6putBD/LCmjAgW5FLTN4FyKS2bOthEQpo8U7EWrvl8KEc+dUuYZyDQgGfOhMhtDW3oJUroyxuxOoMTVSpHI29jywEZ8+8rDMt//0q/8JnWELzz31MDasX4NiIS+2zNI1WzUhecVaWnBvMY+Tlybx9vlZ3LyXRV4vobU9gSOPHMCeHRskYfTsB5dw5vywWKhzsxLImj6itM2u5uGp5gGdZDkbXW0xkdGVizRamxdXSjbekrtCpUzJjSu3bEM8UoxgEk6sBzVfC8qmDwYRACJEAT8s1UY47BcS3vOPH8bT+9bCzqahE9LtaRfl1te/8zJujo3gn/7zf4beFavxq//2NzGTLqNgKkiVdBkFaZGwjKeqho5KpSRjMeZ0aBwp1ApQS4tAYRZxXxWHdq7Hvi0r0RUPIhEIihLsxHtncezUOYRaOlG1VLS0diMaCKJcyiMS9WHtpvWItXXj6ug0zly+hclUEUVvAFa0E9liEcuSIexY2Q3MjWDq5iUEIgkkl2/CjBnEaN6GRT8dR8eutSvw5AOrsWloGWbnF/HBtdt4/+Zd3J7Jy+Fm+qMSDcADll067x+JFGc9sgTZcP/z45ul+/f5X4GIuAUKCxEiHrZLC+F4xlFhe7R6MeIimJLCS2SEzpZsmgnVl3OIqxa6oyo6Qx74PTZKNRUzJRWTWQMmDeH8jDy34dVcRJSdKd2ZmULLNSFeLRUHTsES8qhWm0dfRwTxCM3LLGRKJrI0f+L4y8vCl0wWL+JUwzgW0otpWNDgV1REfQqM7DzsahrxINASVKS7jPss3Ll2AeX0LCJ+VQiYpmWiraNdOHC+QAD5fF74VZZp1FN1qQTieCIo+VHZTFbuV4Mjl5YebNp3WNbv68dPCVGUKrJYaztKpo2K6aDqeMRPyK9oIuXkgU+yquLTxF+CXTUty2nQxSZOiJVMVq6jIOzu+VmJUshidk4NlhDliTSpUoDRMVg1OQYsQdEL6I4HsW/HAxKH8KOjb2F8ZlGI5eRsmWwOeCUbSDVl4hwTCK+Bii+i2yw9PVCtMrzlBcSgY+f6lXji0H6sGRrC+L1ZvHL0OC7cGsXEYgFqpBMIRElXRkBxEDFyCFcXETKy0rRw1MOCSYJCC0U3h8uqiJcLEVPx5BBStutUSt+qVatWYmCgXz6P+2eBBEO6SpjmQqSulHaLCsdyDTEdd/wiXMK66EE4N2KzX+fh1QsZFmAcpfBvPhcDDcl34siIr03oO1SKkSRdoZTfFv4jLS3oK0O7B3KKBHlxAqg6QVS5Y7IIV/0IxhPQ6FNkaqgx4JKKSrKw7AKiahn9SQ2bB9qwdeUg+ju6RaKteWvQqwWUikWeJW/4Nf9/2Lnn0Tc+aRnw9wIR+dMfXgrnKqUHAVOJcgAAIABJREFUj31w8bOLxeKuStVYXdWtQDGXFx7BwW3r8fC2deiJKQg4ZRQy83jnzaM4dvwECuWyVPis5BrmNuRmiIqlHhjXOLgbtroNpnLzSOQjSpWmfJel446lM+2l3196QZoLjObCqIFkNAqWxmtsvKbG87iV8YehR80FSeO1NKMhzb//flEjNtmskN1CRKh/Mo5yE3PoSCjgEb9JZQR8MGwVgVgH2ntXIdbeC1ONIG9pmCtbSBVJ4nTQ298tJLb04gIKiykYxRLscgUbV67AF154Ah0xB3/0W19BNTuJf/FPfx6hgE8sp2lFnc2mJX67vb2VWaRia35vwcJ756flIN21fwd2P7gdiVgSY2MjuDh8A7fvTiNdrMph7lcc+KyikFAtvQjN0qE5hqQpkw/QloiKioebCDvXUqmMfL4o70+kxeWqwJ8exxCb9CL9XrUYnAC9CuIw1ahskB7apIeCUoiYJRJ0d+DLzx5AxNJRmp9BRzKMeFs7xudyOH9tBFMLWeieIN549yImF/NQwmH4YyGoAW5sNVTKOkyDowNVuEjs5+nNAD0NpEbR4dfx5EPb8dThfWgJqpgcu42Z8WmU8ybGZxZw5up1hNraEW/tkK7cyi5As8pobw9haFUvBpevRDjWiZmsjjffv4GjH9xCPtApyid2M2uXtcJeuIO5sRsIshAZWIcMwpguO2IOGLZ1PHd4D/auGsCOdUNIZxZwfewOJjIljC6WcelOCuOZGjzBBHTxJxCikVuIuElFrkxWjEVcfoaMQBuISFOh8tcV/PfXlcQkuPREL0l3Ml5lIVKXbwoi3Ch02In6JF/EzqehOSX0J71Y1eYHMpPQc2nE24ZQDQzg6nQJs1WIcaEapClVPUTPDR51ER+Z3SswqxY8OhCBgf5gFWv7E8inp2QExyKdZOvpIt18NdRYkOh0JXVI5AMTCHU6N3PG3h5HX2sYxdQU0rN34eh5GIU0jMIiYkwj4CFo0xnTEkSAqHo0FkckGnN5ACLHrSGdWpBCpaW1FYlYApFASLKLFtIc2VWhRuLoWr4SwTgLDy/C8Q6M3ptDxXI9UIhq2QH6oCiw6ZYqwYhUV7lmZW70PEnKATd1t8rul7EI5JrQf8gd49Ro+y9uurz65A7RKI0cOjcMkVeKni0qx2J0NrZ1RAI+JJMJpFIZlAzKqxXYSsDl/XjJjyDvhoGNLC4VqAwSlPG2BR+L0loFXiOLwfYADu/ejIN7tosy6NTZy3j79CWMz6VgMt5ADSFb5oGsiSLS5zHQggrClZR4xnAsRsECFTk8K1TKnGvM6CnCrFXkPYjrqGlKLEZPTw/6+/sRj8fg82kysrrf8PGd1i3YP9x/3aE9b08pQCQ1mURQR3gcLCaEgEoWV+OsqjfLglRLUULunuOGWAqqY8LHtcCxiIx3WLgRd+KeakA3yP8xRQJtsSh1HEFHXH/hAKp2QBzEo/E4FI54qLBRAkLWt9iwcKTMzylgYE2Xiu0rO7Gprx0t4TBsxy+ImG2VUSxkiE5dUDTfVyPAi9sOPLXwE12IXHUc3xs/eG/5xZuTR2YWs8+mSvndxaoerFUKHp9jCklx44pl+OyRQ3ho+0ZhOh997SUcf+sobt68hWy+KDH3GjMkCKdRwmSxu3clfI2Rx1KP/mbmcrPC5OM2y+Z/+wiUXDcx+5sUKh8nz11aMDT+u7l4anBEGmmKjYr744qfpa+tsUjc1eKGY7l9q8vkdg8K15NBfBhk0+BDOabRYFkKvL4IwvFORJNdiLYuQ6i9DwUlgpmyjrsLC5Lp0NGSQIIkuHwGTqkEH2W58GLNyj48/cR+TN+5jldf/BYe3L0FO7dugvQ9Rg2ZTEqIvbaqYCFXkI3y7lQO6ZwHazc+gJ0H9mIhn8V7Z4dx6epNLGbS9S5EEfKiapehGFmY5Sw8JLPa5HvXiFHSnU5UJ50d7WKDziKEEQAk6clBWU8kDQcD8NhVIYLlKwZKtELXYvAwpybQCifYAjscR4WpnhzhFLPoCmt4au8WPHtoD9b2taKUX8Td2UWkDQ8m5st48dUTmMsaAjVznqvRIVMjyVCXzIoGRB8MhOVQZfJvtaJDswtQciPYMpjAL37xs3hs/054dR0Xzr2PE++dw+RMHhMLOUwt5KAFNWxe14fOhA/6wjg8tZxsIOSD9PWtwJp1O5DsWYFr9xZx8toUXjk7iqzFubuGZDwiM3V2qbJG/GEx90vlK2Jzf3DnFrSHfTCyGTz1yCFUivO4NzUOOxCC1tqDK5M5vHTiKhYrVIH4ZfOyeXjIFlsfhfIkF9Z0Q2z7Ue5S85r6q1DFDwuRD51Vpa6p69fdv/gPxGXcO1rs/BGEU60AxRwiag3LEx4MxmzMXn8f8+N3sHz1DrSu2IPRlIXRdBUFy0EgQYdTklzJmSjJeJfdPvFpdukk61JKHbJ1bG3zYTCp4srFd4VL0r96I3K2HyMLZWQMRRJgaVkustJqFXFK5B0HuZlJbF7ViycP78XY9cs49sYrKOUWoXlMCWALMIAxoIqBVjwex/KhISFKzy+kpStmbkkbOQyOjfm5WUFsSnoFQ0ND6Ei0oZAvoVCsYC6dEadV5gUpgTDWb96OgRVrcfT4aeR1wAq2wAklUFH8KIspmEdiGDjOkiLEtEQxROTQNeKqCvooqo+64kaKEKo0uN+Kfpm+LUy5Vt1CkZdFSPr1AtIjGh8ZeVH6Ld4zVGP5QzB0Cx7aA8gP0R3VcLl2tgeWQRNCTfhfVrkMpVaCVsviwW0bcGj/ZvT2LMPsYhon37+IU+evYZqFfyAMfygEnz+MfJHIjgmv4sDvMZBECbFaHn4jD8Ui/8OiC43rnE2ESGzZGfJXkZgLFqLt7W0yimFQHUcx7l5u309OFj4HR4V1NOTD+9ldCxKPSrEDM3FoCV8fzdAbpOH3wUKEqIbsxg3jTCFoi+BNyPUcFbNIZSnjCtBJHCcv2ysaASHK1kzUmK/Dz07xCSk6Z3nEPZzIk+3xSyJ6S7JF4hCKzGBUqTSkE6+BoKcqKMiWgSQ2D7ZgqLsFyXBI7oF8vizvvWZUq45jHvMqyrf8/vAb+/Y9MvVJixBZyn8XT/K3eY4/fPWd9mv3Znfdnph7Kluyn1jIl4dKRgUKasLqbw96MNgSwsN7tmLHxjWoFrI48c47eO31H+LmrdvSAwXDYUTDYXEl5Jkq/DV2Tawo63M23hiN2V2zKqWBFiwdczRQi4aTXeNnmg/65kLmrypEmpGOpVkyjcKoGfVoRjcaKhj+W3MWzdKbvflnlo5uPlKI1G2PhS1Csl9d/uY6VQnbSTaNIGevNUJz/GkSfNmm+aH6Iki296Jj+VoEOgaQ8wZxt6jj+t27oPp5WUsUA/EgBlsTGOrtEg39peERdHd34uGD2zA5dhUn334Dm1YvR1s8DFWSgl3lwGKxjDvTc5hN5aD4onhg+y4sX7kZN8bv4o0Tp3F1ZAaGJBwzG4XErRoUvQYP47ntAjF4CbzyWHRVrEFlsJviFUkykQ+ua7q4FosVOXgbRnStrW1oTcagUzapArpF98AqClXOjQNQw+0ItPRBD0SRYidJmSuVUXoFPVENRx7cgReOPARNtfHq8Xdw6uooKk4Ut8eyKBsKtGgE4UQMlteR+7NilMV2PBjiXJ3+NuyULVGjUI2gWHmolQnsXdeDf/TZp7Fj7UrYxTIW51KYmEvj4u17OPH+ZSws5LFh9QCeObgBYaSRm7uFmfGbcKwawuEYFH8CiY7lWLNpJ1q6+1FRE/jV//JNnLg8ASPQBq8/CL8GhP0kKteQjEQw2Nsno4OWaBgP7tyMo6+/hnQ6h317diKkVBEOehHv6kQtEMWpGzP43tuXMJWjmigkhYibsCsBBO6YROyiXY6Ia7jdRFb9GyAiHylOODIUJj87xHq2jKx+Vge8jwi8U9PlFiK2JwyHLWSJXhJVdAcMdPsNVOfHRL7Z0j6I5LLNmC56cCdTRcEhATUiXSbJqU6ljJCXVB4FNq8ds3dMB5Y/AjZHm1pD6PSZGLvxvvzunsEhVLwhjC3WsKhr4ILw+W0Q7PaWynAKOQy2xDDUnYSVn0NrzI/Ze+O4df0qTImW98r1oLdGKBRArpAVW4J1GzZJOvbMzBwymZw0CPFIFMlIWEZP84sLWMynZFwQC0URDUWFTJ7KZJErFFGqGjK6amnrRKK1CzXbJ8qyc9cnkDEV6LT9D0agUD1ku3bfQjwlquF43JBDw5SCg3H3HNuwMKNzJ0MjiciwiOFow0sVlUKeiSmkSf48I+d5D7iZ5czccj1lBCzhuEP8MDTYBlEQXl9eU0pN6RXC4ZYi3iGKbUOleqVUREdYwaEd6/D4w/uEfH/u8m28c/4Kbk3NomQQnXNT0eluyp8PBOOoVA0xJQt4a4g7biESMAtQLYrxWYi4CbVeEtdVmj/yXq1Br5TR3dmJNWtWI56ICwJCaS4/K6H9188Vohwslj4cy7i7ekM3wL3czYqpuY61TCuuZ8aIwqwuUBBia92m4f6ZZDkwmCTvKIJycPPyuql1UohwnEiyNKcB+ULZzUFrFCJUwykBZL0BFDw+2DSZ9AelaPKrfhltUjVoU1HpqSGsVLG6VcP2gQS29LejvzUmBH+Oe/KVIkoVjtMxapnmj0Kh6HdDIfX9HTsey/1tzv6P+5n/4YXIsatXI6+fHh6aSuUPLeZKn55N5fcUSmaI25VqV0UVs7IrjhXtUXRFfFjWFkc+ncKZ06dx/tJlLKbz8AWDAmfxApPURZc4ElOZNklZmeRh1HkiPKybD/7mYmTpOKZx8PODajaaadZtN2645udZ+sE2NtKlnJBGMdMojBqPa+QGNP67ucBooDr8HfcdK+tEp2Y+SfP3liI7LtHPVeTwUBBdg5hM8gTnkxEOdoO2GCRG/xRX66tK4i3nvuQTxNp7EOnogzfZg0q0A3fm0piZm8P6Fb04uHklVnXE0d+ZEHXAD49dwA+PvYe9e3bg00/uxfD5Uxg+fwZBnxeObgkBjvBgiQvcttHS1Y3lazYh1r4M7567iTeOv4OFTBZBfwhedkpmBn5PFajWUCtUxFjNr9LDoAovNwWjCr/mRSIRRygYkI0zXyihWCrBIDxukLVOQqKrVIrH4pKFQ0dU8lS40AvlKvLFCsoV+miEgUACVX8MJX8UZY9P8nnE3lgFEn4vtm9chWU9rbh0+zY+uH0XjhaHrrsW96FYTIzACuWcbIQUVlA+yYwWs2ajXCgJWVCMwhQqAAoI2Dms7orj8LYNWNXVDs0wEPIFoYSiuDhyF6ffP4+7oyP49OMP4cvPP4pq5g7K+RmMXL+EMv0vLA/mcwZMLYEdew/hwYOPIFP14ld+489x9P1bcBLLYDqiJUE86EVEc9CRjGL39m3Yu2MHFMvCjQtn8d6772LZihUYGlqOiN8RXx4nEMQHI1M4enEUtxdKKFPDUyeD3xfOiM+mK7VtGOh8mJbUBFrXTfeam4DmjejHUBJh/POI4X1ZJ8KycBCLd/or0F2VihjOv0MuYbJUhqdSRBQVtAUsxPwssFm00Fo9iYWChbmiKQoNJUQOThmaWUVnWMOyqA9BjwufVxwvpgoGUiYljQo6Qn4xdNLMHDx2RTS1hZqC+bKCgu0XRZEHZYSgYyAZRtTWEbOr2LF+EGdP/Ag3r1yQ+5XprDz4iBJQxtve1iLREqTjspCI0v05SEjcg1KxjEK+IChDG1OEW5JYSKXgDWhYTC1AsR0k43FXNk3+U7WGfLEshQn9QjjG2rR1B4Y2PIC3zgwja/tdwzpfVLrhGn+O5mT0D/FQ7VORg1dRNASCRIv8rg24ZUoh4qIgdaRKcxVobkxGTVRLVOKxEJHrKx0i5dZy9dx7hv9GxETGeNxs6z43MkJ29UWCJZgG1FpFRmKrO+M4vHsL9u/eh/nFRbz81imcHr6NNHNw/DRc5Pmsw2sx5I6GexaCoaQQm6tGWcZeUauEmFVEyCpCM0ti8igSb74e2uPwXpJcIxutiQjWrBySZopnQZGcCEkoNmX/4EiaxYUrSHBTVqX0buL4STNaNwE0arobDsiDv46qNDfIzC2jlLrZioH+V7ppoipGfl631mf4XY2J8DYUnwKP6oVhmyiXKjBMDyoVW7JiLB+dd+nLFJQkbkZ0qD4iOtz/aPnPj80PxaMjHrSxtjeBnat6sLYrjlaS3G1KuHXZn8u1qmkr9mkH9ouxSPibExPFmc9//vOfzCBoyaH5P7QQ+aNXjnVdn5ncM7FQeH4yU3h0tlDtrtUsKEYVCa+JvpgPXWEVawY6ZT6enp7EteHLuHDxkiS4hmNxBILR+yAwLxphIy4iOWQIj9EBkHkDdTSh+cI2UIKlhUXzwd0oAnizNNCRjyOYLi0+lt6AfC3NBUaj8m1svo1xDf9uOO01vtcokAQOrVv9LkVuml/zUoTlo2gIQQ8HihQjXCmSziFzcHcRurNx23atsqliIXTKG5XrxWRhR98RfxgaI8ljScS7l6MSaAcibZiYTeG5Z47g4NYhLIwMIz03i0SyC3NZHS8dPYXpmTk8/fgBfPrph3DzxhWMjY6gotODgCm1lN16sHyoH8vXrcLNyTRefOMCLt4Yl/k4xw1JzYRqpKDqKficCiyDOQmMtQY0pebmhhAq1qvCQWlpbZGUy6peE+4HLY1lHl2uQqOrKjdeuUeoCiijr4uQqw9VJjUHQrKpZFNZFItVMEKLxExP2zKUtSgKNRWOPypdKLX9ejkHze+BLxaD7acjI8PLvPArYUTCSZSKBVRIolXocxOQ+7RctqFXveJPIV/eGuCrIqBYiCga/j/m3gNIsvs+E/v6vX7vde7pyTntzM7mhN1FzgABMYAEwykfJVGSJZ19Vb6y7CuX7aLrzi4Hnc6y6iSqJFkSRJESRVIkCJIgQESCiJvj7E7Y2dnJsXP3S9329/v3WzTHlM+SBZYXtQVgdqa3w3v///f/fl9IhkLoSkTQHjOQZKaJxkmWi61cHoX8GjZWpvH4Ayfxiccfg+ZVxcFRLmYxee4srl6exOJWEX68DUdP3o9HHn4Cb525hmeeew0rpZo08TJoabS3Hft2daMlHsba8pKc9E6evAvdbW144etfQ1tbBgfuOILhXSO4OTuNlfUtXJ5fx9mb61hhtkwkBV8WYF+iNISIZNkczEb0mMBmdXLc6eqTqWAwFnz/6Nj8bbeBSONYKamQssyLPPa2IJbiVTqbNBkt0t6ow+EpmyMajwld1BOUEdV9WCaBeKO5lOH2LK5jCbFkEYaZiYB0qIp9PUl0hMuorM8LA5bpGcRCoY7Lqxzj0CYbRtwKoTPB5mZHxiElm+JPztqpnaC7poyIm8PRkVb83E89iJkzb+P0my9hbXEWNY+EeQjxWByJGMvS6DTxRDdB5qC1oxNr6+vY2Moilkg2WCa1YdNB4do2YtGoOLOiqTRy+Sx8u4B8dhMZghcrikKhinyBj8vXxmA6TVp6w7E0Bvcdg5Hpw9sXb2CrSveQhXA8ASMWF7DBMSEZAt4nvF/IhvD6Yz4PWRDiCzIg4qJpaGm4Xsi622CsmMcSdHOpFmbJXlVfkmZmXeyyVJ8SlHFz5VhM4Ie4+4hnaG+2BRjevX8YH7n/EHbvGsEb787ia995HZNLG2I3Z8qtFPlpDsJ1Wk0rCNGujTCK1RBCVhx6LIKaXYZVzaIlVEWiVoTu5Bl0Ip8XwbLvqsRsPgtqR8ZHBrFrqA8WxbvM5mgwFwF4CKo5mvcG/newlivQ8n6GFAPlhBFhIKYITRm9rrR/UmLXACLB4VVcTMxFsl2JVVcAnwcu1QjP58xgPbJ2FL9zH7VrBnKugSK1IJEWGMkWGNLuLHeqCPCpHWGiasirCkDvTevYN5DEiT1DGO7tQpQur4qNar4Iu1p2676z7sG7ZCZjv5PPh17/8Ic/TNPOP/mvnxgQ+e0/+0p3yHN+5urC+ufms5V9hbquSfhXOYf+SA37e1rQY4ak9MzQ6li8OYdzp0/j1s2bchFTsMWNghZTfhCcawqlFjRz0kLFO08ssbQrqXNaM0AIhKA7RaN/31ij+fsC4BA8ZkDNBY+/UzjaDGSaRzPNjxlclMHFu/N5BKxL4E2/HZ62w5mwk9kJbprbz4nvU9ASfJsV4SlFdW4QuHFmKaMtLi4e5U2NBYGCJsZEhw1ZnBj2ZcZbEG0ZhNXah1C0FcdPHseewQ6cf/sVrC8vYmxsAjBTuDq7htXNLLZWl9HX34VHHntAwGQtFIXtUHxYQ9QMoVjewulLZ0VsNrNQQU2LIBph/P42LHsD8VoBYSerhGrU/3BkJDktyjZocPFiH4PrSHQ12RZeL9F4QgANQUi16qoqc1oAGxtcreYIzR02dKRb29DS1gq36mB9cUWi5inWyzs1eMk2RLtHYEfaUQlFUHbYUuwrhiNmiSjMoZDLqyGWzMCUqHoHpUIW4TBj9pnWSlBEIMIwPEbQM3adJzBbAZGwhrAbhlnTZR5OkMF0WDqBNLeA1lgIScPGSG8Sj9x/Eq0tLVhZWkOMOQBGBKfefg8XL1+XtNaKGUNb9yA627pxfXYBS1slEe1Z0ShOHDuAh+46hF0DGUnAZM39y6+8jnMXr+H4sWO4+/AxJGIW2jpSkgtxa34BF6/fwJnZVdwo1LAdiqDE6HemcTrM52AFu6BacdLUJMlMSaMVaPgxR58fkxly21wTnCx/5ITJrVuOgwJsFKQmsxNSQKhGLYEvpV5VaeUjZRGRDS5ULindEH9WNNqUuuqgRkcPR1AoluCVKtB1H12JEMY6IqguXcfshXfFgnv45P2oGBlcXCxg0yWdHZV5ulVny7LqceEj1sNREBZz7EDLqlZaxUDcxn/7Lz+L+Uun8c2v/hUKuU1hHiOsUW/JgBolbt6MLl9bXUVLpgV9/QMolitYXd+QYLF8sSh1CXThSCJmtQynSj1QAmYsiVQqAbu0hXx2DelEHMVCGbkcu2QshFmd0KikKFbyKDkeHvjQxxBrH8CFyQWUQnFUwnEUPKDi1tShgwnRpiXXCu95JbCuCMhjjg5BjRyQJNCOBcGOWHqpX2DnS5jjGlGXNsYXgjUb2bgUGPP64FiHlwjZI6eqAAzdV3xs6b6h5drBYGdGRoVPP/kgYoaNL3/1e3j+tXPYtHXUYi0ituXfa8FGHGVEOap1CvAZpGaxEyghbEJVMlCAaK0Ks5oTjYjFMS+BLcvgONIgEKnV4TG/w3exa7AXu0eHhF0NGokJSPjaCSiCErtgH5D1qKkVVxqJ+biNDh8CLNGIcK0gqJMkVJUhRT0O2RBVJ6LGSwQqNhkROpUaII6Px5ZfMl0Ed8x5YbdMvkJWWZN243IoDkePQY+lYcQTYoHme8uxlSMOJAdh30FKd7G3O4Y7dvdg31AbelvV9xZLVRQLFXiOX/Yc+7pTKX57bGzXH+89eu98I5rqnxyEyJ76gTzqjgf9o1OnjCtnZv6rU9fnfm3DMwfLujoJxGpljKbrONyhoyPECGsXG0srePf0GUxen5aLnml9nPmT8lM6EE3Ct8h1B+iRxVey0aoJtYo/bpT/NG/eAQgIAMnOUUkzcOHPBY8fsBHB9zeLX5udN/x6gHp56g50Ijv1H82MTPBWNYOJZrAS/LkorZuigoORU/M453Y1dMNKdlvfIu+NWhhE3S1CQoU6hFAUWzOdHOpUwAtX1N3UcjR6RPjfZB74O2LF0NU5II25tMgxarytrRXpdAxjIwPo6miVYrhUpptJAnj2W9/FX3/1a2jr7kYy0ym19JpBhkCD7ZSwlV1DNpeVg5FWi/Hoh3i4ALNegF/YkJMRT5+S6yHBcyq8TSYDtNo16Hq6DajkJz2dSCUlY4QLdiKZRqXiYHlpCTYDmmq+COAiEVO0JBT92WTReArUNFg81bqeWHxtyg10C5VwDF1jR1CoW9gq14UZYVEfjwdMNJT5ejQOXbNQLXOzKIvt1IqEJPAJNS5eGhyHSY3MneB83QUzwlieytcQYr9DiTZJFUSk121YXg7R6jJ6jCwev2sfPvezn8bQQBeK1SKe/97LWLiVQ7VqYHJ2BbMr26gacUDyAZIi3F5dWpI+pd62ND7zkUfwwF0HsLp4HW/88GWZLd//8KPoH9yFv3v2dTz/wst4+hNP49H778HG0g1cuXgW+/YeRLpzANfWi/jW2xfwgyszqJgJ1KNR1BvaImpCZJfnfSkgQ1lp1UlARV0HgWXNDhr5cwEOZDyU00JAtIgJ1CiR7hE+FEGy7zMNVmlBmJQsuTAcvbK1lsFzbKzl3J0OEI5zWKBGxsSnXdKXaxvUJ7i2uJWSmVZhQ/Lrq/DrLGyroSdtAoUNbC8tSIBXz8A46rFW3NyqYp2txQQ4oTqMGp0g1CXxObOvg/UOPGnWEXZtmNUNxJ1FPHJ0F0LVLcQjGhaWVjA7NycMDtNWk/GYgBH2tmyur8s9yM2YCa5sD+amQ6AkeTq6jkxrBtFoBCsrKyItj8bTkt7JEtvO9hTWV1ewtroOmrDkwtJNYfjYuVOXzh0d+bKDzv5R/Mwv/jqKtRieffUULs2tiHWTG5sZI/PJHBFe1x58jgH4+TQal7lh8rNhpofK+PDkPSAAIXvAZGuKv6WFXFEycg2wtdiXwsKQjJDk/hUQqzJb6DJSVhwHEa+CI7u68cknH8Hhg/skJ+oP//xv8N7lKdRiCUTTbcJW8iAT1x1EacctrSLm5ES4XvHrMOJppNoGUTMSuLm5LVqXZDiEaM1G2C5I2CEZEUmcrtXFQl+u2KJ5IUAYIRDZNYxoRIW6Bc7FZt1e4GjkZcx1Pyi1CzpkVLaIYuHYKWSaFAC7yjXTyBzhn/HrEivA8VYjEE0st5LuTR0JwaorYNH2aMklYGTKalQi2bfKNWyLw68FRjwJI5aAEaE+ToNLoMx4ADMMx69Cs/Pot+o4uasXd+8ZxFB3UhKhPeYtOUzZ16FfAAAgAElEQVSStuulsl2y7dq7iXT6dx9/5Mlv/yQwwk8EiLw2szb+Pz7z1b9ZKHlHt+qW1A37uXUMRn08eWwYEy0OVq9dwNWzV/DuW2ewtlVApqMDyZa0SqaTki32HijlMdEg43/Vht5QE3ND4mmeK5VUc4fl4uGHzg+/Ga0GjEEACAKg0fyGB5t+4KoJmA8hnZs2+mDzV7n+CjEHXwuATfAzzT+3E5wEICd4Ds1AQ+xfTRfuTqASgJgAOP24v4d+mcbOoDaG2vtJrCIulG4CAikdHl8fRwLsLuAi1oDC4q8P1RANs100js2tEvYfvRedQxOowkDf0AiO33EIEbOOXHYDLS0ZXL46Az3aSuMZvvfi6zh7ZQoFUuLMDWg4Luo1hlG5AgDiXGDrFdSKN6H5WUQo9nJJuzKQrC6R0lzfiN6l14QnZBnJMaKaorcaSqWSnCRSLS3o7esXhoTjGdqGOfcsFnKS6Dqxdw/KVISXSlhaW4FhhtHZ2oq6bcMpldHR1i6L8ezKmoi9bC0Gs6ULiY5hKZPbKLtwjCisljapCCDI4WkVNS5oOiKWygegbYaJ2Z7HQDVTNdjShmf44tZgS6xToXUzjLqrsgRgUwdTQaReRKS8iP5ICZ/7zJP45Z/7NKJxE5VSHteuz2NmZhMvvHYRZ6bXUNRpy0yhKqmKhIAeqtl13LlnHP/lf/qraI3W8N1vfBnPPfs37MBD38go0h29OHzsJO685348+71T+Itn/hIj/QMS3U/F/NDgEOaWVrFUsLHu6bi4sIqrS5vSUSHBZqT9CWpFRKdEpNTcyelZNh91Ir79K9AlBSCEm7ekJykgIpkNTcVePGDIqdNzEWZRG+/xOkXHAaMnWeJiDzVYO0/qmzN15llwg6Htk26xmrqeqSVioqbkG4ZCiCXiojnLba/DK2aRjhroTieRtJRdsWzXUHDqyHt1VJieyZEPpZAEDTK/5P2h7i7Zd2l99RwYlXVECjfxmSfvRnljFsXcNrp7R7G2mcXlK+dQKWxL3xIBcTqRQGu6RVrEZ6amkUymxQ04PDKCSrWC6ZkpuU6ZqMp7O9PeimgkicuXr4sW7vC+XZJrkmP6KkLI5qtY2czCr2sCxrmRVewiXMdG3+AwWjt7se/QcUwv5fDmxXkslzUYyVZEEgloDMyi7ZNrgOg4AI3BXY2UaWke56m8UpVxDFmTmBURgMTCv6qt+nCUgJmOkSBdVwUo8poIlGpqSMwDjnI9CbD0HDx68hB+6ZOPIW3V8N3vvoxvPP8SZtarQKoVjq6JPsOo+4jBgV7agF5cQ49Vx0h7Snpert+6BU8zEU91A1YCq6WqaMBiYWofPMApo+5Q3FmVrBfOSWPMi2mse5VqGaPDg5gY3yVjMLIfASsSMB/BATc4bDaPZCQnJAAUjXZcsq7cu8R50rAFB2N51SsTklJCte/oMjpncBzHYWT8mNUiQITMPwsMYaLkhJCr1lGsGTBSHTBTmaBlACazXORAzuI9aiprcO1NDGZMPHFoAndNDKE9osPUPBQrJWRLTJIt1aqOkwNCX29r6/tf77vvkWs/CRDyE2NEvnN+4a7fe/7VP16q+AfWc2V4xTwybhF7UzoODSSxuXARrzz/HWys5ZFOtskMUg5KEtNOB4w60QcbMEcFymyqYmiJqBk5K0l2nD+yH4AfbAOIcMEJSoR4Efw4oLBTBxIAhWaWJAAlO0WlwcbfbBfeObJRM8P3VdLN+pMfp0Fp/vnbr/t2YI5aRAMAFTyf4PuagYh8DxdvshyMSpY8AiYBqlM3nZdUaxuSRqkqtYuVslRhx+JxVF0bhWJRbgiT6Z8xC5tra4jpOibG9+FXfuU3cMd99+G1Mzfx8tsX0NqRwfGje+CUNjA1eR679hxAqmcCG9sOOts78Ad//CWcvjqHLduBTbEYp7L87HwXLB1jPkc6TFHqEiqFTUTMhAoccksiSjS1MPgPWRGeuChQ5uLDXiC7UkQ8Hsfg4ACisTg2t7exurYOy4ygq6tLFoDtrS3pqCjk82hrbxd3QSTONk0T2dw2trc2kbCi6OroktNyxbaxlc2K/Y4KfD2aQrytD7VEJ7JaAsVwEr6R4EEOFKTx5GlEecohOxCGbRvwXS4sYYQMHboZgh6uqZ6TRicKai4cMjUijfdh1CuIhypIGx7SRg1apYiwW8XD9x3DZ3/uI9I/cunsedxx/F4YsW588Ruv4dk3r2KxBBklsesjqXkYb4viMx9+GB995CQmL53Dn/3JH2J9bRmD/d1o4Wbb0oKtQhEXJ6dlBPGrv/kvcfbsJP79v/t9HJjYi8/90s/D1ICXXn4BtxZvYf+xOzC47xDeOD+JLz33EmrJDqm1d0wKV1VWumwu3Iik44ItrxyhNpgP0vZBQ7XqU7gdby0uqgYQCWscv5HB9yTtkmVqNSZMchMkKNYt1Jl0aZnQDII7MkqujNVCQVeGDwnrMiXsriy5FHQqMTo9GmYOgyMizXA8Jom3Ydmw67BzeaDqSIs0N0bS4JqpIcxuDQDlAlN6ybYosTzqTB/lyZox2+qUr7tlYHMJ/Yk62o0KdnUxvZSR/zG0tvdgM7uBy5fPYnNjFV0dHdg9Ni4bu4SSeb5Y25nkOTIyosYfnisumeW1FaTbWgTgz99aRH/fiDzHxblpZJJJdHRQ8Aps5nLIFsuwPZ6gCdwpvmzBwMCggB2Oz4bGx3Hu+jym12pwo90IJ1qhRThmrKFKey2RGsWrTIKVEkP1+fgEIDxwMareMIXtI3DkW1Gq0J5eVYJUzkLUCez9SR1JMnE1Eng08l9YXEixMa8dn/H4Oh668yj27+rH2ffextmz5yTtOZRIoVyj+NuB7tsYbNERzi8ilF3GaEcLDoyPoq2VKaEaZm7dxDunzqBU8tDZPwRE4ihUqlL4RlaV7DpHuRKWR9e2bcMgAOA1VHMFUO0aGcHE7nEBItLPQlaNDIXIAdRru32YbIBavs8KhCgtk1jAmwpL5ZDaaMoNMq1kJEMNjQTDKaYozFIhLSR6IP7dHGVx/aFOh2DYCcdRQgybFQ1FxxTtT3tHmwhXecDw665koBCsG5oFRuSkTAd7h5O478gE9vb2I2OZ0s+TK+ZRcasoVopwPPsaQvi9tpT1l6+9dqX8+c9//sdUtn4w0OQnwoi8eyv35Oef+dq/Xyk5e3hjt0XDGImFEF6fx9V3X8fM1AWh9uLxjKB4LkA88cao6m3Yn6Q5Ui54nm74WwW6KN0bWRDeLGrYoEYNKm43EAMF87lgttfMPDTrSIJNPRAjNestdopcAyYi0IMwGplfC3I/djIuwfPZqT3ZCSqaQUjwZwEIan6MZiDy97EkshaQ1ibbLT75RgY9T3YEIkwqlJGEoselJIltpFH2J6jGXvrguWyUZaFh3Hkan/nkp/CZT3wSHZ3dsBIZzG7W8Udffg7vnT2LlpSJIwdG8NGfekA2uf/9T78OI9aJlkgSi8sbWC3bKNGoLYl/FI6ypbMMo1JA2q+iNVJDPFyRUinp59J1eExCDLmSUSJRibQHhsNwmdcgdea0H7KLZRDDw0NyOKeWaHNrC7cWFoVuTcaT6O/rFeHf3I1ZZHN5sTdSkOfxObAHJhSSFFfHYZoqxX8WytUCctl1SJWO7aGKCNpG9iPUOYolW8d6nicZ9vREEU2QnqaGxEWZVjrXknk9nRniK9QZ9UwHB0cKfOmelAWS1heGhyMC5LGnO4quGKBVCwIc3Rpfq4uRXT3o6+yEW7YxxsbVnI23Lszgwvw21vIOyuUSWqw6Hj6+H7/40UckBPD1F7+F57/7TfQNDCgrIiOt8zmEdQ2ZtlaUXR+Ts7ew5/BJ/PNf/i3M3FjBn/zxn4k24N67j2Ogtx39Pe1oa02LM2Utb+M7PzyDF05PguX1tsXXxs1ZrVvScszDAMcmTbrFQC9yWzfSACJyam4UKvJ6JH8izJdjA14VEbeAFotgmaFwdWSrPqocvcSTQITWUWbDEAh4sIyYXPCcGlGgzTEf+4fCrodEKIT2pIWOVn7eLpa3sljJl1AMWdBa2uQ1iGOs6kJ3mdjLgDTVZYdICIZlQJfof4Z2WY2mbdpAHbXeNBgXv5RH3CvhYG8K/QnG6qexvnAT8/MbCIWjaOtqh1ur4vq1q5ifu4lUIoGR4RHELAuF7Szy2RwKxTySybhkWPBAsLG9iYXlRREmcnTSkmmDEY6KbmRjhd1aLNvjyJo9ITW4/M3xcjiM/t5+xKPM7HBx/fo0Onp7cOTEcZy6Oou5rCZAxAvHxK/CzBAKQPVYDFYiCc0kmKamwZdywLrtyDpBlpFMCMcaDAzk95AZqxuauDnEKROEfDXc3XT9iDhVkKka3dElQ0ZJvu760Cga19h4wrEPZ0xM1g0hkojLWM7UDZTXFmGWltCXqOHoaD/2DA/KwXMrV0ScADsVx/T0NG5cn8NaNieZGlokqkovHV+eb2A/ZjGn71QQdrm2+LIOULOya3QE42O7YJqR26OUADyIeLo59FIYNwVCghGOdM1IYSq1NA39YuPe4P5G9lzYJtGFKEaQYITARdJ8RWtdkbBD6jp4Z3HZs5nMHIoh71vI2WF4WhSReEpauUMSWc/1WlUg1V1XDowjXW04Mt6NgyMZdKcjSFpR5HN5VCq2BILmS6Vq2DT+PBaz/qIYrl76zEOfKf1/7Y75h8KVnwgQmck6v/Enf/fcv17eyg3poRrKmytYmryAtdlJlLe2VBKj70tDJOlxiRqXmb2OsEEqW1FXctoilcbZLH/zMmUttG5JtLFU0Hk2dOoJiHYbVqrmN4Vfa1ZBBxdUMzAJAESzQDXQggSb/04WhI9DpoWsR5BMGDymjA4ai/TOrzXrSHaOZ9SBojE33xH73jyGURd0E/3dsPcGoEoYkYZNLQBqMoNnRHCokewnLBJnv5xpqnJAVZNXE1qcs8pkKoHjx4/j4UcfwYm77kbMtHBrdgb5sg+tdRe++K1X8Mqb7yKeimPXcDfuu/cYapqJ3/2jL8OrW4hDE+FoznPlhqIDwXc81P0CdD8L0y4i6dfQamloTZpw7ApypRKqToWmW8la0AmM3JpcEyxmCpsGWltScColxKMm+vq6Zc5OpT8TILmQbGxuYW7upuhHWnlqEtdCFIV8EYV8WXQILLVjI3O1WkGhUEbV4fWYENakkN9EYWsdCWmYYk58Eqn+cZRjHbhZArZdHXqU89kETMOS0Valyhk59R8mjEhUgtsoCKY+hdoYggBSrlx8azZlC9w5GUNeQa9RxoGeOOrbi5i/fglmMo2+vUexbetY2SaVHROxKmOjc3ZVRIjlsotwrYYDQ+146qGjODrRjxvXLuD73/0mrl2+gIcefgAfe+rjwm7dmJmWzqBMIopEjJoHHbdWNnFp+hZaekfx8JMfx3a2ir/44pdks33iycdx99EDCPtVrNNlI0Agjr996T2cn9/AQt6GH4mJzVtKyUJsCKVNlrQm3wR1L1J3dFsL1XDPBCJVpR5QjJ3oCyoEIS6iehUTaVe6StyKg7oWw3LOw0LBR0GLwqVmgxoyndezJ3oYruKko6X0y7URCblo11zsbiW4C2Ft5SbMSBStDH1b2sRM1kOJJXnxmDTLskzNL5ZQZ6YOLcE8xVICY+qwRHXBlYhOEN4i1K7RMWKjTiaINexVF+1R4Ld++kk8emwEf/OF38OFd97EruExaGEDm/ksTObJWBbm5+YxO3tD8pBaUkkBPgQOqyuL2N7eEgcYD2MSOy+iaE+s6T5HRVUKRR1ETUvuZQJvzSBtT8tuHamWtARyMddjZXEZW5tZ9A4MIdXegYLrYdsB1twY8vUEfM1UIzYyHGzYjcVFh0c7sct7lDZZJr6GDcnnCXOU6yi9A7UtZFk0w4JmsZqRCc6B3ket3FIlIYJ5ZcfjfSBnIskYUa4gvdaoSBQXnyOsFS258GyYIV/qDvztZYRLWxhpT2LfSD8GersQi8ewXSji5uKSWKH37xmTMrqb03N46533sLCxLpHnhhGDyYZphoQx/ItjEjJmzErhuFejLk4VzO2d2I2xXaMCqCtkgRoHYNF8NNba2wy5XNdNXTPU0gk4Vnq25kMtGRFh6gnqGuGKqrRUsfhyNAzpMkbkQYAHd1J+7OAp1sMow0K1xtTUMHTDQpR6EGp6GPPO91xYGK6TFXTFTRwZ7cOJiSGMdbcgzZNUzUa2WEChXEGhXOLY9Fodod81rMiL4dHw0ofHPxhXzH8MmHzgQKRer+tbNXz+7MWrv/rq6691nz/9LhZuTEmdeq1agREyoNV5e/OitBEOq0pkAYdi/WJqKmfC6iI2OE9kwhwpUFoedBOuZqFSZ105S6dcGIwU5vCmEfEeKJuDTT9ArcEG3gwARBHe0GQEi2YzCNkJaoKf/RGE3LBkBSAieJxm0BMg6OackJ0jn2bGI/gzfk3S/Bq9NQHAaX4NAYvyIyCGQETufJV4SPaUoy+poJbxF/lFVbTEBZInUyLxcqkgY4aD+/fjkUcfxcm77kR7dxe2t/OYmbqOi6feE01PtHcvriwXceb6PCe3aG1Lo60lDt2M4OrsMoplF+kIK8TDWMttoSRNlTp8xmHXCjBCBcRrDuI+EOPi7irwYUYtVGxmgRQFfHKzZZ0WF/SypCZqGBnqR1dHGyrFvAgoqXTn19V4jqyLasZcWFiUttLu7m41qvPrKOWYMEq6vy7UJtMjCSAotnU9pUlwqyWZKacMDelkGla8FW40g3U/ilXPkHLAeiQJX4KNmBPAEUIEumUibLF3IyT5CxT3SQwiF90wYFiaxLzXXR2VQllOabGQjYGYj+GUhuLSDOamryDa2o7ho3ehrLfi6o0yPERlI2AKk48KvGoBPS0pPHTHIRFHdkWqWFucwqlTb+G9995EfnsLBw8dxOd+9dcxNr4b66ur8jVLC0nZHilnBsqVfB1XFlaxuFnEh578OJa3ivj6d1+CFYvj4Pgw9g50oSsVFao30daNqc0SvvrSOfzw4jQqVNzSZeFSR0H9kUhjoEVCwk7zXhYvjTjaZB74/qmSDguCB9H8kCly4VVYVA50xjw8ujsOb30Oi3Pz6OgZhRvtwOy2j/l8DUXmgpAJoCMixHfGg8Fqe7YGc+au6VJ6NxSrY0+LBmdzHhfOv4NkSyuO3vM41mwDk+uuxLTXSG2zUyhiwCSjwITSqgebGy3XIZ72ObMXMTdFxwqYMs+EiaBc5DnuDLl1RP0S7jk0hCPDGZx58duY6OvEUF83pqauSUt4NJGQ8SHXtaXlJdyavwXHrgoD0t6akeZesnjFIruZinK6bmvvQHtnl/zMzMwNbG9tIx5PiPCWGx4tnCQ6Wdueyqg8HYqm89kswhJZ7sOKp/HIh5/C7P9luz83fQvLdhhVI4ka21dFkBqRe5YMM9knCmnVuqF6eCis5GdEESs7avi5hahH4IHRoH1bWW+bXYvqPWqAEMK3wN0o42XFAggQkRA0xWaL4VSrIUwW1KtIuR2yq+iN+jg02otDu8fQkkxJOnPZ87C8vo6F5RURyh/at1s0XgQ/hUIJpy5exOz8vHyWdN1JdD83fsbNVMuiheGKx3FNyabCysfBfRMYHxmWdZEMSvNaHDAi74deNo5sDbAi+hiVlSDLrdKJqV98xWRECDCEAQkyU6QbphEAyM/So2vGFnu5b1goeiEUfRN2iEJiWnJNJOJxJBJqZLhdrlAxK49JN9dgaxx3jPfhjrFejLbHpX+LJZt8vVvlIrYKeYQt65kQwn+jRY13LrxxYfsnOYrZCUw+cCCyubmZmpydfebVV19+9N23f5iYnbmGMkvPGrM2k9GzFGYTPWpsgLQlSpcqYn4QRCUUQvGJ0uamMpTUosWkSuobhFKk9YpBZsFi1sgBadZNBBoNfi3YwHfqL5r/fycQaQYDzYAleKwAIPAZBjRe8xseABolDFXMSSBgChB3AJaaGY7g+TaPiXZqWIIbRS72hn7k9hinoQsJumWCFFpSnjJ2kcAhTjvU4mpZEVTLFWFC+nu6cc9dd+L+++/DyOioLIgLi0uYnprG9LVruHj2NGDEEOvfg209g+kNG0s5m5JF6ZXgZ5krVrCdLchpM5GMo04C0XMkaMyzbdTdEsJ+CRHPgUkdRqUA3d1Ge0tcgCntdLZbgcuTqsuNTLkw+LzpGiATPLF7F1pTSeTz2/I1nhpl82NuikQVEIz4WFxaRLFYkgU1DA1xWhwBbBVzcvKNp1MCRLK5IjxP0a08cCeiJlKko+mMibagqiWwWbOwWWdPjYlqnS2rTOMkfxyBHk2qhZl7FTMTeJKiM0YWYZ4ClfbAiseEPWCbql2oIOxUkbFqaIuFYNbK8Nwq9GgMerwV21UdG1nSWBHUGJDEMDdnG0d29+OJ+49itLsFS1NXMH/9Ijpa4/D9CuZuXMPq8oJ0+zz6+JN46qlPoqe7F8V8EcWtrHr/ySxFYsj0DODvXnwVZy9P4XO/8ZtYzfv4wl89h+lbq1LGdvfBMXzkoZMY7GrFynYJL5+fwqvnb+L6ch71CD8rvs9eQxTK7AWxE0iwmwhSG6xI00xVMSANN9dOIMLPsScGPDKWwMKFtzB9/QqGx/cj2T+BhUIIs5s2ijVT0jCtWhH9mQjaIjWJKN8suVjJ2ijUolKa1h0FBpN1lLfncePmFZixKCYO341KPY3JxSqqjIZnZo9G3VFIgvf4j+/zag2JsFqEg3Jl82uqX4SsFtM/RbgqG7AKvUK1gJRWRdzL4UPH9+KR4wfww1eex/zNaYwMDUtZ2a2FBYRNU5iLre0szl84B6/mo7enSzQ8drUiAuhcLgfXcdHe3om29k5x0qyurcG12ZNkyt8Z0PrReBLxJN00LHYsCpPHBNd942MYGd+DF15/B0//3OdgZHrxledfw9RGDn48hTrrCAxLGA+eytW1rxgsaqXEvh9ujMapOxEdhFqDQ2T7xIin/lyq5wkqGsdLYT8kwj2wdfMeCFx7knLW2I7ptlGiZKYlaw7F2raU20XsbUS9ojT4jvR3ysjUisZQdhzMzt/E1clryGa3MTTYjzuOHIJJ0KQZyLS1Y2ljExevXsGlC1eQ287K50ftRyQWwVY+K9Ho4ZAB22UzMx1GNRyYGMX40KDsJxxXN7PkEkLIRt1G8Z3qC1UJ3tStKaEuWUCxeN0G3A00I9+j1n8lopaQSRq65L/VwZDrFQX3tB/n6oYwIXWdB7m4BCvSdcj1hTkiNksSaSrwKlLPMDHQjUOjPdg30IHutCVBoXapCLtSRb5c9Qp25abtu18wYtb3E6HM1Q8qG+Q/xoL8yKH+H/LN/9Dv/fznP6/podBvX7566V/cujHVWy5t65JmJ2NCzsR0aLwIGajfSN0jrchNgh+0JNeFqEmjQ0Zt3rIByeldCdpIkpIe1Ul7c4zAE2mIm1BDLNV40gGICPQcAShp7nZpZhf+nzb2gNlodtQEoCUQwr4/A2zMvwNE3CQyDboGdv5dwUUfOGX4fvzfBKiNLIxmtobf0zyOug22+BdINQF9/oo25AwzSDysayrPkGIoVWEdQiwaw4F9+/DgAw/gxPHjaMtkxDY4NT2N5eUlbK2t48x7p+A5FXQNjqEa68Qtx8K6n8RqRcd6tiThOKT+DT2EfLEgYxY6W2Icv9WY0kha10OdSs9qGRoFiaUSwuUtHJ3owv7xAbzzxg9lXh5LRgV4FMu2ZJCojU1Vw/uujXQygcG+HiQTMbXRs9TdNCUPQWLeS1XJ/uB7omKzt9GaTKM93SInys1iAdvlkiSP8nSpLHa0JWqIJ6JobUkjasaQK5ShRTMIp7qx7VtYLvvIuQxm5AnLoLcZWjyOkMn+DGpAuMJQxBiCSYujwRkwGRIHFc7AWTUft2Bxoa94qJXK0pUT1muIx0yVP8JFya6haNelF4aULC2ollfEQ4dG8FP3HEDKrODy+bcwefmyLMC93R3w7DzyuXWJ4beiBnr6BtDfP4xdoxPo7R5AuVDGytKKpL1m2juwvJXH1bllpLt6kGjtxLdfPoVXzsxiteDIBjHQlsD9x/di90g3zl+dweuXZrFW0SWLQjaqWhWawRAp9pY48CoU2jVcbJyX00kThNUEyQGSF6Ks98LQkTURRkRVn7dadRxs1VFZmUU2u4KWzi6EWOpXqmO1UIdbMxDV6+hLAvsGMrA3ZiUp2Ex3YylXx/w2kK1Q4lFDJspgMxsubeGhGoxoK5x6HOu5MGyPPSBcTXgPeXS6CgjmpqNSQbkpcwzDDZXOHEXbCkPHf3Nj5WG/TlbCFVsqAXWosI4P33MAmbCLWzMXsWuwG2nTwK3ZWRQKecSYq6NpiER5beVx5uxpSYtOxKONRtywgBAylRRd8+8ol9mPpJJU6Lji2IbjxVSyBdFoUmy/FL5SONvd3iKMjV0p4Zd+7TdxfXELV29toRbtxJnpBaxUHdQiEemJkTE4R1EEIapgR75mUAEpDoyGZZfvA2vuKb4OB1ogpZOQPTgoPhSAqQTYKne0KeCuoVWVm8Tje0mxKHNpbJg6E48B3S7BrBaQqFPEXkB7TMf9dx+XokyKlsOWpdqhz57BlSuXUSmV0NPVgaNHjuDo4SNyH5B5ooR8YWkZb7/5Nm7OziJihNHX0y06uBu35iR7RdfZpqyhQht2zceBsSHsHu5viEspqFc6D7dRT3F77W+kC5PFYSCcpNvKGst1XwFZ2XPC3K/UHqZG9WqUJs530bP5khvDHBeCDG6JZGWLvi79XrVIUmITuAaZJkGzIbUTJZ9jQQem5qIrZeCO0V4cnxjGcEcaCYqy3Yqw2uUSXUK1rO3XXs1VKl/r2tX7rcfueCz/k9aC/H0Y4gNjROr1emju3Ln0q6ffOf1nf/rHQ1vryzpPGhyniGmLBwiqKIkY5dNghgUpcnYQNCi7RjQ5qVCxo4saVZ1yObvlwqUiQHnj82IhqmRqqELwwXqptgkAACAASURBVAbfrM+4rZto2AIDZqOZdQhYhWYGpFnnsVN70ixiDdiIZvvvj3vz33889REE4KaZzQg6CdgSG/B6gahPlSP9KNrmnDJ4PUJvkvHgaY6nlxpBiNImEITwplB8K9cbInAP2VwOsVgMQ8MjOHniJO697z6MjoyKYGp+bg5Ts9NYoEagUsHN69exeHMee/bsRfvAGObywMXlErLhFuk02S6xq0LNd1tTUTll5vI5lMu0qXLcTPBDoZqY5yVlNVQpQS8XYTo5PHn3AfS1xXH+vXeQjFmoOLSYFVBhERf9+ZITQwaMs10qzKuIRkwM9PWirTUjzbqiMeJCKbQ0UzDZSURRn4GFhQXRw7Cngy6Eou1gcW1dOhu4ABOgEgAnotSZsLkC6O8fhB5JoOAa2LINLBbqWC5xOEKRno4Qk1vJhFhRyUwgrU0mhJuZNHxygSX9TYs0g6IqjI22ETZDyER1dPDEWSpJ2Rlfp3yWYh+pS58FMxGyvgmHLKBjoycRwn//G0+jJ+rg+Wf/Grfmp7B3Yg/6ugewubaK7c1FmXsnkmzm3YVaqIbJ61OIxVI4euQk2tu6sba2JRkrBCJbJRdarB0bZQcv/eAM3rk0gy3fQFWcKBDLZCZmoiUZxcpWFpucRlAcSp2GHOmq0jIcjkelEp618XTPNCI1BYhILwlZUMmDCTYq3t/qs+TlQMEofzbk1WDR8aG7SBlkgmzUTB1spKJtsVyhJkxDi6lhT1ccI+0WLr79PCrVAvYeuxelUErYjs2SGgsZuo9IjKLTOty6R00q6iHm2aTYwyibfVCmJ9Bcbk0l1JZ+2YauhU8yaJilIJbWcgJN5QehPsOX0TGLGHWnKImtzvYKHrrrGA7vHsD0qdeweWtKBJG+buHS5DTSmXZ0dHZgbXUJCws3sb21IZs3xzcM57OsGOyqjezmptg6TWHyCJBq0BMRxJMJlYWRL8HjgaJO4KJh19iwMJk/fOs93PnAhzBx/AH8b3/617ixVpSkXRYzUr8U5AVJc7kwxnUJkGTMOxcJtrtyExYJEDNwWNDE6zVwQQnRpw6FfAwrbCoHCcXkjQAiyQ8hY833iSBccuFZVFkXXV+kXkKEn65POzaDyjwYTgX1chaRWgXpuIn21lb0DfSjs7dX7pNLl6/g2rVr2NzcEHYvlYhjbGwMJ0+cwGDfgAi8V9jLs7mFxYVFWbs6OzrQ3dkpY4rLV6+iUCQQMeGyXK5xAD4wPoLdw4OSrmtTB3Ob8SAj1ig2E/0Az3Nk9QJXJNdgpQuRw3QjnZqaNupAeN/LWJ7dnwwra+xDZGWk8Jlg00oia3uyhrI8E7EMzGQLIqx7kFwelVnj+A68mo1kDBhqj+Lo+ACOjPShLxVTo8VKGaVyAaVKybZd90YoZHyvHgp/7aMf/cQP/qGkwgf9/R8YEJmamrKSUf/eQrb0zZe//0LiB6+/gunpKTge3QkqZpYUuNDnYhhgrwlPiipITG0gjQu7IeORk1ODUVALOxkVlUInjY5qlHl7BhjoJpq1GgFrELyxgcg0ACI7WYWA6WjWbwRApBmc/LgMj+axUPNYpfkx+TrU61eggr+C5xuAjzpPWDJTV4u3iqtUv7lgBCCG7wM3YBFH0dIs6YeKQgwTmIkoSm3cwZxWwJtHZTap3zYcPHgI9953P44ePSantMWlJVyfvIbZG3PYLhYk+Cu7uY5L776DibFx7Jk4gFokg+lND6fnt7HshKGlu6BFEpIpUNzegAEH7S0JYWOKeaJzV5JIKb6T3opGkVOIYwgWVLkljHUk4GRXcGhiBIf2juGNN1/DzYU5RJMxOH6NwTuixeBoTiardV+o7Fg8ir6eHnS0tytrr6dqzVVuBFNWywK2+NncvDkvM+R0SytcP4TNbEHcMoy25s+SXWlJRBExdSwu3MTuib146jM/i8lb2/jOD85jcrmAcigGj/bViAbdIuBKwveoxOeCrHpQzChTEGnR4xpCkGwKla9zMXaKgJNDUqugPWSjzjmu7YvGgZudLOqajmg0hlC8FTk9g7IWQbFURlc6jP/u1z+MFuTx/LN/Kym1H//IR9HT2YOVhVviOqLLiZHhVjwK2y3jwuWLWN3YQjSWQn//LnR0DiIWTSPT1iFBc7c2i/j+G6dw7cYaNis+XOYosOxMnosuFlUmyIpLhqMnniUahV48FAjbSbBhUbvB64xWXo7flMtNZ5CdEW/oaYiFuQhwk1cNrQKPBZvypEwNKDdzFzFTQ81wUTfq8JknQuazSmuzh5awhhGW0cWBS6dfQdnOY/+xO+FbrbixXMUmSSYRYxKPczMM6HMmhBrSAsv7g8BW7s2GSDtwGAuhKOJL1dsi+fzytDlua2gfGj8ncShi5bWlu6lWLUKrlhDX6jh5+CDC5Q2Y+Vkc6IsjYoZxYXIWth9CuqUdGxvrGOzvQaGwjbm5WaysrUK3IuJM4ym4kMuL26lWdQR0GGFLRnvhDF1APqrZAvKr62hNJ7B794j0r5R9D3c/+BiuTi/hrXPXsefEg7g0t4q1oi0hZtTgqXeD64t68zkW57rB0QfTPSXNk0WTmi7icGpl+Bn4LHCTRUqTz0ocTyEV904Xnho/uCoFUeIB+K1MQ6WcpgKt7qDOFFWOcXUfaRTk/fEreWEtOttaRMO0sbKA7Y01WCazoXwZZQ2NjIrrbXJyEmtra42eHRZehiUuf3xsDHvGd8u4ZnGB+pAqYrE4unv60NnZKa9lcXkFVyavwaFbhwJRggHJKnJwcM9ujI8MyRrKQDmCMF7bsk43erpux72L60uFvKm+H2UeEEaUq5M0wdNRqdx0/DmlAaEtWIFf2R90E3UjhooWxZZdR4m5QmRAonFYTALWqUFTY38evi3dQ0s8hN2DGZzYO4ix3jZkzDD8UkW0d3bVQdmurNhu5T3HrT2fae/71oMPPnjrgwYV/5jH/8CAyNbMTNoz/X/T3tHx68V8znrpxRfw3HPfwszMjNhAqQqWGBvRJfD6ZNW6EhgqZTIvKjVe4TySv29bVCVhU33YDJJSp3v1S81KOV5QLEIzWAgAwE43THMi6U6gElBwzW9uABiaGZOA1Qj+3SxeDfQfwZ81AxEugDuByI+CHy4SfO0KeMhEpjF3VMDkfTZFPZ9Gn4a0mDfYpVBIQoDkRMOFhkCl5qlkRPrnAXR3deGppz6O+x94AOlMq8xSZ2du4MrkJBaXllWanx7GdrGIa1cuIl53cM+ddyIaTaNQMzGXq+PyWgU3ch4q4QRiLRlhv6rFPJxiTma+HPcwaKdYYOCYI6CTzg85KflMaGTJVRWmW0aouC3x/4/dfwLdrUlMXr6AarUA3aijUCoKNe7xBMMNjmIzgwufKwJbk5bFvj50drQrJ5MI7ni6pLMjhGw2i0Q6JbP3uRtzAkbqGk/qhjRUplJpxCOWiGNJb++dGJUFY35lC7/467+Fq4tF/O0Lb+HGRkkoU4+nwxhn6BZ0MhYVF2FS6Ro3UBftrXGYli5FZMWKBy1M66OFKBMo8utwtm/BcHOoF9dRo12PhXKSjGmpjBeQSQlDi6agt/SgnuxA0TdQLOVw/x278ekn7oFRXcOt6+fR29GGe+66Gy2JJLIbm7g5O4OV1SWZISfbM8hXSnjtBz/EqdMXkG7pxIeeeBrHjt+P5bUs3nzvFC5cvoRUSwZ79x3GqUuTmNvOoRgyOaWHT89IiLoXTX1uvD3J1knYVkL2Z7oB2OjJHAmNgW4mDwueel02K+CpoYkhZCVEZFqXIjoCtkbfCBfkRhpn3Ser5AN0FFFnY9RpyFEx7bomltU6s0MqFSkh7GlLopBbkVN4MpOBizDyJR/ZoocqBcRc6BsFbMotrOzaQqPLKVYBdxn/Nm54MRM3DjjciHi3yKZB67uk+zY6nIJge25kogFwZcTgloqqzVcPobydRS23ik8/eBD37e3F+ffewNT0FO695x6UKyWcOXsKrZkM2jvbJP9jamZGtCMErlwTOeMnq0mGjC25yXga6dYMVgtbWF1dRmciiYTJIDYPh44dxdihwzg3NYf1vIeKF8Fr710EEhnEWrsQspKiadLZMszU2UaQVqCronODBWmVqgouEybPDEviK4fgrDWgLkRttTo0SQJm7hPDUcuoV0vy2CzVU/AyLCBchnBkbNiU7VSguRWJc2iL1GE523BzKzDqHgZ6u7F7bERi67c2mbtyGTdvzYs4lyNkdu3wEMYRK4EI81Hk8MoiVNPCxMQ4ImFDMlmilomenm50dnbJdcpAzKrjYmllDdevz8i9zZGUMjGoUrmjB/dh18iQgCuGylFsLmyO6M4a+0qDzRBwQkakkdkiIe2ih+JHRb2aim+nm44CYBH0NlwxbLet8e8OR4T9oCi14GsIR1OIJDPSDaOxLVfC4CjoZc6Qg5jhoTtjYv9oB47v34XB9haJbq8WS1JPUfNqtarjzVcd51nHrz3z9NP/7PQ/BiD8pH7mAwMiy8tTHaj6327v7DimG7rO8JQ333gDX/nKV3D23DlZsETtLk4NnqSU9kOdTNQcTXzx9E9zI2mc9m9v0o3UvyAxlWMa2YiDNL8fE/i1k90IgEFzEFkARAIG4zb4aYCanYCkWcSkhF2qi6EZrOwEIs2MCs8RO9mWADwFp7MQUzjl9ajvDS70AIio5xqosynaZVaFig4mQ8I/I92qAJqaw3PDpg4iEU+IBuQTn/wk9u07IEmiM1NTuHrlKuZuLiCbz8ksM8xSQS2M6bl5LM3P4rG7DiEdZw+DBsdIYa5Qw3xZw80isFz05eainZZZMG7FRpZV5qGwRPaHNQJLphUSjHD+TQsdrY+Oit8WZqQiSm/draAlouPek8cQ8iq4dP40crltmHEK1ag8D8kCHbXYXqlJlgOZEb72np4e9HR3C8OULxSRSCYl6If9HaxLlz4Mx1GuBDOCVEurgBVeSzHTQNIysLwwj/HxMZmv/9EXv465LRu5UAKrVaDEqPFoDD4t5GI7ZdgKM3A0JNhwG6pgvC+BicEOpJNRLC2t4sq1OWxm+XxjsuDa2RUBImHQNsjFjqJtU0K7/JCptAiNdEV+hNRzOOEkkqNHsO2a2MiVcO+Jw/ilj92NhLuOqxfeQ0trEvecvAvJcAqTF85je/MWuvu6MXboqCQzfveFFzE7M4+x8f0YHTuI6zfW8Y1vv4Kp6SsI17MY6E7isz/9aRRsFy+fncLZGxso+nHAyohtlU4FT6vBEzcMa09JAyh2Umj4EBd0FSnOThpaULlpOxUbns3OFwOw4uLSIDuhqA8laKRmjICA1zjZLI+5FV4dOoFwwwIvWVsWm2HJctQlb4GfOYXRUh5G8aRN15WPqJyiPZQdiZpTOhDZSNTjqW1BgZug9iAAHkqG1QAmQo9wLKGygiSNWCabARBptLjy/qLrjtHl7MDhIzD1l/ZbsnF1F0NpCxmUMNhq4q6jY8iv38L3n/8GRscGUdPDWF7fQs/gsIyfZ2dmsTA/L2CaAWLCXGhhdHR1ii22WC5hZW1FnIR7R0Zw9PBh3FhcRj2WxhOf/kUsF0P4N//zf0BNi8FIZlDlz5tRxqVKR04tJIEr6hAnoxMV5y5hCfTHc02Gh0iUFig1DlCSPqWdET2E5yHCUTBBqOsiGg2jtyctB6jlzbyM0TQrIVHjbrmEkFuWDdV0PaR1H616FdFaCTU7L+OXiV3DGOrvFR0Zr/3e3m6srqziuW9/S1q0yU4puyvF0T4KxQKKhUIjmbSG9nbWTaQkJC6RiGGwv09szAQhZD14eCGwWFxZw+zMnADHAIhQs8YE2mOH92PX0IDASwFjQrQ3BNcEmg3dx+39guMWvn6JP1DXTWDFJSup8TBpEJTx2mhYnys2XP63mULJTGGxGkLOqSOeSAhra/K9tyJwGRro1xllg7jmodXyMNoTxaHxbuwb6UVnJoVqwUa1XJX3wvHcsuM580D9T+PR2JcfffRjiz8pQPGP/Xs+MCBy4/LlbsOqv5NMJPoty9AMOl9qPr7/ve/hr770JUxeuyZUF9FtQGHx/6kC58hFEX1KICRovQEwglM/6WGF4lV+BzchsYzJCUfN5wJGJAAVwQa/k9FoFocG3xuAlGYXTfAmB9/TbA8OxinBiCYAPc0/E1y0zQJTgrBmIBJ8f/B4tDtSXKpwhHK13M5baISTiQVXpi0KwImPXNdVFDKPKBx3cS7SAFMULnF2euDAQXzyk5/CiRMnkWprx+baBt5++21RoG9tbwsNKnQsxWqhEBaX13Dl2jUc2DOG/cPdqOTVaa1UM7FMzYRtYM2PYL1Sx2auIIFSjFmPWiwXq0qjLenJdILiTMX0SPJUo/2XgkiZGfuOZDm4TP3LbmLPSD/uObIfyzeuo7ixgo5MCstrq1jP5mW8I7NYx5ZumHQq2SiMssWRFJEgI8681Wk9VyyKRZFvqDiveIIyDMQTcYn75ntYyG1LEuUTj39I+hr+9u++g4986udwbnYVPzh9GWUzgXCmDVqMIESxMp7ti6ZBFPmwkdEcPHLHBJ687wgy0Tq8agXlso2Ll2fwgx+exsbmtnyt5uYR06ti/VRdLawv4AbBSi5d7Jii95FF2YZXKaJupWD07IPZsw9rdgS5bB537u7Br3ziQfR3mHjrze+jUizgZz71M4iGdcxPX8HuiQn4ehQvvv6muG5279mP7WwR33zuO3j51bcksVJjZFJ1HYX1ORyeGMR//l/8NvxYF557/Tx+eP4msg7TTJkky1EUWRJmwNQk3KpetZHSw7AEWNhw6p7kHlS1qESERyg4F0u4D9shHa00BnQO0S0nlDbP1tR3UfhLCtsuoW6XkNJqyDB0jpdGXUOVtDMPK0YYZjwKIx6TYCbO/6WDxopI/wwzi1oSEVkbJBaecEDo8iDPhP+lxKeBGFGSLTgybJx2JRdFTrZKzyI9VxxISDIuWRF1x0oGBMFoQ30o6aIiJCR7opxXLckEUK2guLaKhObhM0/chfsP9eMv/+B34OYW8Ku//PN479w5XJu9KR0iPX2DiMcSWJyflwA+aj/iiRQS6RZZ465duyog6ySZyYiF2evX8ZGPPoWxw8fx8qlLuHBjHZH2UVyZXYFXN+V6skMqwZNhaGQ82MGjLCpcQPgdzKxm71EVhtxXVRl36swHMU1U6hypauo25UiDrCu/x6vAlNiEGu668w584ukn5NDy9edexMytNcCIgxEvZA70uivamWStig6zBqu6gUjIlrDB0dFREZxyrLm2soR8dguD/b3YNboL0zPTeP57L8pBQgT8cqBSY2veIzyw8uvlqi1ApL0lg+HhQenzoeOSqImvXcIOvRoWl1ZxY25ejW6pu5IDsC/6q0P792BksE8+WYdieqVAbdiTCWR43aviVXGDUcjqMIStcWhsfE018PrCFHFNZn4JM4qYOsyMJY5f8jUTRUQlF8c3I3IY4miKn4ckYJMVQQ3JcB1dCQ0Hh9twz6ERjPZkhAUpFUqolF1pEPdQz1Zd/23N0H9nz8ieN8bHxz+Qttx/LOD4+37uAwQi73brRuQdyzT747GIxqj2MNMlfR8vvfgi/vwvnsHly1dE7S0AgUlyDjsgwohGIjIPk0hdQasqYjgAB4H2QyWYKoEmN2shWxuisWZWonlz39kh0ww8AvCwUzga/H0738SAAQlOE4FQNAA8/HqzdiSw7DY//vtjIjV62Qmg5M+1RstwMEtsUIT0uAcjKv4c6T5mB7Ddk+8NRariNpKKbfZ1eOKJZ//KRz/2MfzUhz+K7v4Bseq+995pnDpzFouLi7e1O3x8zjF5wuQmfunKZTCJ8LGHHkBxbUlcMbTz5h0N604E8wVIH0lJi6Bg16XJkT8XY3BWMi0dQ4XtInzbkcIqiYXSCDJVbgCBiZxUuRiwr4XalroDv7ANd2MR9xzei1/49FMobKzgC3/4H6QPo6uvp5FASNZMZcfwNEcaVIKCGnR7EPdvxRjlrah3zo07WdaXiAsgcSsldHdmkGlNYXFlHYNj+/CRT30W//rf/r40CYc7+pDo7gEiuowlGAddLVEc6COsW4hqdYQrWaS1Kn72Yw/hIw+dQFz3YIR8OLaN8+ev4KVX3sDVyVnJvFHNn3RAOBLExLkuE1dFkN2onBFdQ0OZT0G27rM3Q4cf7US09wBCHfuxXqoht7yA3d0J/MLTD+Povh68/vp3sbRyC7/yS/8cCSOC9354GjdvLOHA4TsxPHEQL7/xNv7uW89K87GhO5i6chp6zUcqkhKB8dbaKu679zj+k//sXyHVOYqvfvsNfPv1c8iG4qi39MA2TLi0KFIsV3dkU9nf0y6hSWHdx1q+iGvZOla9JFzdQtjSEedorB4SQCbMSFiDETPEgsi3QwsxISaMusNAM2oIyshoJexP+BjrbkPJC2Pb1jC/XhT9iq0RDHGCZSISj8jIt1opCcgU0M5MD7IrGvUUPOCo9lNFbSgEISNPAfINjYQACkW9q1/qz/j/XOY1luuxFVk2GGpElEskCKPilcwoAZeBjJLaaSPOsWiVc3tbGDvqZMxwSALr9M0bePTICP6Hf/Vr+Npf/R/4ypf+Ck8//Sn4uoGZ+QXRBpDxuTU/j3KxpPQbCGF7cwMT48PY2NxEqq0NT3/qn+HchcvS+bTnxP2YWs3j699+GVXPQKJ3hMUB0r5a4wmb96RpybrqkJGmsJuZHew2sovI1KoYabVwZFcPZqev4tVTZ2C19SHc3g+Rk1InJJqhMML1sJRSauV1tCfC+MWffRpPfOhO3LhZwhf/+lmcuzyJfMWW8khuvBzFExy3Wj5S3hKKy9fQagFHD+zDkaMnEIklJaV1a2MVs9PX4dlVjAwP4cCBA3KwuDp5HW+9+w6mp2cauSaGCLrVZ6DG1BSyj4yNYmRgUA5ilXJR9BtcC3jf8VqjNXZxaQXzt5ZuM/CNk5qw7/snxjA40CPyYzLHXEsY2iYRj1KrVFe6u0axAdcXvq9Ks6f2KgpT6R7jZ2YZlrC+PHzwGuEama1HsO6EUYIFI5JEPBZHJBoXRqrkOig5DdcoQY9XxHh/HHceHMDhsT70t6RgMAS46Mj4ruLadT1quiHD/G9Cnv7MY489tvpPDRY+yMf7wIDI6uzFropbf9t1nMGIZWipWEzidwk8ysUiXn/1NTzzl1/E1atXVSshEa3nqnp1ixXWyrLK25zZ+0rApgqB1GatfNvKUtdgDAQZKzFncw5HswiUP9PMZKjF6P3FJvj/98Nq3mdWAiAUMAvB9wRfb37cYCEL2A/+f1CG1CxMff8x3wciwZ/LSEesqCo6OwA4AeDh6Eqqsxu5KHLRc3ZuGDKaCSLnS6Ui8vksWtJp3HvvfXjq40/j6MmTcpKfujaFs+cv4PKVK2ILFHU3RxwSi1BTqY6+j+XVZcmi2Lt3t9TE84ZiKqgswEYc68UQ5jarWCl5cCMpWJlOVGo61re2hWJPZFqknZYnYrfMEYwnynhJo6SlW5IUPTCiSxwL4sIgGLHF0herV7GvvwudkTByy/PQ4KCzqx3Xp68jmy8glkgKeC2VVBohMxFYqS5MQM3H+bPnsL6+Lu+LEvPW0NbWLrNbM6wjboSxsjCPoaF+/MJnP4uyr+F/+YO/gGO2YaVioBZrA6JJRFKMmnZFr1Itsu2ToxgDmuuj1dLRm6jj0RP78OAde9GdicIIc469iRdefBmvvPwastsFYWmUqbEmyn03VJP47TSZlkaHkij6KPxDTaKdWXRFVszyPaGjEY7DbBlCcuSkgMBimSe5MrrTGj7++Ak88dgJvPv29/HWG6+jI92DfXsO487j92NpaQtf/to38O7p0+jqbsVjj96FrlYd3/3GMzj1zrvw/BhikRhq1RxKhSp2jY3giY8+hUMnH8bkYh5fe+kUJtcrQEsnHLI3XgWZsI/ju/rQE6nh+uk3EDfq6B7djcV6G86uAlnqFTVPxmmMaa+U2GZak6wXLabDF/s4GSoWZejwSzZCFC1HahhN1vCh4TimTr2B2bVt9O27A1qmFzc3q1jYLMk1ZjBnRacOinqgqrSIkl2iC6LGSFRxGihBswIhzcsePwl+D4ErqfcGw3FbJNKsN2P2i3gWVA4SQZBYVRvCcZ6CJbhNl/UsEGLLvuQq0a502rCN1uZrLKDNdHHfRD9ODnXgG898AfuHh3D3XSfwznvvYiO7BSMSw+xNMiI3ZLPlIY3ah1jExH333iPloN/4zgv40Mc+iZoRx4uvvYn5bAXxnmFoVhzVqiOncI5WYUaRJytJxw0NAWSOyCxwDF6rIlUvo0OrYNDyMN4exaP3HITvO7iZLWJ6vYjJ5SIWcz62Csyt4LpsoZxnwoWP+4/vwW987ufR3hLDiy+8iK/87bexvlkSETQdVLxHKffhpkymSneysKpLGO6M4vF7T6K3u0tGkmUGyNkOrk1ewZtvvI6IZeBDjz2Ou06ekAiASCyO1ZU1vPn2O7g+NdU4fNZQLBbko2vv7MTI6C50dHTIWsgAQ5LBZIe5t3C0w2uD/6ZYdWlpRQBEUMuhgn88HDm4X4AIRzV0K8kYKnB6BWsurblyvbDllrHtPPy9n0zNnyUAIjAKEWQzxbBWQ7WuYcsPY83RUNbiQCQl+rlMkoLUsNKSORUJ2NN9F0PJCA4Nd+LEgX6MD2WQjujwyxXkNwqolmoEL7W8U1m24sZv1lzt9cce+/+PLff/LXj5wIDI7OzFLti1t2qeO5SIR7mbCYJNZtKwohHkt7fxzltv4Utf/mucOXMW8WRc6DOq2ilAlZAXn6cUCi6VlkRpLQJVe7BSqE2aM14BHA1GJAAfzSxKMOYJGIkAgPy4uPTgwgxOQ++fkN4/LTWPX5rHLc1AYqdotRnMBGxIs2YkYGhuMyONoPUAiDSPhcQ1JLoatZmKSM5Tol6moRJAlApFCYY7eOgAPvKRj+Kue+9FW0cHtreycoI6Bp5rnwAAIABJREFUd+ECNrdzQmcS8FGsFjwv2ihJR2+sr2N1bRk9PZ0Y2zWEQiEHKxITJoAdK6UyBYqmtJTOreaxWqxDT7ejHk+hUtdQrFIH4sE0uVkYDcu2CvcKUSDWECNz4fYaTaayjHPD9aoI2WXolTz0Mn8XsHeoF/edOITlW1P4/vdfFDtfiEmrFUdcAMVSRTafgYEB+V0ql3Dt6lVp3aVmJZWMIUW7o2FgYysnAPjxRx4Sanhy6gay5Toibf149cyUACutpR1aPCE6EAG/HIFVyqJtMEwdUeovHRttVg2/8qkP4djufriFNcSjBq5cv47vv/Iark5NS6dPNGyIm6XmO5Jj4NTqyPT2wrF9lDboiKCNT9mq9ZAEbMPltR+OyGtkjT3toobvINPWhyMPPIWFkoGzN/NYLxFeOWhPAA+f3IuffvIBafHl4m5EUjh16gq+893vYenWPOpeCYcmBvDEQ8cwMdwBp7KFr33zWXzte6+LG4PNnPecOIZKtYSl1WXc+/DjeOjJT2JysYA//8YrmFzKw8z0SnJp1NCxd7Bb6tinz7yBhO5gYGQXctFBXCslsOlQgOrAiFkw2ERMx5NXR9gMIxTV4TGCg/d5iPkoGmoljuYqiEQ9DMd9HIkV8fbL38TK6iqGTtyFzPghrFV1LG65sP0oND0qzAQ1SUaYgWpV9VlpllQLcAxENkkjyybAXt3Dt90xspsQpBAxNBIvuM40DGq3GVFhQBo9YI3lh7oY9SuocaNGxJCoc9psqXEgyGHDL1kvJp2S1ud6xkLBaN2Dvr2GaHYVJw6O4d/+9r/A//T5/xqz01fw6GMP8qSL85cvYWV1RTbodDKJifFx5LMF3Li5jH/3+3+IubUt/NmXv47VvIu8r6FY08QGyhFoV8pCtOFIolJlsVRDJaRGpWKltsLQ/Apa3CKGDRcjMQ+ZUA7/J3nvHWTXeV8JnpteTp1zbjQaOQMECIJgpkSZVLBpj6UZ73i94x3XVs1Uzdqba3dr/tqara3aMGV7vR7bY0mUREmkSIpijmBATo3U3eiIzt3v9cv35a3z++4FHmHPlKdqWSNru0QhvQ7vvXu/73znd0IxvYKevi4Mb9+Glr4h5OHHrYUkzl2fw9itBaxs5GSt6OluwzNPncQzTx3H4p1NvPjiT3Dx/DlEggE8/eQT2L13n+Te3Lh5Ex+89y7mpidgaWWUCxnJD+rvbsNDh3Yj6POIkJPZGTMz0zh/7ixmp6fh91kYHRnGN77+dbS2tQmY4MiYWo/zFy7g6pUrwky1tbaK0LehuUnACvcaaj3sfB4eCqc1DXnqjdjsbHqlamJpeQXLK+tinCjkc0ojw1yjWgX79+5Gb0+nrKdkM12EKuuvMPBORoiTicX9giyLjGIcU4Ew4BSximDVg6rhQ9wGNqV93A/NF5Z1k3ko3BP53HiYJKNSKuQQ8GrY0tmAE9t7sa2nCZ3NUYkAyGZSyGWz6qxWwibg/V6lUvpXDQ0Nq0ePHrV/WbJB/q4gRN09X9IHGZFSzTxVKOQHDU3j+ybzZAY0hZzq7Uw2i4tnzuL7P/ghzp49LV0zHh+T/RgoRQ86FwMuDspmx4uIwklRN0u2iNJGqJGMEgmpqul76aL1QIS/d8cjLnvhsgv8t3qdx/26jbuajbrul/qRTb1Lh3/v9gu4398FLfWWXj4PF6i43/9+cCLPzrGDuW+VC1zELSSrKme+xl0GhF+XDZJUkg8PDuGxxx7DgydOYGBoWEYlt26NY2zsuoQBJVn6ZdvCQPH15TiHKJ7qfMaPs412bm4WPp8HO7aPSmV3jmwIBZUwkc+XEd9IoKGxAb39g5hZjOPzq5PYrJgoB6Pwx1pR1r1IJDcl4dHjVapzGak5GTIqR0bxPlQKiJjQeUyVQISlVIUcPEwTZVaApaE1qCNoFXDsyAEkNlN4+ZVXYXi8krnAa4YnHi4YVNBzflyghdLnkeAzWmcpkA1Homjt6hOQMDg0jOf/wW9jPV3En3/vZcyt51AJNCFPxbpXMXYy5sqyBZgtmoacuDjv1vJJaJkNdEZM/N5vPouje0dx9fxnOHv+DManZ7GRykgks1wX1ZIsxAwaoohz6/YdqHkDSG5msDy3CDvDGnVlRZeUCDaC8g+mit6WPEr2Kdkp9PUM4Hf+4A9xaS6DH5+6hbkMk8u8qLEkzizj0HAnDu/bCR4Cr16fwMTMKpLJNMrZBHqa/Xh4/xD6mkyUs2vo7WnH8kYcb31yFu++9yFO7NuDhx44hKXlOSyvLclr29E7iK6hnchUQnjn8+u4eHsNNX8MvkgDGhtiCBhl6LkEArWspPOuVSKYygbAs6puVeAN+GBUDdi5gpqlWzp0v4mqQQKc3AKdSiZAMFZktkMeLWYOW30F5DbmkKnY8LS0oBZtxnK6ivUUT6QRacOlpJKtv14/NU2EiMwdYfIku0U05TYg20a3j6P/cJkRl2F17y/FPCqdiNKqOumvMkJWvShqJKMEq6pk0wE3TuAix8oMpyLrY3lNpVFgSzQZXMdir9EumsvDYpGkVsVgaxRbWgKYv3kRxw7tgqFXcH38OoqVEppammXtWltbkbK5EycewatvfIDe4R3o27YPL7/xPm7OLqHiDaIimq4aOiJe9EdNILuGam4TvVu2YrHkxe3VLFY2eco34LPKaPFXMRAEurQcvNlFeEtxeIwKyqYBf7QZDR196BgcxcDWfbgwNo3v/uA13FlKyJryzK89jfb2Vlw4fx5vvvkuZqbn8cCRQ/ja048IyOCGGYlEsLq8jO/+1V/g/OlPEAlynKIjEIrJISDgNdDX3YFgOIKJydu4dfOG6LTIpPKF9Vo+jI4OY3T7NgwNbUFDUxPGxq7h0qXL2EzExR03PDSExsYGAXjc+GlnZjeOfAi4oJuJmhi1xtD+v7K6LlqtUqUsI1Y56FbYGl3B7l075GDC9ZDC/rvjH2dkp64JNcaj1oYuQHb/0F0osQry/bh1EYCQ9bMk+HDV1kU35Q82yPMV9pmARaspR1eVxYJZRLw6do/04/D2fuzqiSBKgF1gkWZZovrpFdQN8zqq+r8qF8ofPPXUU7+Utty/K7z40oAIGREL1gd2NrvFZBmnnCbLkmFBDUMwHJbUu1Q6jQunT+OFH76A8+fPwkOfuqTbcWZMZkQlXapkPybbUbypLHUKHKjRjMqJUGE5zi72hVwOd8OvZ0VcwFDvfKkHBu6C5YIS98/3Z43UA4/6kUw9K3M/EOGi4gKRv401ub9PhgCCr6H0wPCCdU5mvKHl+TuOHdoGU6mUCHiffvppPPnkkxgZ3YZgMILFpWVcuTqGqZkZJFNpOSFQjMnXWqX8MQadN50uAi86EeZmpqUDY3CgD01NTappky4nUc1zw7eRTiVELd/b04eWzm4sbKRw+to05hIFGKFmWMEYNIrIMkwuLUINYMgsyKoAjZZOyYPhe6qK9tThlJHZBbHQsi/Ey+dcKKCSS8NXyWJrVxRPPfIgPv74lGRlxGJRrK6tO3QoUwUZQw1xX5HipaCPwtRImFHwKSSSaXz7d39Pmkc/OzeGAq2pviiml9axkcmj6LSQ2hSjUrgrEd4VUbSb1CBQdGbnoGVXEaptYrS3BYd3bxO78tT4Ldy5My+MByPcCaSZKkw9DAWUDWRkDB2NDazv9ok2Z3l5Del0WgAZFfbSh+HYAHnBe7xsuOVIq4RSZhNPPf0M/vEf/Au8e2ES333nMmZyFqqeoBL7lnMwymm0NcckYj2VtpHKMstBRym1jsePbMd3nj0Kf3kVn7z3cyzemUM0HMHoth2YnZnDpbPnpBW2d6AbNLkkNjckEMq0/Hjg2OPoGNyDDy7exsRqHjNJhrqxa8REJOiDt2JLuFSyaCJR9qDIa9RTkVh1s2Ygn+GiT1GpBzUvxxm8dzlvZ7utDosamGIOpVISVjmDdp8On17h1AZFsgqGKaOzfNlAuUTUwXuAtlWOXd3wVse9IPeKcrw4cu271lwVCegGJToFV26ehkKCDtvq/p7QkGZV5mUoxwzvO0WduMSIcqdRo+TagDlyZD0BWVsvHURcx9hx4owQCYw91TI8lTyQXsOxfdtwZN8OnPrwXaysLCMai0kg39r6KoqlAro7O/Ff/tEf4dzVG/ir7/8E4cY+5KsWUsUSMiyULJcY2IuuqA/dVgmbM9dRSi1hx769qDb2YmItj+lFsXhisMnCs8d3YFtPGMvTV7E8fQ2p1TtoiITh84cxu7gBLdiEIw8/iUefegbnL43h5VdeR1NLB574yrMSCvfOex/i89NnJHfHZ+h48vFH8I1nH5MyuXfffBOTN68hubGKtZVFYUSpnWC3DvUgdqEow9hIOCKMxvLyIqanbsv4nu8XE265JnAkNbptKzq6uuVzVlZW5fVtbW5Gezsj8SNi2+caxlBLvl7iaOJoma48AfemABFuFpl8AXN3FrGxsSn3RyGXlfEMO378fi927dwhNmoengmIZAfivVihblEBHI5/CXjKpSqKTjYI828kbJGjba6RVkACAdcyBSTLGjR/gzjGyDoGaCVmCZ4UvPJyK8GqZCQP5+C2YRzYsRXtMR8CyKFipyV4MF9kaKeR0C3rHb/f/6cVf+X8I/se2fy7bvi/rI/70oDIxMREi9eovpLLpA96TMq2qOlgOZTKAPA6YMQXDCJLZuTs5/iLv/oLjI+Py1yTJ3TO/OWw7Cwh0kTIRYCzNt7sPL07FwWrwEV3Jr0FX0wcdbUc91ttXQBQz2zUg4K/zflSP6KpBxr/Lpvv3RGLg6TvZ0TqLwz339yfx2Vh6tkWjmFMS7ln+O/iGGLHg4QHKbHnli1bBIAceuABtLe0IL6ZxuTUDG7emsTS8qrK8CC9WWZxoClIm1Smm+TK94eAcW52BhtrK+jp7sJAf78IV+k+kBud1LqlwS6kkc1sin+do4eBoSEMbd+JlWQJL7/5GebW0wg2d8Dwh6SdlU5PmwJUOe2L+OHuf04fn4w8CDCr5bz8XsSsnLkXKHLkJluEv5ZHTM+hOeCR2Pjnnv0aLp4/K3NlXmtBv99xNLA7x4tgMCjXzPr6BtraO/D887+Jc5evwgw1orF7CGev3salW7OwuSGSVTB1+dEk1prKdaabkgmxDMkAYRSnncygls+g0VPAUJuFnpYQkusbWF5ckEwFUul06MgwQHY8Lmq2lKoN9PagtbFFQqrsHLNFTNE2pLJpyTnJ5G2x+vFUT7RmchOjuFOrCtvFL/ff/k//Eg+cfAo/evMUXnj/Mu7Y3NjDzr5IWtgWFopN1IUCn0dATEqwMxhoDeDkvh7s6AthfuIy3nrtZ+hpacUf/O5/ipamJvzs1Vdx6tNP0dLWLFqcaCQoFumlhSWsr23ikSefw+DuB/H+xUn82UvvoeBvQtkbhi8cpadSxZJXdMlBqDKJ01OFJ+CDXtGQS6VRY3uo3wv46BJS0g2jZsCqMJOC93EFhXJWNmzaFhmQRVAmiTAUJDNQjd0wZC6EOTXB3BEhMSRkjCJoPlmecAmyXTulk2xXZ8d3XWdfZEGVDu3uh0IsciiSdcYZxihWRDnZXNumMyxWaZsc42k1ydThAYKgo1awoREskOU1WU3P+mUb1XwKjX4Nfe2t8OkQgSrF+9RWMZWYPUqM62+MBHH8xDFky0W8/vZHqBkt8ISboPu9KNTKIvrn2KPZo6PHp6MWv4P8xiy6+ntEaEx9TTwF2Jsp7Gjz4Pd//SSOPzCK1fU5TE1eE8v6/Mw88pkyFpbjSJc82HXgKI48eII+N2EQwtEY1uJZfHjqAm6M30bfQA++81vfQHqd1Q+f4/HHHpJU4jdeeRnXLp2TQEOKTlvb2+REz1HN1cuXZC33R6Jip2XiMXUVqc2EMB25TE5YDY+lw+cLoLe/T8YfZJkikZgEkzFFmSBFvScKWtLqyoMb/Qs80CmWg/hDhQqSCdpMZTA+cRsra+tyuKOomOsp+3nooNu7dw+amhuUa1NsuUoXxIMIf68Onzws8GsyqEwxFVJuye/PTB2YKBoBEVYnijWYoQaEYi2qMZ45NDzoiM6PGSxFBI0iBlsDOLqjD3uGexHy6CjbFPdnJZdGYniq2lilZr6s1YxXfT7fxUceeUSdtv6ef3xpQGR+/lojStb/nU0nn7VMw+KLraLGHZeLrsmMPhyNCjPCyvfTn53Ciy/+CGfOnHM6TwgTHSuvOAdU9LB44aTITN3o6tiifnFgyN2oc/6dJNE5otR6+vX+9851wbjiz3/fY+/Xdbhfv94KfP/3lB+zLj1VNn6nZ8NNjRXrssQMczTl5BZq6rVSwITJn5ac8lXiPbMzFLvS1NSIw4cP49FHH8WBAweRLxQwdfs2JiZuY3p+CRvUQ8h8miBOBS/Jc2UMuaN/4KnN7/UKBTw7MyWn4pHhIfj8fmTzJWl+lGCncgE+L/UhSSQ34yqvRF7rGrbu2IXRHfvxydmr+PzydaznqoAvijKzCzw+FPWqCNhE6se0TlpQqkr0JydMShdrPMXkxaFAKSMXE/r0pdiQPTI8PSZXYZWyGBrsw8MPHcOnH76Lqp2FqVWRim+I9TASCsPrY26CgabWdknRnJyew7/4w/8K2SLw/ZdeR7II5GqWxCpnimXYtEyTxrMMlGxbri0GOjG22qjWYHI0aOdQyWbEaUCBaF+rB5X8JlLxpMyULeaAiJXPEPrZF2C5GXMM8sjn0mhraUFrUxv83hCWFjYkft4TMBEIeoUGpqJ/aX2Tz1TC2jwakxTViCFXKGD/sYfwz//r/x7Bpg78X//2Rbx86irWayFUvSzt08XVoxmscM+LPoJNslWOPai74oGglEGzt4StHUH4a2ksTY7hwLatePL4wzKHXt1cxq2Jm7g9OSEFYnt275ZQKM7lP/jwYwxu2YbHnn4O3oYuvHvuOsbmEkgZIVT8TchXWCCm+qSkToAWXQ/LeWk1qiGfyQj7obPjxMugq5psnGapDC9zRByLbUnX5aQqtl6eLpl7wSfGkYfHhMViOlOGeU6pNFk1JnfyWqRmjPdXUXQ2BAcy5q239Qv7phYPPv6uUca58SX3V9Cy+nDqZdTvZUdT39v1zPCLyaPJvlCLIJlC1EYyMI1LH8fKRXHc8PTOx4jls5CVzJyYV0NLyEIxl8faWkLlnnijqGheWee4Wfm1IiJWCeGALsLZ1XgWiUIIJTMEIxgQAM3qFgJ2T7mEFo8hQm+jnBExb6oMJJK0RVeg51N4aGcvfuuZ49i3awjZ/CbGJ25gbn5WXHTzc6sigi5WLPQOjOCB449gYGQb7EoNV65dx+lzFyV36PCRQ3js4WPobGvA+NgVfP7xRwK0KgUb6c0NxMIBGZ2QseT9yzV/Pb6OD95/G4lEXNgLvgeMAiALyEAxsinc8DnaIaikxkJCzGoaWtva0dXVjWiUmgk12qDOTECCIA5DhZS5wZbcI5x2cTIiHN1wLbxxa1wBESYwizaDmUQ5RKJh7Nu3T8bN0iFDByKzrBw2RHQiIlCtSPosDLZOV5AvFh22WEOpZiBbs5CsmIgzW8gXQnN7FyyvH/lyFXZV2b0NrSzZIB0hAyNtYezb0iXZIAGjgnw6Liwqw9cqNW29CvMzrWa+rOu1dx977JnZv+fY4ws//pcGROLx29FiVvuXm4nEPzENjWuooDplx1XaDt7+VDMzwIWOGh7XPvnoQ3zve9/HlStXBP1y1nw32px0uHNO4SYqY0ARnTkLhSQdKitXvfaj3gHjgo16tuN+lkPoPAf13g9GXADiggr+2Q0su/973s+u1H8tmVlK9LiiD+sdMXycO/4hACGFe0/T4vYYKL0LH8fT/sDAAI488AAePnkSHW1twnxMTkxgenoaS8trYp0tOA20SmzlsChSuU1goWbnpI554mYcP2/socFBNDc1CotSptCQKVZ8xUsZOXFyEUglU+IAYfDPwgKjmIMChNo7O7GayuGj8zewnq8hVfWi7AmgykRNeS85KlD/cZMQaCKCQMajswaeIISnWXWq5AxVyhJJlTIiuphD2KrBo1dgFnMigDu8bxfs5AZuj98Qy2Rrawv8/qDEpvcMDOObz38b7334KdbXEzL3/vzSTcytxFHlxhZkLoihumyc+S9tvbwufYYGjf0ndgEeLnIlG169jIBZRsAqwavnkU8nEA0GBdgxV0QNA1iaF0IkFkSsiSChgPX1JXmtmxvb0NHej/hGXmbjlqeGjs4WtDU3YXZmFjfGp1Es1RDy0xpchcdQYL67fwi/8wf/DPsePIGLN27jj//6RXx2awFp9vwYKj5dQrVKBFE1dfomQ8AodgJYvoYlBaY8pSyiZhE7+5rx7ee+htTaGt575xdoaPPi4KHdyCWSuHn1hsRFk6W5NTWFlfg6DMtCY0MzHnjwBLbuOoi5eAE3V/K4tVbAqs2TOUWiGkwPUyJNCUATa3a5ggrjwkV8y+A2ga/QC1noeaYp1MQVkmPwlHT28CmQSaDjgPZbRoNxFEuWoQLDYngfX2vVylwj4oEa70pIGTNKhBmpr0ZwJKmO0NSJgnBOM+7ARiEKtTbcAyxuqKDqVVHx9JKh6WoHBK3cSztmuB2fN9umqzWlW5IsEuekzQ0uoJXRFfHKf/bGIsKhMNbTJSwmS9isBVHQArJJcnNq9ZXQFSjDqqTh9WqwNQ9uLBSRqvpQ8XlRJQBiTg6DswoMByzBo5cR8lso59LgmLFmp+DJrWPvUBu+9ZWTeOjQHniNGm5P3MKlK5dwZ2ke127cxPTMAgKhRmzbtgfbd+5DZ+8WJDJlXLw+gfEpBoEVMbp9AP/g+a9j344teO+ttzF5cwzJ9VWMX7kMvVLBtm2jGN02KuJ2bvpkvzu7uuDxmkgm13F78qaEFDJ11/D4hQXkYTMY8ImwPEl2kI4YTZcwxK7uXqlkYDihBFGKwFQBEY5Q+LkM/XPXT1lzJbhOMeslCSMD1jc2cWtiEokkx9jOgYOw1bbR1NSA3Xv2CPCRbhgy70xNdeIkVMYMgYQprBybmFUAcFXWDkl9homc7kW65kXF9CHgDyEUCsl6kC9XwNWNADxsVdDX4MX+/lbs729Bd2NY1j87u4lKMQuNo8iacblY0d6Cbr3W1zV0cXR0NP2rBELUUeBL+lhbuxmuVQL/bGN17b+zTIPruGpFdZpRJejHiVP2mBZiDVGhbhky9cnHH+P73/8exq5dcyy7TF9Vmfxq1l4TNCq2KJ6qnfjzu9oN5zndr/1wN/h6a+/9IKSesagHHX/bSIZ/J9SfE7rGr18fF1/PmtzLC7m3wPGClhOTA3xcazE/T/1eh49AzPk+HH3IqbLGwq+cfB5tavv278ejjz6G7du3ywnlzuwMxsZuYHVlRQSrpAxpjaMqnWpzgjUGnAkYq9ZEWe7qXLhwTk6Oi+2tr7dXotL5wZNMWTNRrBpCebIfxc7ShRJALl9APJXGzPwilpfWxC3Q3BDDgf37sG3vPsxuZHF1dgVz6QqSHPSLfZZ+f3VqVlnhCoioxEqGdxXF5sfNRGVpKJEZ33PqURi/brJcrFpEtZBFYX0JDQ0hDHa3I7m+jExiAwG/F12dHZKYury+KUnhv/tP/gtsZmz8H//7v0bNF0Ig0iIpsNmSLedm3ce6bVPKqoiWReRYKaIl4EWIeSCb66gVaF1mOiozbzjayqCYTwlQ4AGfP1/QH0As1kiTC0LRMKLREPwSA19GNptAKplEONwAjzeCVKoCy8PXMQWD1QZ6DUsLC1haXBW7s9c0EPJZ8Po86O0bxFe//k08+szXkcgV8BcvvIjXP/ocy3kdOSuGDKvCLNaEe0RYSxAlIs5qHi1+DRECA6Zsl4BUpoRstoSg18KhHSP4jWeewM2LZ/CXf/a/oa3NxO//7m/j4I69uHzuMn7++lsyymJDsZcWZlSRS6fR0NCIf/SPfx8HTjyFn39+A7/4/CYWsyaqnpi4MiyfJVkhNnUtBQa3kZK2ZNMRUEmWtFyAv8JyuCJizDnTGHNdw0pRl+hruqtUeqsFXVPOLtUXU0SVibQ6nSlqo6nWlIharidR9jpAwaU0nHJ6dZ+L+dYRBvPtriuXvLs61o1nuNrQ0cdNyAUhIma9pxNRxyCKDp02Wsmd4EndKTH0qPEkWQ/G3lMn1OI3Mdzoh5ZcxsyVM6KF8DV1YWIth7m8JdkdvFejVhVDjQbajRQ2Zm6hrbUZsa4hXLqTx1yyhCw3QFZemAEYll9+BrZj11idoFdRyqZF2+QrJtGireMfff0knv+1pzE80IflpRV8+MHHOHf+nFj1aefnPf/ww4/ioZNPwBtsxOXr03j/1Dksr8WxffsoDh7YgZC/iq72Zmwd7MeH772PS+dOY3N9BR6tgq3DgxgaHoI/GBRh6M2J29IP09nZia0jI9IQvbwwi+tXLmBychLxpKpuUI2/ZEupWbPleQRDYfm81rYuYcQI9t0AR3EySfmp22dEMKpGNaocVOVU8Xpjxgvv7bW1DRnNkF3kOlqkC45jz5wtyay7du8WLRgzRAh03L2D6yUzRPhXHn8INqP3K2RACDBqyDJsjzkrFAyzxiAQgRkIy3onMfFSz8FDhYaQuGJi2DfchW3dzWgLW9JCXshnnMLQcrWsVc4Z/vCfe/3BVw4ffmT5S9qu/6N/2S8NiCwuLgb8Hu355aWlf22aRsDjtL7y/pewLecELpQjLYABnwT/+CNhObV9dopjmh/i0qWLkvUv8bpyElLiVdZUc8xA6pubv4hZRabsnGBcoPOFWbDa4Ov1HC7wuB901P/ZvQjdd6ueBeH35iLhjn9c5kLWvbvpjO7J6t5ohie6elaFn0+wQgZEARNFNTJjJeBldLUCPHJjoCang+07tuP4iYew/8BBRKMx2bzGrt/A1NQUCjZn0KacQCQrkaJUNhzfFVupoDi+1twUuR5zkV1dW8FmchPhcATt7e3CSHHEwFeWZXNpyN9YAAAgAElEQVTMSSCM0ItZQewUF6cyeWRsYO7OqggaK0XWeVcR8Hpw4vEncOKZ53B5bhlvnRvHWq4iFm3mo4hgV+hxVZmtDFDOzF0CoxQFyv9RDHbXp89TH0cP5SIqhZyc9kv5tASHeQ1aggvw6BoaG2MY2UKVfQtuTUzjxsRtNLV2SdPp+mYK6UxeFiofg7YMAzatevx5hHlxmoxLBXiLNo7s3ILDo71YnLyGualxpNIJ6BaDurhYKZEb7bZa1UY05EdLcxN6unsEbMUTSdHThEIeRCJeBAOG5Lok4vz7IJZXMtgyugPLyyuYm51GNrUpOS0W+08kOr6GhsYmSUP92jd+HfsPH0PaLuDU52fxyhtv4/r0HdhmCAVvDJuaD3krKH02NYqR8xno1RyavWXs6QpDz6yhmE3BsIJIVPxYybF9NYyAJ4CGoAU9u4jxKx/iwb19ePqhQwgxgbMIrG5s4uyly7h4bQxJaQ2uwGeY6Orpw7O//tvoGtmD7/7iY3x+YwEZRKAFGiXh1BPwwgz4kC3aKHEkw8p72istP+w8QaQNo5JHZ6CKLY0eRAxVWV8LxDC2amM5U6SPWeYiHM9Q5EcqnQGGTFgp1wrCxoldlyxAjfZwpiw7Gg8BIgxec9CsYAaX9XDrFZRQVZEarp5HbWTqLnUHOOLfc8TzSlDtnKXusSeiIVGjYxVuRcGlIRoRWSeqJZRYnkfHHGO7DQNtfhO9QR0LY6exfOO86C0G9hzEasnCZKqKzSq1CBqafMBwTEcwu4Arn3yEzo5e7D72OKayBm4sbSJZYP+PDzWwjsEDw8dSO7IFOVRzKdF9sSTQYyewo1PDf/LNR/D0w8fR2tSMuYUVnPr8PC5fHsP66hpWlhfF/fLEk09hNZnDa299hLOXJpDKctzpw9OPHsevP/cUcskVfP7JKXE4riwu4vzpzzDQ14WR0X60tzeL8JOHhzsLSzhz7gImbk+jvaMDv/7Nb2GwsxeJtVXpnbl67SquXL+OeDIpYnlXi0F2orW5BbHGBsn9YSqvGlE7bLij2ZB6AJXGL+ucrPGuQ8pJpBbg6xyAFpZWcPPWuOjkuJ4zOE3XawJEWlqbsWPHdll7eUiTQ6QLUp1QfwlGYxqr4UHF8KFQ05HKl5DKl1HRLHhDYQTCUcmNsatkoxmHp0Z9Aa0igXGjHTEJJxvsaoXP0mHb7InJsPqhWimVUrUyLgUCkf+15Al9dPz48V85FqQe/XxpQKRWq3mTyfjDywuzPzENI0TkT2SrBJX0Yqub39Up8JQeDgUF1cZaWmQTPXf6M3z3r/8tLl66KDM/bg7csCR1lYIgiicl8MxyInqVAdQFAPWiTxdY1AMR9+/uF63eGx/ds+3VMyIuMOHj7u+pcfNE6pkVF5R84YV3RjL14xv19ThXdsYfNVrXPAiz6Mm2USjYsul1dnXgyaeewlNPP4X2ri5srG/gxtg1XB0bw/zCotxYpM2z2Zw8niwSRyF8zXiTs95eoosp/pTm3aL0dKxtxHH58hXsP3hA5rD5fMGJ4Negs6WUN6ZtK3FdIS0LEhmdtY1NlKoWZueXpRejWrThMw10d3ZJGNaRJ76CN85cxU8/OI+cxtOdii2Xsi3RzKuNQU6Wzsm1WlKR38ygkqA7ef95mmYOgCmxyay5FidLmW4Uqtqr0pTLxNYyrb6micaGRmmuZdV3Mp1BOlOQ6y7a1CLvXS5HB0dFmobldeLpiZa9Qo4BqrJoGLlNbO/rwPH9o5iZGMP4zWtIZTmOIjWrUoCZF2FZZKhiaGtrklMPX9+W5jYJRGIWC3+m1vYGdHS1ynPaWI/D0C1YehDpnC10N/MiaPPk9yYL4vN4hFnZf/hBPPnMc+gfHsXs7B1cv3kDN27dxtj4JFYTGRk9lTxBZLxRxBFAzQqhxqZ1O4dqYRN7BloxHKth4sLHWL0zh46+QUR7d2ATjVhJV7G6nhKHUjkxje5WH/6bf/od6JkE3n31dWiVCo4eO4rG5iacuXAWH5z6SEDEkYNH8K3f/IeIdQ/ixTc+wiufXMByBqh5GwFPCIbXC18oAN3nQUbcTllShgiE2DtioZBm4mUNYbOCna1e9Pny2LwzLpqj9pHdiPs6cHVuHXlhUTwiYOeJXp1weUol00fxKjclSpQpbjfFCiymMskWUhuUIkdUBPvde1mYDefsLKNS9yDjgg8nCt4ZvQjXwT1JyjUJqJ2hDdkZp5FXUTMq6ozhjRLOqLEGoKBykmhJlSZtxZqwBiHmMdBOzUdmA/mNeYRDPvgaWrBeBBbSZWThkVEYx5Bt3jKilSQ2FubFwdTcO4L1SgCLqTyyPN0zuAw+lAleDA2Wt4KgWYRZ2ESAxZOaD5VcCu0x4NHje/DYg4fR0tAgjAVHgTOzCwh4QtixaydGt47g1Kef4C+/9yLurK5j34HD4m6xM3HsGO7B4yeOis36lZdewks/eUlAc3dHB3bt2Y6WjiaVn+LhqLeIsbExnP78DFbE3daIrz/7HJ776rNYWVyW+4+lf5MzU7hw8QLiGxtS1dDW2oKO9jalBTEtZPO2OFXcSHWyIqp/iCnNit2lrkeN7hQQkQ/GEghDxdOWan6fm7uDW+OTAmDlgMeDBMXppTK6uzsxvGVI1p98LudkzqiQR2kPNiwZx+RKNZQl3deCTTdY1USFKcL+kAAR0+sX91Se9yCzbfUy/EYVgy0RHBzqwI6eRrRH/BKpz7F2XkSxLFgqzlSLlU9amtv+xwPHEwua9rzzRP6jExdf2g/wZQIRK59P7Z+fmXrbMIwww3xomeTMzx/wIxaLyabLD0HAlSrsLCva+W9sHlSakWtXLuOHP/ohTn1yCrZDo3HmTyYkxwjxIilPZoyYzsVGhKuYBxeIuCV6rhbD3fxdRkKu1bp0VRdguLqN+lffXcTqwU49+1H/tdSM+d5nuz+PfA3JQVF6D1cz435txhJLWqfAe2phGBFeFNvzoUOH8I1vfRPbdu+WmSjFqBcvXMTkxKRoakj/Sc6FxZh3hoh5nehzloGZcpoUAMiyiGoNmUwKjY1NOHr0KL73gx/g008/x/5DB9HR2SULuizw0kaqZt/su7Ck+j0nam/eYDk7JzkZa6sbmLh1S8R4J44xwfXr6Bnahrc+vYTv/vw9LORNpMsEpLpytMjYhVZeZed10y2F/eKBk+8p2ZgStTRcVC3V6Ema385L1TpHOYbX7yQnOo3OjmiQnyNZIpZHBLhcVNjLwOuN9lI28OqWjnw+K+I+n+UBiX02h0Y9QHvYB+Tj6GgMYH76psTRF4uMZGd3j6loX01D0OtDwDQRa4iha6BHxhCBUAD5bFY0Fs0NzSgVytJizHTR7oF+oXezmQzSiQTmxidF6Jah+C3gldk42R1uqUNDA3j2G7+BE49/FYmUjYuXx/DZZ58hFonAtsuYnF2Q0Vs5r4Ky4loIcwUf8kZECYsLJVTTG9g91AEzv4rJ8x8jnU2jd2QbWnpHkChaWEzkYfM1lxyDLHpaIvjPvvUcqpvr+Mlf/xvkN1fxlScewiMnj6JSzEshomX48fDJr+DORh4/evczfHpzFqsVE7YRgG5ydGNCY7ZN0IuaZSBLnycFgR5T3iteV0W2HpdraPRUsbNZh3fzNm6eeV/s4AN7j6D1wFOYTFSxkWMcvF/akTmi5TpQpv5FNBeOm6VC7kx6ink0UTcd2RC9Ao2CVhmfOH/tViQ4glIFHBT4cOLM7v357g2sQtzZ+CsOQKbeSuw79UTc/Nx7XRexLDctQ8IGTZQKRRTJ8tQqksdCQC/KGLsg4yqC+YDHRGdLDLUSO3JqEjKYzpdQMVl+qFwWfFYBE4h6yK7xNaxgbTONdMkUbQjF3RytaoYfZWq5SgX49Bw6/EWMNAJVpitH2pEraJjdWIXm0fDA3u3YOdwrYuFctoC29m5sHdkp3/PHP3sdL738Cgp2Dr29Hfinv/872Dbch1I+JdLh+ZkZ/OCFH+DWtTEEPYZY5JmRQgfJwPAwmpqbhF1lJ8707dtyPzB4ka8gE1a/+Y1voae/Hx7Lj5xt486dWYxduyrs4tBAP/p6e8Ruz3WTAISt24FgWDn+ikWlA5GEW2f8IkhBlMIq5t+JdiBMoYuGBzHT45X7ZWJyChO3p5SepFIRkSqJNzJV/b096OvrkfHb3Xh3uuCKZYl5Fy2L4UXNE0Q8XUCcIn7DBw9HrZEmaJ6AlEsWOMbRAK9egb+aQcwoYldPIx7YOYDBzkYOUVHjSJgFpHaJK56tmZ6bAX/0f3jg+MOvf2m7/i/hF/4ygYiZycS3Lt2Z+9Q0jIjf78PG2hpWV5bF3dFGG1fBRjaTloWFSDTo9aCtrVU2b54k/LGobNRXL1/ECy98D++//4FclAzIMSgESmeRzdGfL9J050Sj6DmCHFe/4Y496gvpXMZC2BlnYXJHLvw7d+TiWmjrH18PPL5o+buXuio6DwnScVgczm7vj5I3lKZEiV2dzAvLAl8rWcCKJbl5CdIGhwbx/PPP4/GvflVml7O3p3D+wnmcPXdeKH02c0r5GM+JUgClxjr82vyV+hKfxyu2Vr7pyWQSmUwSvb19ePbZZ3HtxnX86Z/8GW5OTmLLlhFs27kbHl9AqFA1PlE+ejIQvHEtOl9Yde6lK4TFdTVYHi88Xj+GtoziwMFDSGympfTqo3PXZHQQr3hR4EmtyHTQKiyDXSBlyRahJVACuHmDmz6UqSWRjV6HxnIzlqZpNWEVZO7NrAwTArQojuUiygWC1r0aA9fI+nBhJBjh2sRCRZ6MqC+p1lDcTELzmeJmIcFSpDujUICvWkbErCHKTpHsBnraorA0tgevYiMRh8nsC7GQG/IzWbqOsM+H9sYWSUq1wgFUjBpWlpewc+d2FFJZxFfW0BhrgccbxPJGAgkC6EoZ83OzchpiyBkXUCaoaqYmP2NbUxNOnnhQOoF6Brbgyq0ZvPn+x1hdWUdzc7OMMRlZn80V0dnRhmo2idRmUsDe5ZUSVkpeVDwh5NM5Ebo2+HU0eEqIBAw5BdpVFgXr0oyazJfEW+KLsO/Ci2ImjfJGHFEUJSNl13AnHntwH3o6mgVE9PQMoqYH8epbp/DBuWsyDlrKlhCvaCgbfmEEyBIxSdX0qhr4PIEIGQAv30uPgFEKA6mTCOsV9AUraKgmxGbK9zjQ0oNibADja3nk9QDKNUuxHFwcuGNIixixBkcPFDfr0HltVXk/8dJRImPxAlNDonwzTubHXUSiKHcnUO/unEUp6b9o33U0B5L5TGBOJsbRL8k2yLEH72+OGWsaLINR5rqMoZlsLD+jTueQBQ+7b8jq1qrIFmxVasivmc9C9/tQzTMZWFIMYdHxRcs8M2voouNjpQSTeUpK70ABrxqtFuFhgR3bWgtVBagNGwORChpLy5i6cgFHjj6BSGsvri3GsZZMIru5AL9m49CeffjW138D23fswqenr+IFJqRevY7t27fhsZPH0d4cglXLYbC7FZGAF2+/+SZeeOGHAsZ7OtuR2lgRppRAi/0+3PApKKXQ9PbtScQ31oUl5T3MtyKbKyMQtHDk6DG0tHTgzsICFhbm0dTYiG2jI2hva5X1hl+T6ztrESR4zEkvpXWWIlO+2byOKCrlWNvy0AbPIjy+D857RTcMwSvdSj4/MvkiLl+/hVsTU9LI6wr3vQad7Sl0tbWiv69XknDJsvA94xqYyRVR5LUdiKBi+pGwK8gyPNfgfR+F4QujBDIkOmqSHUSNmY0AVLnfkW29OLl3C5qD1KQw5k8dMO18vmbUjA2v5X+tqafnf962bd/MLyFW+FJ/pC8NiLz//vvmgQM7B5fuzJ8lEGH8cqloI5mIy9wwHA4hl80gnUrJJuz3ebCxtoylpUUMD+5Ae2cPAiGHGTE03Lo+hh+/+EO8/9570DVDxH0MPGOaHU+CZAJE/8ANR3QWtMASBdPG5TTTltXmzItUxK8CEnjDk5Wg7kCJKCVy3Cllc199JWS793KpDd/5/LpU1nush6o1pxWTCwpxO39ulwERkOQI2ESZXWVniaJyDdOAzZbOTFYcK089/hS+8w+/g6b2dmxuxHHh4mWcPXMO07NzyLMHQW44XcYrPO0TGHC84PWxXItxwUWEgwE0xphkWEYysYlQMCgWNbZdXr56Ba+89nPkcwXcnJhAX/8gtu3YCZ+fdlMlChbaWucKXxIKkydesiMBP0GOhlQiiZFtO3HoxGMo+4L47PxlfH72AlYTaRHQrSXzKNZYaqahPeiBWUqhlN1AW0sDGpsaMDV7BzenF6GF2lE0wihoPtGjyGzGYpgXVaDsqSETUoHm1WD61etvcNMt8p9VNXmVDg2zCpgEOqTTSeUQiJjS7koLaIGFiRTvGWVEfDq8KKKYTqC3JYaHD+2BTyvhnTdekTr5Ii3BpnSSKqBXqyDg86GjvV06Mvy+AIqFMtLpDFKZTXR2t0kfD4F2LBiSOH0CpZbWThEMX756HevxDVS1mqQJhwIelKs8FRXEgbF311587WvP4oEjD0pT5/unTuP0xasw/UG0dXQhk8kgm02hVMhj28gwHji4D8uzk7h1axIreS/OL+RxbmYNxWAERV6jRRtm2UaDpcHvsVA0LORhIF9hgjGvUw0W9VlBFgKWUcrkUE6mUUutYXtHAP/8934LvS0RnDt9Gsl8Da39u3BhYh5vn72EsjeAQGMMdrmKeDorGTMsdaOl0fBY0qZdpG2VBz5ep5YCxKS9qRNjVXutaMOvV9DgNxEleDE0ZOwyErkyknYVVdMrGh6x8jNDRAIiKEZ13Xek5ZULjxoO1QnC/U6N/6S7SKGYu+BCWTAV03d3Ing3nExZcxV4qfuQT7/nkLkLbhw25e4vIrhmqCb1QAFhTuxMRllEWb9geWEw8ttkLgpTfstsUFQp83KoUn0n8iuzJti+WqVbjOwotWOcuRHYEWSZ0L0BGRewNsD5IqrLSYBICd0RQEvOYeLKBQwPbcPIzv1YSuQxMz+LxnANTzz8AH7tK1+Fz9uEn73yCd54+x3kChkcO74f3/n2t8BBREdTA/RyEe++8Tpef+1nmJudkgPlnt175F7YWF+TriICMrpDyBC5NRkcf1I4n9xktUFNNvhAwAs/G6/9rFpg6rCOgYF+STMNh0JKQFrk81RAgPc5m9rvMd1KMCw5UvJeOgm4LKZzk3CLKo9IEkud9mSm823aJYzfWcbUnRWUyNCKRo326IpUSbTGwujv6YKP7bpMZS6S9S1I35MZboJtqmyQdEmH7gsgFIvBFwhJU3aebyWziDQdgUoGrXoCW9rD2LV1EFuH+tDEni6K68mQUUwshzhc9Hu8/6c/hx8e+NrXGNF+34X3pWKAX4ov/qUBkVqtZtiJRNfC6p2rpokIxUDLywuIr62gt6cLgwP9kuKZy6aRz2UxPn4D7737JqamZnDy5JN4/Iln0NHZA28gCG8oKM6J2alJvPXaa3jl1VeloI2WMJ8vKFTdejwhIISzVNUD4NJ3bEZ1RkAMkWZ4jWN7vasbkThnpZonGOFiI64VJ0beIXTvApG7Ix8nzdQVq7ouGmXNZRofNR90qPBnMsXhw2OcEtdWkU6nRKTL39OCSzDCWSl1GH6fH4cOHsTzv/Wb2Lp1FNFwFBcuEYCcxfLKmsSabybTwnxwceMoh0wJN27e+Er0ysWriGDAD49homjn4fN6sWXLMEZHt8nTunDxIqanZ6RQamV1A7ccILJz5x74g2EZfTHNliyLaDqqRbmpWdVOUV7Iz3GPiUwyi67+EQQ6B3D1ziou35pCOmsjm88hFOZGXRRND2urn3hgH/qaQ1iYGpO48+GRYSTSefzi/bO4tZBGNdiBDIGIhHlRnq5L9D/7isp5ni6rMPwmjABUD0SGdmJqa3yy8VU9GqoGBYw8CfO0TAtrVRZzsd9I5LgPWqWAUnINYaOExoABv1HBSE8bBrubMT1+DbeuXxWBn4yGJS2zJotmU3Oj6JmioRAaolHZIJl6yHHLjWtXJPOktaVR3k8KVsPhKO7MLyGRSErOCgEmT8OGh+BGFdsxvbanswNPP/kUTj78GGINLbh2fQKnz11BIpVFINKAaGOTAJiVtSW0NDeIS+fRh45h7+7tmBi7gjNnLmKjHMT4po5XPruMcrQRJQIonirtPMwS+4RMlC2fBI3RMs2Tm8kiNYLwKk9nNqp2ET6C53wSvY0eHNszDCaFL88vIJWroGCGMbuZx0KuiJJhIdLSImwcLb5MvSzyWqEWJByRsCgCp1K+oLQRZOcYwuc03ooAme8hRetOmRjfL1olmflQI7PiD6jNxM3gUf5YV5Yum5ACFs5G/gXsoFgQeXQ9y3F3ZOokrzpma0Wa3AMsLhN6d3Tjds24qMN5rIAZV+xKMSWzZqhtkdGgqcaBLFfj5spVgOMZD4WOvK64BDjlegI2SoDFsZIDrmhtp57FjZEXxFIVTQZZUz4/rjFc+2Tt4diCoXelPLy1PBqsCrrClgjM5T4wDKyuJzG0ZQDPPfMY9uwcxe3bi3j5p+/gzLmrsvm2tEbwR3/4n+Pkif348z/5YyTX15j8grHLl5FKbGDb6Bb09/eK9oUbanNTi4jkL/PfUymnhNCnkkOZ/yO1EwVhYhkPwLWKwWHiBopE0dPbi7aWVuUSrM96cVgNeYkcTZ4amSs3Uj0jLYy2WKW5uWuolWVgpq4dNQlmZDHWcyXcWFjG7PIGqlWPOlDWivBUi9DTHMVGZDxDETuZvDRF1YYXvkgTCroXy2kb2ZqBYEMb4CHrxyZEJrgS+PAg7GFOH9q9RRzoDmLPUCfaW5vVqJ0legVbDoemaWQ8pueHpun9s4qWvn78+HO/0oLUfx/i+TKBiJ7NrrWuLq7c0PVaLJdO4bPPTuHalUvo6erA8ePHxJUR31jD2JXLuDV+XUJ+GCNOdEkQMjC0FbGGJuimD/5QGB6fBwszM3j7zdfx4xd/JIFd3IBz+ZLMj2kLFJupCGIdKxcV6xTKiuVKxT67o0Sh7QkXpOVW0XjSkMj0CimPc+hWuTHuvVSOHv9uOZyrJXHHPHzB5STG/AmOmAJ+WeZUf45C7lxE+H28tDda/Bk1mafya4xsGcEjJ0/i+EMPoa2zQ8Son376KW7fnsLmZkqSZ7N2QerU+XNxcyTQ4c8r+ZG6CnGT8DNDlwAtsgK04+7euQuNTU3Y2FjHnfk72IjHZeHIF2wsrayJt57jmt279wsjxTRVlcJaViMaiZOvymjFQAX+gC4Ctngii2zFi7WqH5NxWxgQMhdE/x4tD69RQCmdhL0ZR0c4gmcePYFdW3vh9dUQjPjEGnz68gQ+H5vD+GIGm1W/0J+SxiHhVZbQ22UuClx4/V4YAQtF0tjCj+rwsI+F4UQS6kQgIvwFhS3S9EsnjSV2YeUYUot1DlYlh4hPQ09bAyKeGhKr84ivLsr4h6ci0sxkO1jRTQshF2CGjHFRIbTka10scdHThIpmiWMg6EcgEERPbx9isQZMTc9gZWVFlRTqZK9Yx85uirKA0QP790sGzL6Dh7GyksDnpy9g/PY8oHvR3NImmhQCkLXVRUTDPvR2dWBkqA/79+xCZ3cXzp85jYmJOVSC7fhsYg1//YsPoTW1o2RxDFKFwXvCtlVMNaOpdQqYTeiWJa4OthxT/MtrhsAy4GGQmqpl0KtF+KocodQQ9XmkI4fW4fUSsJGvQfc1Sd6Eaflgs77czqCkV+FnjQPHe4UCCnlbgqq4uzLa3T3lqjgObr6q5JC/qqAwMiuk2n0ySlLxHAo9uNlBrqJD/eX9h8i6pU3utXoh6n1Lopt67Dq36v75/pGsMHR/gyZxzDbumJdsDGvhaVfmOmLS5q1GohSscrQormGPX4lLhTHl3skiSAKY0t20VgWhFBh2D0SqyEK9JnQPkfEieJF8Ek2560QfUaZAOCXtuI0+E/5qAdVkXHpMnnriMTz2xDEpgPv4k7N44633sbGexOjIVnS1tyK+vohHHj6E3/jm1/CXf/6neOnFF5FObKK/pxf79u1BY0NUWqXtQk7Aa1trOzo6OnD9+nUBI9RdcYwnYynmE3kZaR6QA9dGfA2Li4vC4LKUkhEEHLf7mH8iQnZlOKgX/Cs3vXpP3biE+kiEeu2erOVSPOe8doaphMX8P92DpXQO12bvYCWegtcMoFIqAOUsfDUb2uYq2hsi6OkbQFmzkCxUUWJBXaABZTOIzXxZMm5CDY3wBSPQvT4UqpqIzyV4rWqj0Qds7W7EgS3dGG6Pwm/UZB/gBwPa8vkcR+k3fB7r//Fbnp9FW3vvbNmyhYv5/28/vlQgksksN60vrY9Xa+UYd2CyHmOXLyKbSaKzo102Rs7RNlZXhXpn9gKj34tllSbnD0TR0taJaLQJwWAUkRh7M3Qszk/jzZ//DC+9/BLinPXrHng99GozUY+9DhQyqfAgKcuru4D5TlO0JAte3cXN39fHr9c7Z9zPd5kQPtYFH/Xx8fXiVtH+sUGVddsMkeK2Tf2CE6KkC+XIbYyFdTrsQl6SB48dfRAnH31UdBpcnm5NjOPS5cuYmZ2VtVZubAn9gdCF0oHC5lJuJtS2EjBw49V1ZLOKDu5oa8WunTvR2d4up9Pl5WVhTcSgWGNNfQKpbAZLSysYn7yNzo4u7N13AKFoTFgMMiICRnhEZY6CJHPaqFXysDxVqd7O2sDUcgZTySqWCyZydkXClAJGCYXkHKxqGmYpC43OgWwJve3t+NY3n8GxBw8g2hxDtLkV66kSfvLGJ/jR6x9gNadJBwxP1tyQuBHLcyuQkdGhcQzl94rgD3ZRWGyyPlyMS9TnyMalMiQImMxaCRZPPJI0WpGsClHKi5q9gpBXR4gt9Pkk7PSGZJQQbKjryBTLYVMzT/5eaUBVZtEqfJbS+JD5YXePzxtAPJnGzVsT8rpFog0iTiTTxeuSwJAMnfRo6Lq4Ap5gzflDD2rqs+kAACAASURBVEn2w9Ubt3CJabSJNMKRJoQjDZIFs7GxhmqJ1kkLna0NaG9txINHD6O9o1Po+vfefhepXBn+ti145dNrIiDVGtqR52KsGxD7PJ8Lr3/GUpPKF3dJVYSKKKoEWW4ezF+RrBjDQMpmm21Z+mMa9CL6Yxa6Yz6UybxpfiwkSphZr6CsheAPN6JmGshV8ihUKcLUBUjQvcQTbCGfFzDC11Pz0lrKcaXywCo3C0GIa4lVo0y3ykHuOXXD3g0wlL9TdMjdQLG7K7nLeDj3/t8FiEimyN8CQtz7XX0fN8n5vse64wHpoXFyRMolYUbkJC/ZPaaAvnK5IGNqsqO64RV2hBdEGZwvlhUTy0OTOIFYNcCofEXmSYVFlawtT/9l6BS2M4G4zH2MD6DEWY2mGCdPEIl8Blo6gZBewf7hXnzra09g5/ZR3J6ewvunzkghYjDkx/Gjh3Dk4B7EgqwwyOD2+ATWlhZw8fwZrK8uyRhy586daIg1IJncRDy+jlw+LREBXR3dsmaRzb158yYmJsYlNZXjFTcficCDY2iudQQlfX19aGhokDWS152Yk8TyrNYlF5Co91m93q6Oz/0393FuqKSs4wRnotWhf05HWULHVJs7xytLqSyuzy1gI5lHwBdCma6WYgr+mo1afAmtDVG0dfXJeDhdtVC0giLCLrAd2vLB4/fBH1CGCS7ycvgt2fBoRXSETezoacC+4U4MdjZLLUM+qzKf+LPmcrmyoWuv+T2eF/xa4KNDJ0+u/H1sy/3/GjF9mUBEw+ZmdHrtznSplI95WctcsrG2siQsCDcIzgLZ6sqNjcxAmWmKxYJ0bpDtKJY1BIIRtLX2oLGhRcRPscaoxN4uLc/jtZ/+GK++/gupf69J2BHtlyrFUOLR+ezYUeFsuJLQqoh50TyIHfhuwJHjtKHXX4RlrpL+Xkri/TeBAjVODLvzeBelMzCM//Gv+X05yiza1FcYclLmgkYdCBcl6kB27NiGo8cfxP69++R1YanT5Pg4JqempX8kk2MbqSVWOMP0CgChPkTi1nkjlBmDbAoNmuW4K5+TrBFWaA8PD8tCuLS4JKdyumkCTC70UwBWEUaE/y0sLGLy9hQaG5uxd/9+NDQ2q7EMPfOVKoplsk01CduhwFLTSMPbCEQbUNH8uLOex9SGjbW8Wq+7IiFs72/B5vI4rp7/WEYhFHcWcqwzj+CBBw7jgQePYcee/ege2ILb82v4N99/GZ9euoF4voYqaVqPJU4LbkAUNFc4iuJJnnNxD6vWbYDdHRo7jAjGCC10aT6V1ACpf7cV62FW0RL2oa0xItHt05NTMqsnECRzU7UzQCknSa1BnykbPJkNKvaHR0aESRIqnBs6g84oVVCGX9kk8oUS/D7mB8Tw1tvvC0jm12dZHVkvujgoxCQIam9rw77de/HIiYcxNLhF3A/nr41j7NaktIQyF4Z2VWqoUptxeEwNjbEQerva0NHWgK1bBtDd2SHuslvXruPzU5+irXsQelM//uSn7+HdC+Oo+GPIFasANQliF1cbNssKyYbIfcH7pFIW3Q8PAYygpqyJgE/SIlkEiCq81RwGojq2xjRoiTnEV5fROrAN5UArxhaLWMnqkkdS9XgBv4ESBch0uVWZrqr6gPgecpTGuHk1prGEkVEdLs5sQwosVa4M81PIkjjYXda+uonKF9fCu+4WZ8NS6OHe59ybnfyNNdRdBOvj3O8/pMjPVw94JMHZ+YlcMOTwpm73jIi76bywqYMpStotX2NulARk8jrQ7eMxRU9DbZOYT8k20g3GJ84CUF77Bh+qrMGqJFIBbWpFGBMuW60TmFUz/KjpXrajQSvk4C1sosUq4MTBnXjs4QfR1NSKS1du4v0PT2N6dlGcWV/7ylHsGu1AfHUJ8aU5jPR249Wf/hwfvPsuOtubMbJlCL39vYhEI7J+EHwsLi3g6pVLArAfOn4CDz10QgTU6+vrctBhbxiTnTmOccfWBB3RWBQ93d0y4pRMqUpF2BGXtHI3bYlscHR49etxPUARdsQNjxM3It8TQmyKkLkC6CjrDByrCRtd0TxYzRcwvriOtZQNyxMUoMBMJMbnVxPLaIqG0dw5gLIVlOoH9k8VKT4ORGREyrGuE3MkBZRGKYuwWUJ/sx87+1sw2tuM9sagOIRsHuTIhFdrNV3XzpdL5VeDweA7hhG8+queDfIfAla+NCAit+j8vH+2kJ7N59PNQZ+Xbj4U7Zz0yvDi5WldhGRSFFRUCvNiQTbHAptTNQ+CoZioqsMhOmh00TsEQl4YPguLc7N46Sc/xQcffITl5bjYeCl0c9GxbBEM8XLS8NzyPNpCVVmzOzZWfnQVD19X5+3GNrudBc6/uXZgd7FyUbka7Sg7rrKRKXQvQldq0cpV2Sy5RdIGStp/69ZhHDywHwcPH0BPb4+4ZOiI4bx1eWVVbJ2m14dMPq+YHEkKNASQqOdFi1lJFge+fmQ8SKf39vbI6SUWDSObyWJ2Zgarq2siFuOoKBIOIRgMyGvFz1laWkIqncLU9Cx8Xj92790rWSKSRsi5NdXppYoqvisVVe+JUUXKTsnpmkBkdbMoKarr2aLYYLd3tuCRw7vg13M48+kHUt3NFNbewS0Y3blbBHbUKrR1DUpy49Wb0zh3+SZyFFFyoyQA8RhsPJPFpkLxGcuiGNbkpTrfEFskSHUbTGRUIjFJa+VZkgLgahEhq4KOiAf9bTF0NYVF9Z/LpDA5OY2NRBapdBb5TAqmVpZESKZQRkNBsZGzb4IWv1AorO4rMlkc8Rg1MP5dnfAhqcCpTA7VioF8oYyrYzcEmEixFbNNSH6hLNfv8OAgDh86gsOHHkA0FMOtm5O4ePWWZEHoviCikYjoOpLxDRTtDCJBL7o72tDX24XurlZxtlBnxaRVjure+sUbsLN57D/6EKY2q/hf/upnuDqfQEmngM6UtFhqheBEoaudnVeh0vlIyaGwTpaAOC6cGoEzV1s/QXMZVimJLY0W+rwFrF0/jeX5GQzu3Ie2kX2YTFmY2awgUzZRNjzwR8OyqdoUFvNrkf0hGKNji5kazphGxnwEKNSnyM3opJw61nu51tmDVHcoENHhFyFJHRtybzmTO9AFIkIP/LtzpJ1swbv5Q+4Cek8Y6ebb1LXs3n3QPT2Je324QESNX3nfFwWISKcTrx0CMKaDchPm/UQnDJNEfarIT35c6kucxFBZx5hxIUFpXEsIzJU9GRUmy1I6zgh/MoMc2Xilc4fxuYFaGSMdYTx3cj92be3H6mYCH5+9hrNXprC2kZcSwsN7tuE3njuGnVtjuHHlDH7+4gvw1IDFqWUszS9idNsIdu7agfaudtW/VC7L2sS29CuXLokz7djRY/j2t78tAIUsCBmP+fl5nD59WtYyvhc8GHEMw7I6ClrF/OwCDVp0mccjBysntMwdw9WtwwIz7qbWUjjuJtgq9lm0XGXWzSk3lKxfWk2V0QkQsbBeqGJyLYWVFAWofnGeVSsF0XUgExfGM9rahSJt0Dz0eHzQfX4JJzN8QZRr1L1IihDMcgadgRpGO0LY3hXFYEcUTVEVyU9xLSsaiqWSrevWG7qufd/na/hgeXk5/vzzv/rZIL80QOTcuXNWe1N4Ip1J9gS8lk4xMO2f3IQpUCU9SeqbMzomjfLvpQugosHrDyEaa0E01iSiVNkISWdKDbsXseYmmd3PTk3jtZdfwVtvv4ONjbhaVJ1AMBkpkPlwqql4UXIhpNaBHxSQKRpVNSpykSBdruLHVXqfo4CrE1A5MfXOHPIuemdSoqaJK8e1DctJWYbgTFc073Yj8LkzsOfRRx7GiUcfxo6RYeTtLFaWFrG2soz1tXVsbiaR44JdA4qSCKgL+FAMCBXpvFlr4v7g33Nkw0WACwB7Z4a3DMv3m5mewuzsnAgkafGVMZGuCRsSi0aFGYnHE5ifn5MFnosHSZ6du3ehs5Px7vTgc9xDNqSqvPTlErwMikIZuUIW5RqTAw2spQqYXU9hI5ND2GNgR2eLJAf2dlLc6ccbb30sltGRvUcQaGrH5Mw8JmfvIFusIJOvYG0jJW2zuoc3PAWVXIBVC65YsAlOuUhL1D01MZDMAWpAWEtqUkfi9Jlw/GJVbTR4dQx1NmJHfwd622LwoCQuGLaZzs4v4tbEPOLxlMzkacwx9ZqwDy1NjRgYHBDhMzMI2PbJ0CEyGrTO+shwMHuIZW1yovVidn4BKyvs08jDZrItmQiTaZ9lmF5Dem8OHNgv47fWtk5kMwVcunQNE7emUda9EmJlsRcnnRQ7pFEtor0lhqH+bgwP9AgQ4QiTYjdqqXhtn/7sDG7euIEdO3ais38EL526hD9+6T0sZTTUjCh0bwgQpiwPzaCOgCwROUGydRwVUFulHEHCdvFcQMORcxJny22N4KycR3tQR6tRQH5xEtlkHE2dnYj0DGE6pWEtV4NNgbHpgy/I021FAAcFg4qGpObDFDsq9TkUOZbJFDgjIPa9E1jKm+p8KBbCDf93caCK/P9CQM99bAgfqcDFvbRUiQqpP3bdpVbuHUgE5NQF/wgQkW+rgK38W70URf6xHojc+6IKJ6jPcdt6yeixQVraVsnEEXRUlHhRou49Xui04NN1IeJKVXUgv/L7C5NFbQ9F3HxtqLlRRaK8fql/IpPCvBajaKMl7MXB7cM4un8bhvv6JUn0tfc+xPXZFWQ1P0wrAE+xjPaAgcO7O3FoTwfSa7fx8vf/ConlVbTFumBqHlheL9o629De3YFAJIB4IoGxq2O4PnYd2XRKRk6NjQ04duwYRkdHBWzwcLO6uoobN24IS0INSFtbGxobG2WNUro8NusqRoyHKLqJyEpxLXMByt3wsjrAQqDC9VnYPTcOUbJGVEQCLb9kHSWDScxIPKQ5a5jmwVoBuJ3IYiVTRQFBcbrwnaODzSrlJeLAZF6JNB8H1CFEtxQw17h+EtNTM1VER0TDrt4YtnU3oi3sRdCjy/vK+8jmBqTp63ax/LrPF/4zXfec+VVpy/0PARl/l8d+uYxIrWYuzd0+k0wldlq6ZtFKytm6nc8in8vISaFSUcwIPfGFIkOZePN6MTC8Da1t3ULD20UGl9koSYYEL9IKGqINCMcahC1Yml/Aj3/8Q3zw/ruIr61JWyipPG6avHg0ui94gXJao3ERVHNbbshyapEFTzEiXAfdzV5CceoU3M5SKIuAO9KpF1a5Jyi3/I5/FgsbxZWS4FeRyuqBgT4cPXoEX/nKk4jEwlhfmsf4jWtIJROiQeDXTyXTSKUyyNgFFFmZbnphUxMigIyCNjr06JDJC2DhB3s/RkZGRDcwd2dOhGPiWGB2hkYgpMCQnMosQ5ppqUvhWGZ1dUU2+4WFBdGekE3p6+uXTYNOCAIf5kFIV0OxAE+5KBslXTT8vKxdQSJXxGo2j2y5jJZIAKMdTZLJQdr4wRMnsbBqo2BEsFYwcWFiDrfnF7GZzUoiJDdV9qPwZ6S4j5kkNk+MXEh46iE6kpGZyvBg/LnOa0lyGGoyvhHKrcqCt7LYQZt9GvqbwhjpbsVAWxPCXo4GsrALWSyuLOPClTEsLCaEeWOzLkcuks7qs8Tq3MWeHV0XarmtvUPoY1rO2dUS8Fqiu2AgXDLFjgxIY+7qyqqIhwn65DowdYQiIYxu34bDDxyRnAbL48fYNWp/biCeyCASaUIo1oxssYxkJo1cKo6ABfR3tWLrcC+2DPSgp7sdpqkJ5c33gyJDfr/rN8bR1dWDoeERiXr/i9fewztXZ5FDBB5fMwwP+zDo6ClIz42yKfK6Z2cQ2TlD+j0YQV3ik+AmyPTIWllyMvjBjYg6j4CpI2jU4KnYMmYzfQYytRqW0iWUdC+0YCNqBF/cVAs2KkUVrsf3VDYegn3m5HAjYtWDPEZVFogtlyBZWqWV+0FhAtXKXP/xN4HIPWBy95EuS+/gCNmwXJ+u88Xu++MXAZCDMb7wnaV+wFkFVL6fi44cS0YdEHFU8dxYeeDhAUdeg2JJuZi4JvDQwnRAntYpYuXrb3gBijad9GCtyjFoUdKCCUSqmgcVjl2EOiC4JPBgzqfOAHzU2B5by2NLewgPHRjFsYM7JMDrnY+v4oPPLmMpmQMCERSp0alVEC4VESomEdGTaAzZ8GtZ5OIrMDgCLfHg4kOOuRyWB7GWGHwhH+7cmcf4rXHkUlnRUXHczNM/DwdHjhzBjh07MDs7K1o0AjEyIBSyEozwoCbVDmWGLdK2q2onFABUOgo398kVrLqPcV0z0kzuuJfq9XsqlZpfj6MZKchS7blsn6YwnMF/sLBa0jCdKmGjaCKvRVDUCaA5PrXgq/HnYkIqywP/X/beNEay67wSPG9/sUdGRO57VmVl7SySVeKujZLZlmRJdsuy3Pa4baAbYwwwaMyPxgA9fwz0z5lGzxgz0+5ur2NLtkVJFiWZskxK3Ckute9rZlZWLpWZkUtsb4l4EW/mfDeiWKLdA8NosgFbZaeqKpkZlRHx3r3nnu8sFpLULbLfLOJ4mmsZSzYjyeTZUzRwaLKAmaEMcg6ZRQOmbomYpxXFYTvuzBum/t1svvSfjh9/4tbfZUP+x/o1HygQYZbIodmpb5W3N55OWFbSsQ2xkIYhKewWmqEHz6sLayq2UC2SXJBksohDxx5BNlOUv9cJWtoUYLLEibNniro0sUVm8jmYiQTW7izgW9/4Ol7+4YvYLW/dO+Xx3M65N0/zDKQRj3lvc+sKzBQHoiyagp8FbbOeXKWz9gCIWhjVCUeFF1EFr+x4yguvXAYEKUK/MtCICy1P2zY3txweeuhBfO7zn8ORwwdQre9g8eol3Lp5RcROzFZhSBbFifVaTfpiOONvaTaCkHXUtDRS8MQiKBb/dWRTIqXOWuzJ6WlB/mfPnMOtxXk5eRDY+LRkxgRnykEkC6OhycbKJFvOrDfv3hUHDUc0TGglEJmZ2SuUPQWrfP3oXmAuBeu9E1T3SyqgJ8DODyIpfeq4Cbi5NIopG+O5JHIJW1iWfP8YCmOHcen2Dt68tIBb6zvwGQFgkKEiQoxhcoQg/TrqREg7qAh8CRr5ia74V54DXQES3NaSbA6KHLjpoxPC1UIUExoOTw5hT38OKbSR4aJicyTH66CK+ZUFnDp3Hg2PoxZXLSLMplAZmaJdIrDr53iq0xEwIpRyKiXV9BSp5jIp3F1bxcVLV+X9UcFLtmiUpLRL0yUu+tjDD+FTn34Gw2MTuLWwhDfefBdXrt9EIplH/8Ao0pk+bMhsfUOA+vBAERPjw9g/O4V9MxPoy6dFC+A3KoryDUJcv3kbVS/E+NQ+DI5N4vr8Mr774iv44dkruN2I0bELsM0+SdishQ0J9tItHv1aKp6iC0Io/GX2B2foKsOCmR1kBllGx2vLFtG4phMIczFvCXNkGzyV+qizANBMQsvkEbsZGTfEvKfFvs6UTzpzbAHjci/QFs8xkKNAJxklHkSEOeQ9xdArbsLK3CSbPfOChHfoajTeh0vU7dllOXujVQKGnxCZd9/X7tROvuX9i989Mfr9vTPvZ07uAyL3t9Eole19OhIeanq24l4bb2/0K5ZlAmhauC04zDZi4ZqvwBvvM+p6yAbQVmpQB8Kfl43Kuo0WG4bp8CG4pG6VImiuYYGPDCI8NDuCZ546jsNz01hZXcJXv/nXOHNjFb6WhJHKqgMFN1w0ke/4SIcVwFtHQm9gdqKEyaESIt/H1Us34fmRhHi1uXY4jK0nGK5ju1wWF007VGV+XJdSmRQKfX3I9/XJ+sVDD3OKKEoVDYiUljKoUQlYKeKmAJ2jHoIASVHu2XXvKxLtsc5ca/mYPSByf2eYME/SbKzGfLI6d63QrXZT1mkWSEaajXKkY8nrYKftomnl0XGyiE1HHtuJlVjYSLhS2kgbecxrnrIAS4fT9tBnRTgwnpPahMG8haSlsqf4r1J8rGnWbiuKz4dh8+ua4f7uZz7zmX/Ujpi/C7j6QIEIs0Tq25v/bv72jV9PWlYulXJlDMPsEI5luPkSlDBJUpoPW74I9Wwrh0NHjiNfHJICI9WxEqBFOxpn8kTNTVJtkcwdc6USuAdtbqzhu9/+C/z1958XOlAsrcxJsF0pN6o1QlHqc0PvHni6o5MeGyJRSDJqYEy0bJAcitzHjPQEa8KmdPNKuID1bhZhVWSWqzZQ2roc28Ghgwfxxc//HJ7+5CfQ0iKs3ryGS5fOSGLn8HC/vBYsQusptiiKJAnAtluvSfGlDb/hy5iASYu1ekMAAOPZ9zFnJNeHS1ev4/SZs+KCGRweESBCtoOMCYGIaToqaZSo3jK6QIRef6Cys4Pr12/IKYZppTzVTE3PiD1aThjsYWESpE8nTojYC7By5zZ2K9vo7x9ANlcUR42RTiFTyCFjayhYkO4JjlrubHm4sR7hpXevouy34UlVtopiJrKj+p8nEa7BZCyoBWHqZi/unbQ+HVMKFzKgrAWdOQExHUcqtC6RtBFHNWh+GcVEB8fnpjA3OgQaJ402kzxDNEIP27UdVPwd3F65g3qNDBtbVRUQkXl8pyMAjB/MUslmM1hbu4tcLouDc3OiL6lXGM4USWHg9nZFhNJSVUA3jamJ/mZqekqSUR/+yCNiMX/ttbfw47dPw292pCwuX+hHzfOxdndDQHkxZWFmfATTM1OY3jOF8fExJFwLjdqOFAlyvOU3arh86QpgupiZOwIz3Yez15fw7e+/hMsLq9iNdaxx5m1kEXo6GvUIJoPK2gE6JsEBqXxumHwtSWWT6lf2UDlksi7B0OAagYjtXDuDdsdBze/QnNQdnzDhk+LptgS9GW4amunCb7bRZv8P2PaqMn00hpfJ6Z6j16aMY4TZsm3YLnt66CajGyqU0ZtsIhxbdHUU3OCkJ0nSUu9zx/TST3ubexeI3L/5/ySL8t4I5f7xy/1fc+/Q0R0JvX8B5aXHjeknAM49ZuQ+e3CXZeU6Jaf6+0GRuKUoEo5UmFuLwMxEMsGU3lg0T2GD5YBkpgjAODZmUqgmqaAUojbbjHRXLihbvseTduUBN8InThzEZz71JFKJFH748kl858U3sFppwEjnEXBzNg35HjcKkYp9JFsVaF4ZQ1kXxw7MYmywgCioIZtKYm1tA+cvX8XaZkWASKvTQiduwXWZAwPsbmxja52HPh2JlCvjQt47HK0w/ZcjYoJ3OmLud8H01lMZsXTF/pJkzSuHgvTu5/g9/HPv9eb1Y7sU6quvuZ+tFn2eyTWCibU8EMZSNcGxexiFYn6IWkwvtrHdNrDsdbAd2Wg7BbmHdLJ+dHm1QwF91DPxSMn1luxgSm+hZLUwmdVwdDyHg5NDcHUNKQIWJq+yoiRsRlG7vW1azou5XOk/feQjj7/yd9mEf/o1f/NQ8F/1NYnjWG/slv/VwuLNf2PreimRsKSgLAxoZWQJlI+ATZ5RW8R8YaToM11P4eCRh1AaGEEHptIocLGi0pwOiZjsQBMhcxF0XSi/DIuRLBPV3TKe/8638eyzz6Jc3kIqnRVbpdDNuiVjB54oRZDOAKWuMO6eUJV6EQafJVzRRfRG1vdsaBK6xG9+76ikOmNMcapwJi5WNC7tnVhmp5/45Cfw81/8ooxkattlXL50FhfOn6asAQP9eZnfb29viAo+lU7Khkhmg5tsBzbqPjcIdQPy8wzGooByemYv+vqKspFduXJdfid9m8nlRezLsYyaxXJMxfmmEtLyx+dohmOiZMqV9NdqbRfzNxeEUqWr58CB/QJEbJuvA089hpS6daIQgefh5Fvv4Oatm0hkUpjdfwDF4pDkSFiplLgAWO50cGJUYs6dbBHnF9bxvVcv4e1L86gRZAnDQXDEKGQmonIEQ42CmovLztiJZCygc/GUuWuEkAJnnn7IklAE2OIqz5h3C6ZOi24dSVSQjGsYySUxOzqKYqaIRrWJlZV11LwGsqUU0nkbp8+eRKvFkxRBlhLBqXGKOoHTrSyfM0x53ScnxjA9OYnd7W0sLS7Aq9dEc2NI6xrD8ly00cLQ8AAee+Jx/MIvfkmuv3PnL+L57/8QS3fWhQEZGpmU90+Fk63LRjQ7NYq9Q32YHBvG3P45lAYHZDRFPRFhAsEf3WZhQP1JE7MHjiGMbTz/ylt47oXXsFSuQ0vmpTNmvVZFtcFzb0ZemzTFr3obrY4vowCVPKrC9XpLANNihRRhVLrWhmtFUrhHwqPm8STJcYGLmFUEPInbmlgTM+kMmh0du1u7SkjtEpBR8qoEmAxME6aj6zCTQwcH6PL+UyRrwjYVA0aXDd1McnJ2HekI4obLt1gaRXoajp524363TZff+LsAEYGy92lBhB25x3z27MDqR/wbX9djXnoj2/sbet8/6+lmm9z/acn5Ed2IKtwjwxuHvrxezPdIG6RrafPmqMpAzQtR88MuaKdIOyU5SxQCW8x4ESGsj70T/fjVX/gZfOShWdGCfOO5F3D68jwCPYOOm5KOFLoW064JI6wh2awjGdWQ1OrYM1rEw4cPoz9fxMbKMjbWlmU8efCBw6jUPPzgh69hq1KVcRodiwy+o2PMJvvQVACTVmKCBB7OqAMZH5+Qdbn3nr2/XkPEut1k0Xt6EJ1shwInPXaq1ynD+4yAh/fl/dbd3oYlY3EeBDQOgpmcTVu6AixB1JKcJN7rBCIV2NiITFQ6LlpmFnDSkoJLNpKhZlnG7Et/ALVStP77KNghjo5n8diBSUzkbfjlDZiGjWy+KIxgPWgGUbu9YBnmH+SLg1996KGHVv+rbqb/wB/sg2ZE9Pr29pdu3775f9imMUQkHUcEEHWETV9ibn2/rsRWtD96oSoVMm0cOPwA+ofGAJ019LTbUqDZBSIdsgVkB5Q+gSe5TCaPXLEE29HhVcp46YUX8Ed/9MdYWr4jWQ5sblS6EJ7AOiKKvRds1gUjP3E66oagvTen7FofewpuXqXd5sdeXwwBCKnrWrUmBRh8PQAAIABJREFUtk8mo37ly1/CI48/Jm6g+YsXcO3aZfiNKvryKTA+YGenjMCviKOCoIDsidhxiebFAWIg6nCzTmJ3l4yJhmwmj3yhgHas49b8Im7cXEDQ5PdnYLGWnuxPnc27TYknDsJI6WOoESEgk1GSIeVqDNbiCZ5aBwKRmzdvCss0OzuLPXv2IpXOiBiWz2u4v4DHTzyAt956C//Xf/xd+CzVy+XRNzCE/tIwbCcNzXalTG6k0Ic9w/3Yt28WFxeW8Ht//hzWQhctO8ktB4begaVbcNhWqTPdUKe4S0ZNgkKkT4SbIlMqVSIoAQnBCulcGRtQR8DeGs0WXUirXsZYKYGHDwyjP6OhvrWOxm4DQQMol33FnFgG+odyePjEPrz80g8QtTjqiOSaIxtC0Cuhdpom2SBklXiN8T0eGRoW1oNBTjVSz7ompVwmx15M2zZ0HHngMH7tN/45jj/xOK5cu4av/dk3cPrMRaTSReybPSR6kLt3N0QczOKygcECSsUc5vaM48ShWQyPj4Bjf9p2I54RDQM7lYowfPy5JsankcrlcfXWHfw/f/YcXnj9JMzcAJKlEewGETaru/BDH1HHQq4wLv02tH6zATTWWpIyySwFBjsxhl0CxjgWI5NDsTYj0rtVLgTwZEFo9VWFeHRlhCCzmc/l0e6YqDRCNJq02cYA80cSZD9aPHjLtUqnlWCO3j0mdQFtxHyfedq0LDhuAg7n8tw0mDXSjfKmoJPsSIdBXdz0ukCkR9+r/JFu5Hr3xPB3BSJ/27r+E1Hv9xdW3gdaFKR6D6Qo3cn7o+C7h5R7LM1P/nddwB4PMx2lkws8aKGPlNHBaMbGUMZCUNuQ4kQ704+1aoQ7ZQ/1JgXFbaVRSLnQGr6EBH7u00/hK7/0BRG7PveDH+J7L76Eld0K9ExOhaaZFqJ6gKwGFPQAzfIy0noAVw+wf2YAB/ZOIJfMIwqAzfVNLC0tSMP38PggigOD2K0HeOnVN3Dt5k2xeafI3nCT5oGN1xEgzGiuL4uxsTFhQciqSkRCD9yLtf6+FNturkZPDyJAkCCiy5L0nFLCokXRvSZj5pTcnzOi8KzqFROLv+idVKQBx1z8Xobs+c1QHCwtmKjqDjbbtgCRyMpJXhEZur58Bg6rFuoMODXh6B2UEi3sHbBxdLqAuZEc8q6OuBmiHUTIpFiZwRgjLdbdxJ+7icT/+tGPfvT0P3DM8IE8vQ8aiGhBZeuTC4vzf6TFndEEe0mkuIw6EV8SPz2vJk4E6TJRUYFyW8/uP4j+oQnoRgLtDuu9DckGidsttCMPUashYRUcF/CEyJ4RziHzfVk4SRvV3S288fLL+OM/+RMsLC4JSufmwfVSnDMimFKaC5kodiOne7QhQ9Wor6AGgc4eznF5U/m+LwsiNRaMpJYm0W6xXJ0187UqHnvsUXzpn/4CPvLEI+JJX7u9iEsXL2B3qyxZDtyE25EPx9bhNariZEimeJpQ5Ux8LaTy3CZIcIDYxubWjmyKxdKAgLI7y6tYXrkrFtGIaUeaKd0wjFXnKYaLOAFIpVoTRoSghVS8sEAUq5q62IfZ6Ms1vN6oYnF+Abdu3ZL0w+npPdg3Nyd5FgQiLCfMp1188slHcfXqFfzf//n3sFGpwkxnMHvgCPoHx9Fqm1iveNINMjU6hr6Ei/n5W7i1ugLftFFvWogTKViODtfSYXJDYleQzxluhDZTIXmCdglWOsKsSIIr32eKzkivskZdBD2q4p1naTs20WY0/vYyDu4dwGc/cRzTo30YKvZhdXkDz3//VVy+uiIV8VG7heGhHH7zN38JL//oBzh75gIMZgTopHSVPZq2aJ6u1LiN4weycq2uNVDNs/mhosM5xrAx3D+Iz3z2M/jsFz6P/NAAfvu3/0+cu3ARfjPG0Ogk0pkCKrsNaShm6mYum8TIYBGzeydx6PAs9k6MIElW0K+LvsmwHFTrDdzd3BTQ3D8wLOF+DIp79rnn8bVnv4O1HQ8DE3vQMpLY8SPsNHz4rQBWwkGSVHyLoJt6jxhBow5db0swFsXPdLeA15ZYy6m3UaWLiiehWJQjEVPEkzIeiUO4dox82kHCMqRUre53JMgu4nvGmGue5okZOEIjcLlnN+dpleMvgh6GqFGc2RThJmcuUlFAQEIBJcEgATSZEYIMSzlJJJiQWoT7rJ2ioeixFl2G4u8DRHqsx08CkXto4ycW3h4QeY+d6WpD7v+qHnD5W4CIEt725jkUSYUqTC4MkNbamMy4GC+6uHrmFeTyGYzvewCVKIGba3VsNwjqIrggcGlgOJXBf//r/xyf+OQhvHN+EX/8rR/g3K0lBIaJNjuFWKbYjmRMlmy3UWLJZm0DTljBwZlRzEww0ZSJxBoSVgatUMeli1dx9doVPPjwUZx49AQDi2UdqdV8XLx8BRcunJPxYCaVgEHdj98UZjXbl5XGWh5iVIijGuly/ZRIfwYSdt+7HgPVy2Xqvf7cArgu9/Qeoj2RaAdCcgU4etbd+y28PSBC1pavEA80dIDFLRXE6DWb8Fg90AMiRhLbmotKx0EQJ6ElGMaXlq4eM/RQyibFFVNKWzg80SejmOGMJsmr1IqowyIPLTF0M1G17MT/YifMb/s+7v7UFfP3wykfOBBp7O4+sHTn1nNauz1BRkSPmUXBPpW65Ikw0IsLoZw6dRMNz0c98DF38DAmZuag6d1Ka00VZfGgHLU8BGFVLhxu3qThmgE3ESCZtJHNpWTGXKvs4vS77+IPfv/3ML+w0HWMmBJJLLZekhxdJK6KHZS9V9wuzVByGqSvpRs5LJsghadUVzuubExkOvzAx872Dkb/v4jjL3/5F/HMMz+DselJrK8u4ubl82JxoyWMs96tLVJ6yppnGuwuYUZG656nns9BJaVSo2DLaITrWjqdFSp7c4PW3lpXqEoGgWyHhmZbkz97BCYdzkh1GUnVvUBCdWJu2TxZyg1Nm7EpQER0GTGkiXd5eQWLi4siFt27ZxZz+w+Iw4HBaXyvWAE/VMyi0JfF7/zOf4aZcDEwOoLR6b0o9k9gsxLh6loFWwGdLQ7aQShMSwshzIQN2Ak5jWusa6eDIqh3b25lsG6bJmodDaHE9SdgsQLdY0MrI5i77gqh+7lRNiWoTA7erRgaxX/1TeybKOJnPnoM+6aGMThQQhB0cPL0Nbz+1gUs3bkr455SMYlf/5Wfw8hgH37/d/9ANB7c6CiakwWsO5JRKvz3Au2Uul/1FSl1fxv5fAFPPvYEPvfZz2JsYkKi3L/5ne/g9vIaBodG0VcalPh39gPVqw2kk0mMDA1gfGQAE2ODOHxgL8bHBhE0auIgYc0Bm3k3ypsCIpluOzQ6gVbHwMWrt/DN5/4KL71xEoWhSbjZEipBhPVKHR4j5mldp7U4k0Er1rBbbSBqNGDFkSyuhXQSrU4bu22gDgY1OZKTIDmUBNdkYHhfRLF0rlFTRIaSNkvHhaS6Uqga1huoVTy0Ywcd3UbAVYRdQLYm7cG0YXKzZXYDpb8KMKiRIF06PED0rK3smSEw41cwa4S6Ed6SBOQtpuZ2wYjWtULz7RaQJHOkbspq98/3URV/Q4iqrJ7/hS6xLmD4G0vo+8Y3/PfEvfK+Ppr3vk8B0561WJQ39zttxHJLgNateWAxY7uByPOgtdrIWgaGUxYG3Bjzl38s9tw9Bx5E7BSwtOGhXFHi8GJOx0ePH8Fv/vJXkExk8Efffh4/ePUdrDdj+AbfEzIPEUy0kNZbSMQ+TH8XureLJCLsHRnE0dm9GB0swE3qYgmv10OcP3sVr73+YyyvLsto9pd/5cvI9uUkqyaby4ve7OzZs7h+9aro/DhSY73D8NAABtiloquDGUGHsKiMPe+6puR96+Z/9DR1zLFR2hEFPhhFQFtu7zAozIe8nF0WrduKzr1CVVioTBnRDt1Lxlbid+pBmK/ENbEehvCoKWQ7tO6ibiZRtVJoOnnAySNgcF+7iYSjI8sMIaOJvYMpPDw3jpmhfrgML4wC5BwLCYtVHTwstjtBHJ1zncz/bCeNU8vL1cpPs0H+fiBEcacf4K84jjXf3x5burXwigFMk36lWK7FsUzQEEBCIEIlPSlZqrG3tndQ8wI8/JHHsf/IwzDMBJQxhcI6QyKyJQy5yeAcXxYqOkia1OAxByEKkXBIS/dJimFtZwdn3n0bf/iHf4jzZ8/JHF+yJrrBV6IDUF4YoQY5vhBsEjMzw1dtuIZqw+Xn08mUnADkxvF9CQEjg3DixAn87D95Bg+eOIF0IoEb1y/j5rXzQmXz9MDFtkGRI3UFzOgyCaia4rLgaERuRhoHmOtg0oFDy66NBMcnriX6k42NstCstuVKMFitHsALWgijGEErhh8SxVhS5FmtBvC7AWQ7lZp8no/NjZTgjZ57ClY5olFApCqCzMXFBVkIZufmsHfvrPyZmhpp9Q3r6IQ1PHLimCjQH3viCZw+fw4Xr95AMjOIzVqMc8u7WPF46rbl/SD4imOf25LK+rActCNTmJC0FmI4YyDnsryuBj+OUemYskG2+UE5QbUKk7oRcVa0oPPUnGB7BkV8zF9QFCyZEz2sYSBr4eFDUzgwM4ZCX14cH5s7AV798Rlcvnyd0x44ZhuHZ0fxr/+n/wGnT57CN579BjY3y9JWrBqYe5ud6j9xE66c0tWJWQnYMtkcjjxwDE9/6mfw8MPHpZLglddfx2uvvgHbSWJwZEzGTesbZQmU4wJN19TwQAmze6dwcG6PJFbaekcaks2ki7YfSvYCywwJKPqKJVhuCgt37uIHL76MF19+E1W/g1RuAHaqD5HhSoOu347hcRFn9odhouYHknkilsROiOGEjn0j/bCanjgyNpqM4Y9FtOeB7hUHDq87OkJZcthjKtjKa9pwEw4o4+DrHQV1dAIPejtGkjkUjotq1ESDDiZG4guQt8VeHIvLo5s83t2g1WtIO3vXasmfm04bcZtxWmSLPoQgkD8H25alFY73BO2e3SqDnvT0nobjfRqP9y9sEh//E+Hw9y18ciLpZsv3Pv23gBB597sR73+74PW9kYxy4b0nVpURb/exe7U4DATU2oGMZjhidBAj7xgokGCKG7J2EAxyPMY4ci9sY2RkCF/47CfwiSePYGt1C9/63gt4/coydtqW2FDbYhXuIKFFSMYBEq0KjGALVqsmox9bws+YMJzBwX2z6B8soRH6uHDxKk6dOovy1rZE+lNsPTE5hsNHDuLwwYPy+mxt7eDWzXks37kjgvzhkSHJxmEWEQG0ZBRJTIEqDVW6uo44CpUo+b0Uahm9UAPX/VrpayJwkQJPdWCSrJDui9YbkfPre2ms8hhd1qSnKxH7bjfioNEIUfdaqLXaksUUs3XHTMBz0giTeYDjKI2vL9eWEA7Xo5SJI+NFnNg3hNG8A4c6Ns2Co3McpUmSc7vdqlq2+R+C2Hs2k8Hlxx77RTbm3uev+gA31X+gD/2BAhFZcnZ28jdWFk6i097DMR5HM5rG8jeWttWkd8anXbVeQaWyJdbUsKXhxKNP4cADj0joDjMsBCjISIS+dVUFpcrGAtVB0i3Moo6Emwdp3kw2g2TCFUbi9Ltv42t//FVcvnRJ0XxShMRMERa6KYEqOzC4WZMcYWNmrV5R7bmkOunS0HQBIdyUyYSQEZmemsJTTz2FT37qUxgbH5Ob9Na1qyhvrsEyWvJBgadU1wu6Jy3NOafcaiKypECVZ0UR+xGAsM/A5tycote2bNKtli+lTalMFvW6h2qNM39LnAo7u3XUG00E4iBzJPmvUg1Qqfsy8mCOABkSCrkULcrYBlLlKjeFz4MaAhZRkRHh85zZsxcTExMqCZNaENpVUwYOzg7jn3z6k0i4WdxZuYtvf/d72NyuwXbyKHsxrpU9LPuAH1N/wMEJI7pbwvzIc5abORJwMZLUMZGzAW8Xayu3JU0VuRKQzEkbL+2MnGtPD/ZDiwLcXVvGTr2GmGJgJ4FADpimvC7UVWgcd7HvIZfASCkn6ah8P6uNJlbWtyXvQzEoPuyOj1/5pZ/H5z/7DM6dPYkXXngBN+fnJb9ChMcEntTSCDBRGwqD8jhCGBufwGNPPIVHH3scxf5B3Lx9B6++9Rbubm6L2DObKSDwQ2yVt0XDwBRbsiAzU2MyipmaGEEhnxF2kAubLJ5xjEathoYXwHRTSPUVseuFeOvkefzw5ddx9foioo6BQmkEqXQfsgw/S2UROylsVGpYWF3DFhNiCUxaHURS7NdBQg/x6NQA+s0I1995QxZ5d3QSFTeHtaaOnY6NjubCYBYuJwW0jxIBGhxBGUg5KdHyBGEo2T9am1qGCEVHx1jGlQRdI5nEhhdicddHheMgPQnDTgGM4De6+R33jSt4HfAaUwHEqmNGmksJgHin09rLPB1eK0FTQKucFmivphOnZ+9931jmfkak9+d75vtuSmn3xvvJfKD7rb/3L/T3h5upO0eVKHZ/vQdGep7e3l7UPaH32JBeY28vFVYAirIccxDN8L0OIw2avjg3Uo4Nh+GIcQQtrEv3EUWmJx5+EJ/81KdRHByQDJwXXn0dN1Y3UEcKHTMlawdtvG7UUELUVgWJqIasE6PD9YPBkcyMo5A4CjBQKgljt7lVwaUrV3B3fU0YrJ6In+vC4UP78dEnHsXO1hbmby1iZ7si7OzY+DhKgyXYdNBIfk8PXL6XBaLWGrWu9QSpvawlYTsYwd4VrMoIpkPTgurmUiJ74dPuCYYJZsiU9dgQZdclY6cYE349LxQ6Kz2vhUo9RD2M4WkswkxCM1MS2+5bSUTJDKx0Tg5LjeoWHD3AVH8SxyaKODY1hNGsLZkiAhqZQ2Uw/ySut5rRyYSt/1HS0l/+wStvL/3Wb/3Wf4Fm+weKGD6gp/XBA5E4dm5dPnc+agX7SO8zUIqtpswFoVCVLAg3eRX73pA6cQrt5g4cw565o5zBqchuCappqybdDovimAppyveFTUGpYgPkRR81WzKD5tihry8PN5VE2Gjg/Kl38bWv/SkuXLiomnhNlZbH4DMyI0Qg3Ky5MFIDIuMCCiNF3MmRAhM+ecKPJT3w+MPH8cRTT+DoAw9IYBF7FW5ev4ryxoY8R9tkcVoblqkyBUhNm6aOkCeguINUwlEhOtSZSIyDcpHQfWKz80M34HlVaJ0Ats3enbTc2BzNUGBJEZ8XRNjermGXG3fEwDETYQRUagGqFLO1qHng6YKKcwVE1DLJ+GMuqrG8pmSXCETuLC3B0E0RnTHEi+8HNRPcpUYGs/jczzyOvVPjuHT+Gk6fvYAbtxZl44SRRqNjY77SxEK1KQVRIjIUOroFozsKkvbRwIfVaYkwbzxjo7mzibU7S7CTaVh9RXhRjFrDhxFHGMul8dCBvZJYyIVyZWMDGzUP22GkRgu6Kxs0bZDc2BwGbsWhLOK0GJJm4pyYGhlJtyWADXyYnRaGB/rwm//i1/Doow/jztJt/PitH0tZV7VakdEcr0uGcDETJJFIIpXJYHJqGk889TFMTO1BpVLHmfMXcfL8BazvVpDK5pFJZuHXPDSqdbH2DRSLmJudweyeSYlnLxUzSKcYEMZ+mya8hqei+RuesG9OMotGW8Pl+SW89vZpibzf2qkjkaCNuICkm0KhOIBC/yCcTB7LGzu4cnsJSxtbqHghQs1Cx3JF7GuYHUl/PFxwYVbXcPG1H8F1LIwdfhCtwgjuRhZ2Og7C2EKnpSkHEtOHLQ2JlCFf2/baaHl0OSnKW4vqKLoR5vqTmHDauHHhDEanZ6DlB3Fpw8NqDfAiloMlAddGx+RARCWkdtURXRCg8lqY7sprmjHnHZbv0VXDzdAyhQFhwmuHtmCWPUrkq/o8740uQaUkF7LpqwOKau99L3xMLoNeMioPHPfafPlVqoiSv8vn790g3Tj37mNKRAj/nXvIphsb0h2/vJew2vv3u+mu7z1gNxeFp/wuO9PRQeGqZIB0VJwBD1QSOBdb0NhgG9WwdzSHp594ECeOH4Xf0vHSO+fx2ukruFPZRtNgJksacZvABUgjgt3YglVfR8EMMdGfRX9fRk79ZNu2drdhcYQWs4aeurK8rBt0b61vrKJBsCnFfSqhev/sDIZKBexsb0lkQj5fwvDIKEr9A3BTLD9kgzT7bgzpdyFYUGNLlTQt75M0n99vt+3V9rxXbidg4l7j7nvAhQJwZdflKNtU4z4m1hLc3Mu17YJZOivbkbj6al4Lu40W/I6NlpsVR5luZxEZCTSYksrQRMuEEQVwEWD/RB8e3jeCyayJftdAxtBhc6TIPSLW0Yjat8Mo/nYb2nf6EhkmpNY/oD35H+XDfhhARJ+/cu5CJwoPhEFNW7p9C6ury3LCJkggM9GjPNmCSnqcjMjQ8CSmZg/CtFMCEmSUwv6FrmBJAqgEidPSyk2DM0lSbOqiZ7kWnR7UQeRI0SeSAlZOvvWW9NOcOnVKTvoUx5IREbU2lyMZ6/L3tszzKU5VmQYGGg1P2iIPHT6MjzzyCI6fOI7+UlHCrq5evoT5mzdlnCOqf2E+fOkFyefT4v7gQkOAwwE8J0wU18ps3LTEMkvdiQAEybHgKIqdNJ64FTjeSWeyqNbqCHx2mFgImm3Jp2A+ym7dQ4P5HEFHBI11BoxRPxKxopo3Kmf0pryW1AnwxCyJpQK6mMvYkc14aWFBtDqsu2dCayKVlZyNFgvgEgb2zQyL5mDpxi1lD9Y0JLIFaHYOtbaLG5se5rc9NGn15CJEESTzDlwLlstQLBZM+dCjUGjoUsKGwVFdrSIpjQRozNRI2roELhUdE1OjgxgfH0GuUMCOF+DGnbtYvLuF5XINW14bIRzVJAtqJnXoBLqhJ3UCEo7P5yh2Q01GM5Jy2absJMCxwwfxpS99EUcPHxJgfPHSOVy/ekmcTeLwCgNphabdlkm+s/sPYWJ6Fqtrm3j7nTO4ev0m6j4Foq5oI/geksJN2Db2TI/jwNxe7N+3B0ODBaQS3EDVZsksidAPxYotGQgS753C7bUy3jx1Aa++fRq3ljegWyn09TFILYOEk5BrcmJyGo2whY2dGi7cWMByeRtNDr90EyFbdTl+NDQRjbpxE/1owg52Ub+7hHTSRbo0goaRQrmlow4bVBNQF0JBqeNYAhoJWblJ+tUAUZPAgO4VlrE1MJCIsK/PhrO7gpNvvoKh6WlMPHACy00bi1sB6h5PkUlx0cSOapBl2iT3X+XZ4nWnMn1oLxZRrNCFdEjRzkqhagTNMuAmGHmuDh8t5qOELWgypnHV96sYGrn/TdYOsIyRJX5xW0ZN1L7cO5nToKlUjzLGEuc31x/LViJJfiEfrJemRuB1PxDhdUO6tMvO8vSgdCDqIxaAQds+vw/C0qlf1DSpPGblslEHAApXDZYCyuBZ9W3xGzmiY09Mn2Pi+P4pPP34UUyMlHB7eRUvv3UGp66vYJt2fL6+PNzEMexOC6k4gtuqw/K2UbLb2DtSlFwQggqmFzMccnl1FduVsjDJXEsdOwUnkULYCrG+cRfl8qaMxPjfWExZ6suJ2JlW7sGBYQwODomTjswgX4qo05LvZVS7dMVIPQZZNRVCqBiQbtpBN/JeMRgEHkoPx1eEmj1+g6QcyZiaBwuOabjuk/ludus5OI3n60kBftevRPdRmw5BX9yRjSBCjesgWWArCz3bDzNTQMdiyrAOj8AGERJaC4NJ4PBEEScOTGA450JvenA4gmfhprpewo6unQ3a8bNVP/jLL/3cl67+o0QKH/CT/sCBCH/+xevnTkdB46iht43r1y7h0uWLyGSyOHz4qOQskJFgxDHFVdy4Go0mcoUB7Dl4FE4yIxZUMhVy0XJh4EhBBHCkA9ViQDcNgQhvIjV3jER5T0aD4xSm/dnc+OMYp955B9949lmcOnNGOlj4eNyUhfLrxrfzNMAXhwJGXvAECwODg3jqox+TMQzDenhzLM7fwsKtW3Ja5wiIGw07JUSYp1GDYUoAEDUhcYfiu6aMKZjMSbRPKj+XzQnDwlEJ6e+YlfW2ugm5aPkNnogTSCXToh/gqJWNsA0/RMNvCuCo1jmKoW6kKXHrQaSJbkSN+5VAjmCKEfo+80gIRGRh7MgYih/zN65h8dYtWcDHRscwPjGNZDonI3rp7ZHXt4646SFraLLpGwkbqcIAYiuP5e0Wrq5UsFaP0LYYvqRJdT2BQCLhQHOY4+LL55gBwlm1a+pI6DGcuCULQylhwuo0YAQVGG0PVrsltfQTM3swuWefPK5PB5Xu4K0zF/HSW2fQtLKAm1asEjcjPllJ9mT9eiwKeDMKxJXiGBCB3XaVAXkdpBMpHDl0CEePHsLw8AC8RgVLt2+iulOWYjvZlwhypGDCQq6vH4adRHm7inK5IgsqAbGc5jt8nq4U1HH8snfvJPbNTqHYl5XMGL4JBMnMymmGvM59GQdyYa94TZy5Oo8XXnsLpy9eQy1oI5MfRL4wgHQyI2LnQi6PdDopJ8frC0tYuVtGjXkJbAPlCCpsosqodsuUplYyidyQ7VaItK2LbiBhmQhbMao+S+pYLmjLqIOgxXIMOCZP5zH8Oi8cAhSCBZYT8gTahG00UUp0MOJ2oG2u4M7SLZh9eQzMHcKOmcTaro/A4z1piZMmZpEb9UlMA23TWMMNh/dUIHqPDlwRUpMNlD1eaqp9+WCYF9momAwIO29aMToeDx1ENNRQqTJB2rhZd++aMVw9lgRMmwk8Yq/mjdfNcOOYkR0gUQTKqRrNFuqkDxl4KBlvBjqGqeQiwowogMGzg1xcpikhVwJEBHOwt0cJrQVc0cPNJ0nBJSPcZeSjaBTeawJiunZftTnH0GgXp/OLQYNtMnBkhQKMFnJ48vhhPHniIdhaBydPncbLb53G/Po2mlYaupuUtdKIm0hpkYxjUm0PdlhFKaHj6OwU9k6OShfT+mZZ0of7SiURsC/eXsTtO7dF98Z1xXaYaKziETiCY/If0LlaAAAgAElEQVQpRyDZdFpe/2KhTwLKCn0FWUtVE26PheBYWwlMOVbpAS9V9Nm176rw9q7VuvvSUc/HgyWLL2m5bVIfopyIalynQgqZ+ix9ZKI146FK5SIxX4mp2eTVWh2K9uuocrzvh/BjMqVJxFYSeiIPI1OE5mbQjA0RxHaiAAmjhbG8jWNTJRydGsRQxpZGcY5qyEpT19KOOhth1HxDi7U/S2VLLz7++OPbH/B+/I/24T8UILK6cOXlyu7Go+mk7ezubGL+1k24bgL7Dx6WjY4K/GptB3FYkwTVnd2afH7uyIPIFwfEdcDRAhdtrmOM8lZpymqj4emSwjBerDJDlBtaie6aEgffEZEqEzLddFqWkvPnzuHZr38dJ999FzXqDqgS6VKzBBLsGNje3pYK80w6iwMHDwkAeeyJJ0WoyL4FFjotLMwL+0KtEk/YtCLL6cBixDstx6Qo+e/zZ2R7LNN+20jYFnK5HPqyeWFtqGnhz0xkb1s8mXJhVgshFwZFRypAQAEbDxC7lTrqfqiU4V4TDbIjPp0zHfhN2u6UiJdqcXH+iG2Z6vQIrW4zJYFSIkndC3DtykUs314Ujc3w0DBm9swiny8K8FHlgXyVWmj5daQNDblsCmY6gchMYLPWwc2VXdzZpnDRliCr2OCpj6FLTGO05QTX8DxJTJVmUQY3kUqOW9JfMllK46mHDiKFAPOXTqO+synCY7F1WkloThL5/mE89OhTmJk7hOf+6kX87//x9xEnS+iwKM9xZSFnaJ6AUzJLjMTj40ee9EG4WlvKtzZ3PVQbITKZPgwPj8ipjUCUugieWkOCJZ1OYlfaaLmUtqhtMUzkcwX0lwbEMUPmqtMMoLNojGWCKReze6dx6PB+DA2WkKTNhJknTDSNCY4pyg4QcOezEnBSeays7+KFV97ED988icXVDSQzeYyMTCCdzsuCyGCoUl+fXCe1yg6uXr2KMIqQzOaRGxpBy7CxvLkrYxqGxdFfFEokP0OxuLC3pQSMYkg6kAL2NVEsYNDFRGGpDYuMFUF0UJeRUUiZCOOqObZhYxz/3+C110ZSj5DT20gzu4XBhAw+cxOoxIaK+adamrou7sEEEWYCBvs8ZL9mT06MttZtXu3yAdJsSGpfGCtu5kxh9RDROWO5whip2oQYkc/PN2DGbaQtHXnXRiHpIOPoyCUcFMlA8rrjf08lZfQYUjjZdclRfE0XxW7dx8ZOVUZh9SbgdQwEMY9DOmIKu3sHH8EkDLaj60LZdbW2JgyPJhQLsQZfb/mEGg1RMyEASVl1BYjQzSLMj0piJuiKm4EwOeSlbNpUgyoO7p3B00+dwIG5Pdgs7+KFl17Hu+cuot7soGMlpLFaXHuRJ+2vKYQiTC1YHfQndEwNlbB/z5RUECzduYMbN+fhpDIYGRtFKp2G5/u4dvUK5hfmuyMUAiQ1fuZ4kOsgc2yklqJQkJ4YKfPsCknJRvNJ9UbhvYRp1e6nKiQMAoxOW6Vm8/XoJk3LhiO2eFWuyDWdDQ1s9WYfl0onBiJa9nmI4N/JsMiYVDkjxXnEzBGCp3YbjWaIqudh1/PkvWw7WZjpIkwKUu0UImpDCAajFqw4RJ8TYaro4OBEP/aNDyBrG7JmpMlqmqYUVnagX4eu/UDXrT/+2MeePvlTMeoHi5E+FCCyfufm18rrK59NJswsDyjlzQ1RNo+MjAstWKs2JCSq5W+Le2OnUhXB5dyBI5jesw8uS5roAW+xwE41LIqCg10NpDVNZQ1kup8SrjJrhK2+CpgwhZCbDKun+/J5OEz/tExcOn8e33vuObz22ivY2t6614fAFlvaDPm9bKD93Oc/j2d+9jMo9Q+KpfLW/DwuXbqElZVlJWhkf0IrlIAwbtVE9dSnNMNANCXUiFBgyyAvlrYSaKSTCcxM87RcwMb6GpqBB+ascCOUG5eBXxZjxw1x1PCkQvZGZ0GbnZCEWIpUAzpjWh2psqZIUUBIGKPRHdHI68Y9n/S1VJKTsaGgi6c2TUZC7IggxXrp4lmsrS5LLD03632z+9BfKIn1UkZe3IxsUq8R0pYtiZ31doSFtTIWVndRrnfgxwk06XjhImxJojT00Jd8l4a4cxpSGsqTMQVzNr35HR8pLcTceD8++djDGBvIY7d8F6dPnhQKmGLl9e0qql4T+w8dwxd+4cvoGxrCH3z1T/HVb34XSJfQouWZIjcKLWUkw5AtxYyYWoSM2UHOiiWwaG52Lyr1ALduLyNbHJRrjKOr1bV1EfhqbkKsxPVmKG2xkgrZ7iBtWehLJuT3dMJBLpcWR5OjxSikEmJh3DM7g7n9+8T2SOcVE2A7rChoVIQJoquLINBM5dHUkzh1aR5/8fyrePPkBdF2DA6Por/YD8dgvLolroRikVkuATbX17F65zbazRCz3GiKBXRsB4vrO7i4sIZyNUTMrJQmx3JNdKjR4Jglk0TQCGASlNJ9pEfS62NYKcRkKsSRpoKaOg1P1S2wP0OK21T+DG3cBJNkHlscr/menPidhGop9Zi/4pC5sGQ0xmwMxtJT18E0UI6Y6Ohoa0E3rERuWBnBMLJTb1vQOmQOGWXOvUq50oJaQ0owCUaZU2LbbRgd5mhUkOyEGGeh4MgQJksFZOnKkjGCCa/poeHVxIruJmzR4VBgzjEk7ffcebnh8H7ZatACHWC1wtLGNnYjQ8TWLPJr66bSSPFObweATQaEPwOBiAIV6jMa4i5IUeMZ9d7LeEZEqpqwSmLw5ShKbLxtOUhZehN6UEG/o+PI9Ch+8QtfQF9fAq+8eRbPv/RjzG9sgv5pne20oinRYLCbSqPo2kOzuoXRYgZz40OYHi6iL52Qgw7XkcXbS1L70D88hIOHDiGTTiOTSolJ4MzZs7g1vyD2/F6kvtJEWaIfKRQIiEcEoNwft871joy0ijXosiHSfmsJeyqx6N0YBOrQmJzd01uR9RAgQyGyYDiWLsbSH2ZLB5aBZqeNBoEH11bbhqWb8t+bni9jYwI8HjoJqBvNJmphG1UGi3HdYdt0ggxpBoabQUzXZWwIkMkYEYaTbewfcnB0PI/BvrSwxO3YgJXkgdBlxHu9Ua0uaLrxu66Z/ObjTz+98sFuwT99dDW8/BB+ba4t/uvNtTv/qt0ORjknZ4Mpi9h4okyms5JzwYTRRmUduztloc/8ZoRS/zD27TuIkfEpmFZCmBElLFOzRF7MFLOpeOaeBU8hdQIAYRhEQe3Bb3iy2KaSSaTSjPjOS+HUjStX8e1vfgM/eumHqOzuCkDiTZdwkjh69AH84i/9Eh449iAM25Wwr9NnzuDOnWVpvaXwkvNX13GkQrovy0htwKvXJbCtw3ZanoYlzImJoCHy2RQOHZjDwEBBNpTy5rpoI1gISDqyJ7olLc2bki2uqkGyI3oCdpqQEaG7wvObMusm2CAbQtrZb8XwSLv7Eep+W6LdufFFOm98NqDytMrjP3MjOBbKIp3JwPPruHz1IhaXFmTkNDE5Lv043BQJ+ygO44LBGQOdO66TwtpmGRdu3sCd9S20NBdmoohIT8ATgSw3mABxs4aCY6CvkEc5CLHbaEJrO9C4YgWMmA4w0mdjIMXFtY7xwT7MzU7jxPET+PE7J3H+4hVxvHDu22rrGBmbwtFjD6EZd/D9H72Eu9tVNM2EjCakobfbD6Qm8ooSNhnbbHUwkDLhRD72TI3DcZM4e/4yjEQWc0ce4hAAqxvbqPhskrXhx5rkC/C1I2vEtt+0qWMgm0LONuQ0SjFtyjXRn0vhwOwMPvrRJ7HvwJxK1+U4zWFqrI6tjXU0qrvCmrEvRLMSWNuu4cU3T+M7f/0a7mxUURqZxvDIuDh26JzgdTJYKorra3d3C0u3F1DZLksh3oF9M5i/cQXlrU0J/NoNWmh0LMJcREFLUh9ZkxZYDioEp12rJNh4mk6LPVaCA7lAtykUpZ64gzYrE/g1rommq9wuum7DNBykE2nZxEn1M3a+GTRFc9RhSR4LIlkaluJmyRFDAK3DwDIfbWo6NFecOTGBCh8XrFjoSg3F6WBA6zjQO4bEy1NkS9aTuhUWLnY8aq4iJfzWPAxlDUwUXEwX0pgu5DCQSqBALUnURK1eFVaVY0G+3gSDcnLnvSX5Ey2Vf5HOCMO4tVNBR0/ASOax5ceYX6/i1mYVq7UmahR+6w6aTA8lwxfz2vWhS4ZN135KrUJ37KKyypRYVT4EiIhCRn5RhSKFdsKmqEhyhhuiVUNGa+EzH38Mv/LFz2J3Ywtf/9ZzeOPUOey0OjBYKMiCQArwdSBtxMKAJFs1tCobSDsG5mYmMDc9jkyCBxWuG5ZkDr31zjs4c/Y8BoYG8cUvfgF7Z6YlLybhmMLqnpKCzEVhSbimkhEZHBgUAKxKOG3RyanWbgaMKe2HdAzJiEaNyPm//Foyrh5H4t0SOgEw3ded74PUYUhnFK8/Nabhmkv2OmFawor4URM+WW2dhwvq5nR0QrJHLehkjagHCTzUfA81rn1tQ42r0iVY2SLavMfcJDxOuaIIjmEigRATWR0P7ynhyHgeObOJTtSEncwK2+q3zbjV6pS1dvRmKpX893v3Zt8dGTlOtdNPf30Ir8CHAkTW128/USuv/04z8A5zQ97ZLqNWq6N/YFBYBm6qW9vr8OplVCrbSLgJmafqho18XxHDQ2PoHxyFm0jJwsTxBE8UpP94gyhfvkLmQhl26J5R1C/BCE+TAd0JMkJhOZorlKObSgntt3z7Nr77ne/gG9/8BrZ2tjA5MYWf/+I/xed/7vPIFEpYXJjHzRs3sbS8IqcHshPVSlVuyl6Aj8nuFseVNluqtlVOCgFJXRqHmdkxMzWJI4cOw3UMLM7fQL22g2SC+gwuSJxNUndBYaxSigsLQQV6K5L8jQqZojafpyWWXBFtaazgpkiV4xZdWJG6F6HaiASohE3S9DFaOgFJJIu7GTOxVIetEzzlkE6nsFPZxrUbV7GwNC809tT0JA4dOoiBUr+o5wkAmXyaKw2iY1i4Mb+CU+cu4m51V0rtWHrXVxhCpdHExtYOBxnQ23Wk9CbmRvtlc9huRbi766MRct6vwYmbGOuzcXi6iKGMjvLKLZTXV7Bn31488sTHcPkmnSNnSVqj2ebPQN2Ogd1qFZu721KoZqUyaIQRDIqRSXVTqyEOCCWU4+ZktAMplBvrS8D0KzgwM4GB/n4sLa9hq9LCwPheVJodLG/tot7ShZ5vNPk6u9LrwdM5QUWnydRFFzMjRfSnbBQTFiaGSji4fwZ7988gnXJlfMPMGMe0BYxW6hV4vif2v1SuKJvemYs38bVvfQ8vvfkOEuk8Zg8dRDqbh1fxBeANDfWjf6hftBAL88xtuC32zZnJYRSyNs6ffRuLN29Kiq9lJ0RE66SSGBkdQdp14NU8jMzsh2fk8fW/fAmN2IGVy8LIOOgYFOpaaDEjjkfSLp2uMSWSbJ7BEUMLbT2CnUwgwVMlwUqLoYGqfFJakC0HiWQGHgWkNLroqvSPmg2CEZ22Xc72aY0PNbR9HTp1TjkLrXYNkRagrROUUEPCADSe4PnWtWQsI02msRoHaK0G9LAKrbGFybyDx/ZP4LGDUxjNJ5iuJmm0u5VdYQmpA5PAOaYTk/2QNFeyH/zZ2YpMW7khKctXr1yTkcCRow/ATqRgJNLwYWKl4uPaahlXVrewXG3CN5JoGaRpGPxGTQcD2Si+7YomxRCrpCMyr7kPiIhgtutTU1MaAiT6S3TZUI12CFtjqZqGf/Ebv4Zmo4E//dpXsbGzjWS+IG2xQdSRw4xrAC5CpNCAGe7CrG1D54hK62B8fBiH9s9hoL8kG/v65qYk+546fV5E9lzoP/KR43jm6Y+LaJoiVIJcxra/+fY7WFpaFv3H+Pi4OOaoHemlx9KtqEY2dNdRi8caBAV2CLRlYMtxq6T/qWRs6j6YC8K1S7WaqwOiSK0EJNLhx1VbWZmFOeYoUaQ3BCGx6HVCBjP6LcQRbc0WPDLnIQMtW/Co89FchGYWHTcnYNJI5aAz94fveZOjyDoGnDYOjWbx4EQfZgaSSDLbkaMotv9KuJwRBUGwFba0fxdXgv/4mV/91eqHsPf+9J+47xX4UICI55VHb1y48G3XtY+Tel1ZuSOFdCMjYxibmJRxBxNH43aD0iMkuChI8yRPazEs0xW72MDAsMRxM/tDNG8MH+vlb/AGFxW+TGyVyJAC1FZTNBx0azCXgn8nKmdgTy5DzUhKKP215WX81fPfw9vvvoOvfOWf4eOfegZtz8e7776LC5cvC3CioIpfyxROMiL8IGjiSUBoSXlsXbEvWge1+ibq9R2MDg3hsUcexdTEhICaC+fPiIhwaLiApMPFTDU80tIpFfddJoTPjSpwKvpN20Gj7skYRqnGxQ+CJkFIyDAgzkuBRthWIT4eBVxshGyjSReRFqPFREtKE9jxotsSTU5lPAEUuyKuXL2MG/M3pFjuwKEDOHbsQdEn8DkxWdFN57BTb+Hk2Ss4f+WWpHk62TQK1Evk+sQ1srVdlUUwjjz05yw8uG8SQXkZ8/M34Zb60YhdrJRbkniaMdvYO5TG0ZkBDOdMtINdif+/Nj8PnyMDN48r82toG0kkM0Wk6PuP2qLdqdRr6Ji60rrQUSVLuwKgfN8lfZOrDIFIp4VS1sGeoT401hZwbP8MnvjIcenp2a61Ua41sVnnCdhAo2OiEZvQrIyc5Dn6kkh3jRtQE/1ZB/vGSjg2O4kTB2dxcIYtumlEOpX+kbg62KzaqFSxXdmVUQU3lExpFFcX7uJP/+Kv8PwLr0tOyp59c5iamRC3BK/NUq4foyMTEsa3un4X586dw+7OFvZMjGDPxBBqO6s49farKG/cEQDM900ocLIbtEOPDmJ2ZlIivWtBjLt1A+9cWkKgpZHsH4VnGeC5l6YU9jdxBqIzPZh3EXVUNjM62uIe0nQGudEu7sL3mtJcLOJMI5YqeBEnykJOds0QJob9MZpjw0qR9eH1GYlWghrtqK5EsA5/griGRLqDlgkE7PrQ04hp9RZVKMUDnCHxVnZgazHSpgetehcz+QQ+fnQ/5gYyGM1YyDpAtVLG2sZd1MImUnnG2jNIq4WUkxAA7RoG+vv6ZFmgvZ6FcKtrG7h45QpuLy3jU08/jS987mflPSYTG7Nl2klhvdHCtbu7uLJWwZWVbTTNDIxkWhwi0qZLATjZWbkPVcKnWnu4MEk0r1yHPdeO0pGo5ZbXpU6hJoc6UQid97f0sHQPT1y/ur1K3OgZ1ucwoEyPgHAHUXUdGaOF9nYZe8ZGEDQaMpYulkoYmxiXaoB3T5/BzfkleY+44fJHaoU+RgdK+NgTj+HYof0yOj559ixuLt6WaICZ6RkBIVzPCNzkPe4GhhE4UJjNw13vl2Ic1XMS5lcyd6jdIINLYWlbQBHXNKVdVW3mfE5kq5gg3CszlNTiqC2Nz2RbWMLYJFPSIePbQRhQ5N1CvVqTdZi6IT2ZQ8fNI3Lykg/CHpmAjLYVw2bMQzPAcMbBYwdGcXgsj5LdQcKIpNaCBzjGvsdR3PT8xsVUsu+/+9Hr71z9aS7Ifxt89KEAEbbwnnrzpX9v2/ov25bZv7OzLTYxjmZYYc+LvVrfhe9Xxd4q80c5VXRFTV0lc5bivFyfsvxqpEpJ64kfTwnjejG/Kq29i64pmOJCqsYzvt8QJThRPS3EVINTwMXN7fYiY+A1zB04ILqEv/7BC7h7965QiIzzphdfCH+ZjxLhExTEIrzlTebVPdGhcB59d+0OSsU0Tpx4ADNTU6juVHD54iUsLy2JtXeglGVHFWyjjWwuIWcqAhECJG6pXoOjH2adUG7JGTQXElr8SDeqG50iQpbEUQ/QjDRxQ9DW2fBa4pyhdZejGQFujKrvsgQiSjNsWAbrx5NizatVd6XMTtGrHWTyORw6+gD27J9DIsXitAC3Fldw+txV7FZbqHoRErkcSkODyGRScvLk4+1WPaysrqHpVzE2mMHRvWM4/doLuHbtCkb2zaEwtger223UGy0YrQYG0xqeemgfHj22F/mkhaPHjuJP/vxZrNdCzK/uYOFuBTsexwUERJbE84dByFxVdAzV1stxBmlrgj/pHxKFvhrV8dRGR0VKa+HI3jFo1Q0YwS5+/rOfwqWLl3D0kSeRKo3gh2+cwhunL8PXEkLx1ukYsahtcETzwwIss1VDKaHh+Nwkfvap43jkwQPIJR3JsWGNuOiU/AZ2yhvwanUUioNI5AewutPEX77yLp574Q1cWVyDmylg7759KDLfwduF2QkxMjyEifEZVKo+Ll+7hZXVu0i4JsaG80jbEcrLN7B08xIsLtCBLxsVXVfcPEnx86RPijyddDA83A87kcTmjo9KU8Pnf/lf4uz1Nbz09k3sNHVEjtUNDUtCE1EhB4FUpzITS2kXTJ74Y0uuwYhWUcbHJy2YNl9bD+022UX+uzYMWGgGLTR5cuWBgBHvfDFE3Ao4zJhoatCqVaB8F2MFG1PTfdiNAiw0Ymx2EpKHwS/muMdocxRIe6Yp+iG3No+PHpzCM48+hAHXRKIdIvYr0tdEFmLH81DxA/l3ObqkDoq6sNHRYZQKfbh4/ixOvfOWMDos2FtcXsfSyiqOPvgQvvKVL0tORm23LAJYskysS4jtNFp2Hrd3Wnjl9DXc3vIR2imETAaWUWV3wZF1quuW6dpye1nNyiDTS+15bxIu1ymLHGMNCTOpWCPq23RKa3xoSY6Z2khqMRJ8/lEVZrgNLdhBJqFjz+Q4RksF3L50CatLi+LUkjGPybFpGqabkLHp9ZvzqNY9mLYlDBG7mob7i5jbMwUL3NwDGCx76+/H0Miw9EoJlJKag1i6rfirV0zHtU51Valhk3yeoEqcQQqwMyrAZxkpp6TC/lCQqsY3Kt2WVnqu8dQzq5h2eSwZz4QqH8pyVNBkM5TvI/hhVEC56sPrWAj0JJxsP9xsP2IrgUhnXo0rAYdBM4BrxXDbNRwZSeOxg9MYL6bFOcefMyHiZUMMAO1OtOMH4XcM0/43lpXd+GlPzH8bEPLenfEh/PsXLrwyHtXb/9a0jS+0ms18ebMsN86hI0dQHBgQoEBHAEWfVKj3onx5nVI4pcIJdclToN2Rs3bOIylaF/ZEWnV5Q3dzAyQsicIoUTgI+m9UKyKG5edE6KprKinVMLC+vi7x5rSo8r7ieGJ3p4p0WpU4Edk3gkA6FFSaHwQssB5eBE8seApbkinCsc/hw/sxt28SzaCGq5cvY3lpRZ5XzF6c0EMu68JkeqXZQT7vIulaInyU0J4mI+wpuGT6K08WgEc2Rjz3htCScjqRPo9Y/s723aDZEa2I6EWaZEjU93KUFXdTCMkasXZe2mylc4b9IZawLXdXVuXxy9vbyOQKeOTJJzE+swerm2WcPX8R124uSicFm4DzxWEUhwbhsEOG4WFxR6hVlu4tr21IENtAMY3BfBJobGNpaRFxMgU734/13UgeR2/VkdR8HJoewscfPYaRgT4kU0m0Yh1HHvko/u3/9tt4++x1lQfADg3p0CHroTIHJNaZUTJ+nZhVotJFFEc6XE5nXO2a0KX+XMfsaBEP7RnF/IV30Z/SxUX1wONP4ZOf+aJEpz//4qt46c3TWN5qIGRQmu4gpLDU0FDgAhbUsH9yAL/wzMfxsY8cRTHjAu1Q5uE0wTCGv75TlhN9f/8QTCeDkxcW8Oz3XsKrp6+h0XHQP7EHpeFhtXm1QwyVMhgpMggtgcXbd3Br/ra4xvpLJfQXs2hU17B2+4o0C7s8ETMbh2FMjo0yQ6aYWcFTPNNlGUNt6ejLJVVhYaEI3UljcPowvv39N3Hu2rZsrnqhgMgh5c/rXOXnwOwKR3mwp0tFapV4XbPbRxAzNJvWeeo1PBFT81rmNSkCclLyJKDYoE3gQgDIbzMjsXqXDAvJwEeysYWnHpzD8Y/sx8p2Gd985V1c2WygYSXRNFwWsQMdVUVAcoEJoQ8Pavj8Ew/g4NQYbGo9/IYIf3mo8MJA2BSyYpadRK3WkIPAVrmMTDaLodFBXL92BYvXr6OUZ2Mw8PIbP0a6UMRX/tmvYHCwHwu3ruONl19EwgBmJsdlzOimCzAz/Qj1HNYqLbx86hKuru2gmSkiIHvTS9OSUz5ZOHXal+1X9C+91FgCN3V4kYtUvobsGuPdSVOolGeuL/w/BrlRW+YQCMQBMu0azMY67OYOxvvTOHRwTqz+Td9HfzqHv/7+89gsb8JNElRqkrtiOi7qQYD18jbWNzaxW1FdV0MDg5Knw74U/k5H0dDoCIZGRmWD5v3ED1ZI9Mrq1NNQwEQlpKrgt16UOzVnMhDvKFBBkCbZLLohsQzUaEirs7i3VNCcuBxFG0Ibt9L9iU5EGBIJZRCRNGP/OYapNmqoByF83UG1k0TLyiFRGIWd7JMaC2raqPejqwkdH4MZG0eninhwPI+BBMW9FP4zHycl1zLX9lYzPOfY5n9otXa/++lPf2Xtp66YDwEE/P/8Ex8KI6Iu5t/SL57+xFwriP5Hy7G+1Gw2+7d3dsR5cezBh2RDrPM0wouEiwvFkTLv7876u/Xh5PjSqTSSmax0sYillPe2ePRVOE6XKBULJ58gZ8RcAMJGXdw51IXI48ZKiEjqcHt7C/VGHcViUYqdLl68KJZfClvFpcPcAs5EWU3OQXiXJSEQ4c3DYqhKZRcD/UN48qknJchs5c4tMMCNVjjmhZi0nAm9uCOdO65L9wyteEAqySI92hNpV+NzVtHlfrMlqaAUivLHpo2Zu7AQu10LHGet1IwwjZTMBTtneDJh30ej3j2lcrFWXIFsYlTJ8+8yCqJlzQ/gNULMLy7jzso6sn1FzB48ikQmhzur67iztqaYknRGnmMmW5DFVTe5GdGi25aRD/Mv7mxsYbtagWEZyCQdDGSSkqC7w2Zh00KNcfQNH2Y7hBOHyNoxJoaKmJkYQ2mghImpvfAiHfEVRvUAACAASURBVN978RXRiYRcmGhZ5mvOxYpvOEFdd9mKo0A5GeRC43LepcHlRMo00CbMToChnIOnju1Hol3H/Pl3MDQ4iC//xr/Ek598Rtpql1fW8dx3v4/vfv+v0aBl17TlpEamJ5twxR1z/NghfO6ZpzExPAjXIaNEBinCTnUXQRjIgsfXZuXuNn7wo9fxo9dOY355G25uAIPjM3DSGWGm2CFULGRRLObQDnzcvHYdd27flsCx0eESDC3C5todbKzdQehXxeaccnVkkxaSNjd+oFahNqKuACc3bo70yCrwujYtjI2Ni/2dxXjXF+6ib2gShfE53Cp7mC/XUCeu4fXGmT03CjJ8AROBLdiSucFBegaR7aLjGIjZrqv5gMSnKQuriEKkiKYjWSTtZgsxVb7NFkyjhVwqxoARoc+r4aGpQTxyaBqDxSSC1v/L3ntGSXae54HPjXXr3spVnXs6TU/OAyKDyEwQIYkURSWSJmWa9Nn1sblnvd5k2bJ81meDrGNZ69VKPpZp0SIpgUEmCRACkQgMkTjAYDCY3D2dc6gcbtUNu897qwCc/bk/JEBE8/QZcKZD1b33+773fd4n1KRrX1rfweXFTVzbbGLTi6NuJOHqllxHvd3CZFLD5+87hWOjfN4CtD2mqJIAy/UQiJKCCyHOpGrGNnCdIMDi6rLI8nOFPHLZNBKWhaW5BbHyL1Zq+OjDH0f/4CBeePEFXL96GYP9BWytrSDpJHDq1AewZ3waHSWGdhgHzCQWNyv43o9fxlJHFc4IxyzcoySIk9dPzlnaDMhMSRRvtA4QryDinRLx8LZxmwx0Qj7LUSMjOVMirOsgrvpI6W3YfhWoriOptLB/fAjHDx2QuIDllVUhC++b2ovdnR1cv34ds3Oz3XDCGBR6r8i4MhqP0LixWqmKMZ9YEwUhhgf6MTQ0iETSEcSk5wHSswnojWV6BUlUpMhGK42ZICfdhlFGkozA4N+TNC6mZhFyK80C9xnxCInWJ1klEdIR/UxBthkgSi6bTLY4KoxSmGsNFyXuTfy9qQI8M4mWYiMw0wg0Zn4p4gtiqm0Ukhr25CycmhoUX5BM3IjIu2xkuXcEvCb6sh+G3+8E/iM69DcefPDBnb/ZI/j93/7Xioh0K2v1jReePaxZsS9ruv4rHd/r4+bNccaesXFYli2EUsLaJPrJw0qCkzzANOciWhElebIDYOYBoUVCyz2LdHnEo2mNMOb5f6Q8oSSxXkepXIy07V1VhUjRNEUIrVxYhCPp00B/EA5WxQeRwWpciDzkoh8pc3luIJxH05iKpFtms/A1sTNeEJXDlriicjzA3BhS1AgJ1iolNOoVCgjhOAbiMQXxeJSGy9ejsQgJVRkPkRNCV0tufB75IeJBEPFnIjIrSV+hhK5RjkiXWKpoWLBwySu0/ObXED0SK0PuFYyZZ9fCg4QIiYGYncDV63N45bULqDbYYTiwkznpjtk1M2yvUMihP5+L1CDM5OGRr3ETasnBY2gmmp6Kxa0ilrZ24ZKPYhpIWpbcuxa/nlJrXlOmrtL9tB3ZrSdiOrLplHRu5IJslaoo1V1RrhBUJfIjqh9BhQmHsBiJrOdJQiCJUO53l8MfjdC6hQgNzYK2MOdHsnHcengaU30JrCzNY+/hE7jj7vtw5OhxubGPP/ZDfOMb38D6xoZA1cwB4thHYgU0Dbd84GZ8+CMfQi6TkUMvbsfl9xASjieScGnPfm0ejz91BmfPX0aroyNXGMLo+N5Iqi7zfB+ZbBqpNBVjrhS+ROuGCxlkbA2eW8HOxhIqu5sR70j8FRQEvotcJg4t8BE3NEHgWg0P9VZHOkOSiVnI8tqQ6EpjpsGhERw5dhw75SpGJ8bQUGL48WszuL7ZgGul0NEMdETZoYo/bcbUEFMJJLXR9BQ0VQcuYxb4PsmWJCqDtgTRKSGfQw2hSM5JRKR3iw+VTqxNF6pXQ8ZsYdIJ8YG+JO49Pom9k3ksLl3H+ta2BEAyU7vlari60cH51RbmmyqaTlIOx2To4hN3ncanbj6MuF9HpdVApd2SWHeuOx7cNj1QeEj5fmT2xgJVA2puU5ACrum+vgL68wXsbm7j4uVLgkCMjI1jfnEeTzzxhBAzf/7hn8MLzz+P7a0tfOjDHxUzv63dClTTQSJdgBZL4Zmzb+CbT72EgHbh3RENSZn0YSFvTIqT7v9ERi7ohmTby1ixa6/aRfRYuHEX8sQMjwo2MwjgKBwrNKE1t2CHdYzm45geG8TY8DAyqYwglzMzM/IeCoV+HD58GMXSLs6efQVXrl4WLlyMRTPzmMjxEFWhis3NLWmo8rm8WBgMDQ6KglBIpOSOSfxEZP7GNHNx++0G1fV4IhHY3LXIF4Qk2hfJbZG0X36/SgkvR6b8t2g8+pbtvpi/9VREUQES/Qzy1xR0FB2tTtc3SULwQtQ9RQpmN2bDKQyhrZlwGemgc91FqInJYMe0gUPjOewfJH9IQ4zeTXGqfuKC1pE0G4Z4GoryF36oP9tqteYfeughmjq9//EuuAJ/bYhI772SL3Lx3CvHFF39ommYv6bpap4GQywuRkb2iK8FCxEuZDr9MUuGBYFk7oq7Hv9kOJIqtu1xJyFeE5GNcmThzMedm3ePsMpNkhuk26hLWi4LERELSPhdlALKTx7s9BAhakLyJosTjkjIV2Exwm5MAviiSkSKEhJWuehuveU2cYu9PjOLmZlZlEolcR7NZkgGpf5fEfIcO/RWo47i7hYq5U0pQJKJmHwtSVoxw4xi1LsugtzopKAQa/uoACIEL++162/A45dcAW7OYoct8dok+qpIZ3KCjpQqNbQYIEYXR8OAyWAxXYfpOBEJtdHCY08/i2s3lqHZKai6La6sikpCaxYF2cBSSCVtkb0pZNIzuVcnB6cFnWRHJoV6CuY3d3FjfRs1ykNZsNG7hHAOo+LpAhnTpDPrtJjm2hSyHmWO4gmj6tLxkv/CJFbminiKIoRbIgniePVWIcJCg4RIGqSR8CvpJd0Dofto82AMOiK1VTt1GF4DhyeG8Hc++RDGh/Io7hSli83ksqIeWl1dwUsvvoC5mVnxW6ClOjdbequYcUsUFjfdfAuSySR8IbLGBJ2j0yWlxGdefB0v/vQNNDwdps3QxSSy+TwK+ZzM6emjwueMRnnsFWfm5zC/vITRwTz64yE6lU3sbKygToO/gAZrnJnrkohKNI1GcCnHEQUByYemTnllW5ARomLiaEmInGhaJ0QhP4ATRw8LL0oxgXX64KyXUNNTqMfy2HZ1MbyjSLIvBkzlTATtihQC5TawVAZ2OjG04w5CuuMS06csNlBghHRFVdAms1TjiIj3ghpyD0qtBd2tIKVUcfNEFp994BaMZTVsb81gc2tZjKg4XlCaVAql4eqDmCsbOL9WxZWtEjrwxHDqy7/6C9hj+lBaVdTdFtwgQKvjifw/6HhI2w5yqRTcOkmMXIuemLPRJ4VjGqISIi01mGRtCXGzUqvhJy+8iPmFBUE1NjbWhcdVLZcwPrYHQ8ND2Nzalt8zOb0fmQKzfYZQ91X8x29+H8u7NSBmo94JUHXJVbIAnWOlaBzICQzxOvK+2LywMCQuYnQPTnIlFKpCpIhmfhbApyFjKGLRbvkNJFQPI7kkJseGMdCfF4SLP6pcquDylauCNkwfOIibbroJrtsQbgvVVedeO4ut7Q1R7/F7JDWaaEPHQy6XlT3WcRKwYpE/jpiF9dQsOhFZRfhw3ON6yEcvNZfP1tvFQ4R29ILmiFDJz5MxNcfCUSp61DZGSIiQdEVSHRFXI7JvZJbIBHFfMeSacgxDpZBP2bSZREePi0eI6iTlujOigsR0EngTuofhVEzs7KeGcsjbKhy1A8eOQyH/JiAfhNBS8D0o+Kbvay++j4K8CyqP/89L+GsvRHrIyPmzL54wLetLTsL+ZcM08zuSXApM7d0v5EAaJ4ns1m2IdXvkHhLlyAhKQcidCZUMI3McIc3xsWc1zmKkl+4pqIpHTgWVCQ3Ua1XZ0Ik8yOJgDgl9IgxDNq1SqYxqvSLJwJQq8nCXOGrZ3IMok0a8RiJiPGeg7DyHhkexu1OUIqRSrUevTfJ0UrAZaifplIQnI2JXpbyDne1NdDoNOIzRZggKxya6jpi4GEYwLrczIhJEMIiUcBxFREQ6CbFI1uTQ4Ouq1evyPZblcPFB02m6lUWz1cFOuSIzW3JD5OdT+swxQr4fvhbDUy+8jOfPnUeDElmaARksOFQ4VgID+QHkkimxy5aajxuBGLVxOs45MC2TNaQdqgpC3Fhex8z6NiqBDl+PiWeVFJMxGgvVxVmT3iu8iAwoDMhhaXuiNrEp0ZasnigsTcYsrFpoo94NN+s+ClECGaFtQUSicZsAv+IVHmWXCEoixUpkh624TcTDJh64/RT+wRc/g8GUg+LWKhaX5sWXg6FfW1uboqJi128w/MqkmZYOO53CnokJjIyOIZcrIJVIIWbaaPjAzOo2fvLKBZy/cB2mnRHjtXS2IBsu7yIDDklSprSWmR/iChkCl65dRUheh61CqSyhubWMZq0m95WmePRc4LUjRC5Jys22KLWSji2FIJ+lBpG+Ip9rvyuhVaHHbLjMxg0iR9VMOoFUNoGAzxGt4kenMFtS8Or1bTFB64uZGE9r6FdLWJp9A2PTU2ibKVzfDLDU0FFT4/CZ70LuBz0lQg26b0qB3AldwOSh2xSVUlj3oLk+9FYFBbONh+86hn/4mY8jrK3h24/8CQK/juGhfrknXrWKRDyL3PARBM4evDq7hb985gzKjSo+9fMP4uEH70RzYxFBq95FID2sra6hWqkh4TiS9ZROJwWdK5a2pZEgIsAxDV07+Yy0mk1B5Ih2MuqB6/PJp54RVVIqmUajVkU2lcLkxBgK+YwovGZvzEi20eHjxzG8ZxyDo3swte8Qvvvdx/D4M2eQKAyhAQPrFReVNouxmPi4cIwq8ALvTZs2FFyjCkDpMJ2ghSdB08W2NCjZdFZiBfz6LkbzNoLSuowrD4yPYXpiXPhwvN5E3+q1uhiUnX/9ghRit3/wgzhx8rg0VRxt25aJSxcv4Pz514RvJ0ZqgvI6Qj5nTkw21yf7JHlognoIkTRCQPh7RFbLqItuIUI0pKegkRRykl7FF4QNWoT/RLwYTga5RoncMfSuNzqNVM2CjHQ9VThSYyHKZ5NrlSgubQfagYqq66FEpZ9miumfmciLdLrWChEwpI9yeqUN3a9gIKmK6m5vfwp9CRuOocsoRkbc3RyjjhfOuK3OdzQNfx6PVy7fccenOVt8/+NddgX+RgoRXoO/+Iu/0A4d2ntE17UvObb9KV03BjZW1iUHhGFrQij1GXbkCilNEh6pWY+E32/BgtwIY1ZMNmd2pyStyShT8qsIIxKm7sDvuJG9dr0qUkQiApL9EQTiqMfcCi5ujll2i9siYaS5GA8AFhssWKKwJi7EKLKahx0PdkoYa42GIA70+qAJFAlR/B52JnQzpDSyR9bi4UYr8nq9ho21FZl3S/CcGJ9F7oJ8PZHdMQmapCuY0v0SkqUPQa9L4eiDrpeEV8uViqBDqRQ3V+ZIJIR41mi1JfSKCz5mxKRwokTCSWZkkb92eQaP/fgnaJAQajlo0MohZB5OHMP9gxjI5GHQy4ybKyFcvl4hjXZQdZuo1CqwdR1jw0MwNR0LS8u4trKOTW4eVgLCWpSOiciUi47nShHEokp+IBVAVPa027BsR+5xu9GQrBF2XCSkCiGT140VoIzcIvEg7yG9GMgR6aEh4rfLjVVgYRJrIkkvvVpoiORXd2GrbXzyI/fgobtvw6HJEdQrLCKvYX1tBfVaRUzEaLzHIoKFCDOPGHyXKwzCSWWFQxO3E2Ktf2V+Fa9emsPGbg2ZdB5Hj59Ef9+AFBuc5dOsifeJz2GtWhXHXm70lILOzt2QsY5X20FfvA2jU4uKZXrUxGKwab9PqaPbEJ4BN/hKlfC7g3Qmi0ajLoZ99HFgP857ZMVj8u/lpi9FKGNueGiPjg4h3dcHNZ2Ha2dwabWKy0u7MlLLmiqmcjE0F97Am6/+BIc/cBqpkWks1+JYrKoo+wZCPjtxCwaRPTrz+iyEFIQag+hYEO3Ke1TpkEqvGq+JrNHBPaem8dmP3wuluYs//ZN/BzPWxtTkIApZB4OpLLLJfoR6ChUvhgtzm/jhMy+Ihf0/+crfx+RoHzZX56RooffN5Tcv4eKFN1HcLWJiahI33XwTUpmUNCb0oiAEz7VBOJ5Qg2EyndlDrVpGcWdLVGapdE4QowsXL2N7Ywvje0YxPjQsYYzXr18WBVk6m0Yml4OTSotPCw3FRkb3YHl+CV/9s2+gb3waRnYQa5U21qsemr7BJB5JguZhTFJ44DXlmaPviMroB46E2w2RgQ8O5nHqxEnkUmn85NmnsLF0A8N9CSitMsJOA5Ojo9g7tVeyuAwjjmqtLlyQy5cvihEZ9yTKv48fO4aJyQlk0mlxay6XdnH+9XOYvX5Vnl2OYgoFevzkYJgx6JRsC1ISuU/39hvuPREhlQ1OtzBhkUI0koq0rpSXex9/tzSE3dMjUsNEWVYcT4kKq4uqsPh4azzTVTjzGeb9DTg+Vqj8ok27L/sORzGuaiC0EtCcDFQrLde16UbJ605MgWN0MJAKcHgsh72DaeQtTYrtmGoIOim5S7W6F9P0l4Iw+LZlKl+/444Pb71PSH2XVR/veDl/Y4VI7zWcP//ypKoq/6hQ6Pu06mOI6a/ZbE5yEbh5ExJnAUF7Zpm3dp1PxVlVCFNst5mvZYrhGY2WhMctkdJRj8wxD1ERuvHVCOHSKVBcDaO4a2FU01q40xFTpG2RX9KwzHuLzc4DMSJXRTHUPCj4yX7ApZlYxxMpJBEVShDF/4MaNgDJVEKQkZ7LI23PqZfnRrC+siYkVxY4tLFmF8yX3TP+EXKYwlEKeRldlKS7A3CUw4OKeSjcbDniYn4Ni596rQnLtGXz4V7gCmLSlG68UWPgmIW+4XHMrGzjW48+iZVKE/1TB7DbaKPKrAWfI4AExoeHkLVthJQ+EsWgfI+yWN9HtVHDZq2K7VJZlBxHpqeE51Ap7uD60ipmtyvCdGfeg3RM9JDQQvEB4LVjccHQK6IzvA8cxfXCxEDXWpIfSYSjkkrUHPS5IH+mK8/l/JsFRkBvB3IkIvWEVC6EhIUYF4WSyTStO/dmoJpf2UI2BhyfHMLNh/ZhtL8gB7mYJbWqaNKQznPhUkUFBYlUVq6bYSYEhm95IYrVOpY3d7FebECzcti7bz/GRgcl44NeCSxsSQAmSY6z83qD178uxnU07drZWsXczHVsra5CD5q47cQ+FDJxSafe2NyQZziTTEiXxxEWvWZYiDEnpUk3SZ+QOwtkXlsflkkVGMnXVFMFQgqOWQlkcgWZlaeSSVHRLNd9zGxXUfI1WKksdEOV1NHxrI3KzCVsry2hf2IMqZF92Gg7WK+pklqqW+w29SjduOnCokW8rIUW/KCFdqsih7+qORJ0x85f7VSR1QKcGBtEwTEwd+1NWFYb2ZyC/ZMjuO34KRihgauz89goVlFuAZdmFmQN/cv/6Z+Ij8jcypwUEq1KFY//4DGxuud66xvoxwfvvweT+/bJ2uVDEjMseU08CHdKRbgeeVNtlEvbWJq/IQ6iR46dwt7pA+hQ7l6tCcG2uLWFN147K9lGN3/gNA4eOCDjsLmFRcwtLWN2flGMEO+580782SOPoKlZyIxOo+Tp2KoHEjfvhaZ09YLISTKtixipIfWyOPJODwygvrWOhKXgtpuPSx7M4o1ZPPHYo8In0+kqq/CAbktj0tfXL2aOqWQWy0urOPvqWayvr8h4U0Y7gYqxsT245ZZbcPLkSVTKZSwvL4tFAIupfDYrBmXJhCNrt2c/wCKVa4h7K9cbydjcD4ly8Dpye4kKj7cVM739WtAQUbdEH5GiRv6ry117u0nkfZAihchz15yR38hns8WCpkuypiFjjZ++BiWeRCyZRahbqFMlp9rQzHh0b1UffbaP4YyGQ2NZ7BvNw6FEnEnpZkz2O081/Jqv7labrZeNoPWHlpF4+r777mu9e4/g918Zr8DfeCHCF3HhwksDqmr840I6+4VapZjb2tpSGLRU6O8XHgPhP3aV9UY9sijvmhhKqqZA36QO0NWRssZ4xC0QvXs0RhBWN+OqaQlMC2iqNxhwRs16N7smMuNRpPMoFoto1qsiJZbuSovSeXlQEiHhYSCSXaaUtkhyjQK7yE4nfN4jjfLfG80W6Lqaz5MrQtfUyLeJGw3dKivlKtbW1mVDZOdNq3jhkOqEW/n6IhfGWCwe5YEwl4O+ETTKYqR7whbyaYeETE1FLpeXDYVFCb8zmUwjZsbQloTKDuYXlvH6+cso1TtI949hZnUHF2ZWkRzcAzM3jOXNHZmNk3hWyCTRl0kiFWOHGwVXiYVRyIRTDcvrm1goViTrgfkd+8dGcXBsEHE9wNLmFi4srIsxlKfZUWx4UBXybqgY6LSj0RLfLK99RJSjUiryxaDEj79HIOA2E3u9iHxnEHKn4VGkjGGRoXPkQh6PpMQSDekVIoyCj7o+CfxjCB4VIJ0mONEvWArsTgNhrYzAbcoIjfkxMQbAxXTEEnG0mM0SshDJYHNjB42GJ4d/rUlmhIpEJofB4XHsGd+HPhJ5DYad0aAqRKVSFeKvHkuI5f5WkWm9TBPWEXTqKK7PY3n2KrKWAa9Zxk3HD6KQS2BldQUb62uo12rigeNYpoy9WETzGtipJBpuiJX1jSi5VtShPhyboxJF1F+E0TOpnJiSVZrUiFrIF4aw0wxwbbOCUmDAzGRh2Lbk36h+B/0JCzm57gE6tHNXLGzWVdQ7mnBMLLUDtVNBp74rpPJEIodEMi3p0K1GWRRSTioFRhlW3AB1pjxzVFOrwXZdTAwUUEjbKO0uwXHaODg1hNMHprE8O4OlpSVMHzyMvQePYmZhBeWdIv6rL3xefs/VhUX81ZNPYHdjA7NXrsgBm06n0HRbsJwEpg8exLGTp6NE6kpdOucrly9hc3MdWzsbQh4XZMswJeDw4KFDSCRTqNUa6O/vx8riMp568ilUKhU8/HM/h5tOnxaPjStXr+Ls2Vfx+vnX5V4eOnIUn/+7X8RfPfMcXnjzMqz8MOpKHJW2inZIfxHzrdGMR3dY8qEMwC1t4djeKXz83nuFB9KfMhG0Snjhx0/h3NmXJRdmaLAfWxvrKJaLUQilocvewVFlJpNFqVjG3I05VKoldDotKTY5AkmnbUxP78e+/ftFubexsSlNGaW6HFvRpp3j4IgDFwVXigGeABURX4PEc+4pRD44wuL6i1Q0UdwF/61HTCXyJBkz3SIkSuHljtwlSlMBI+Nr7rvcuaOxdg9p4bplIGOzzWIkUsrQhK7GTCzTgZHKSSESkC/SoluQJgozx1CQtUIcGE1g/1AKg2kTjhbCMjTYlg1DpdFl0Gh2ghlXi/3YTiR+966bblp6HwV5bxQ674pChJfq+ksvpQIb/yqTSf2K5/u55eVlldDo0MhoF9Ym5Bqg1YxgbYEGu7kHUQReZIdOMxxC6JTZcrGGYYSGEEkhslKtlUUFQTUCN2uZJTOzRuefKsrVmniBtBo1KWDIvXgnGkLbYkKXImXjQaiqYnPNcQeVCuyCqVBhB9xodSTAj12wZelIJePiFxKLGcJpIdmxWXclQ4YbDTkxorM3WXjosPi1dLukSihmS/HD18iCxXHiQq50EkycZdKwK2ZodNxkNgThf36fYzsRiSwMxVfhytUb+O6jT+DN2WWEsTSqnonCngNI9O1BqQmsbu/KWIlFUC5tI5e0kE3E4MQ0IfnKA+N76M8VcG1hGZfWdtCEKbye/lQCRxipnbGxsr2NC0sb0i26iEPl+/ArUlQYhhO5w7KLlZC6yIRMEvKIeolvTETCYQHDURZHD16L14du6cz+0OEJ4ThK1yVK4ym6oCIiKRUzeHo1kJisSHHKAiJKoAlhaEwqjWEqn4bptSXAcLO4I5ZU7PdYgNDN1k4mpTCjKoKFHBGchJNCOpkR2Ht4cBCDff1w6EdDLorfRkyPMpCYNFwlQViPRcjJVlFGbkzkDZpl1DfnYXTK+PJvfBIXX38Fs7NXUamUhYvDw5aFyObmphRR/L18rsmJ2t7eljEEixrykHiaRHkqEUeGSBO5D048gUa9je3dKpzcIIquCtdMSkpugwObeAKqGZPnVvFCxDQV6W5aLe9ItdFC29PEpZJyUr2xgU5xAZ3aloxKFSuFfN8QnJgtKceTo8PYMzYmKbYXFtZwfXMXlQ7TcjuwvRAF28bYcD9qlU2x/9/TZ2EoGaK8MY9MMolbb78TR0+eRiqXR6NahSkooYWZ5U388Ikn8ewzTwmS2JfPyLPONbi6siEd9id++ddw7OQpWZtPP/Uj/OiHP4CuBjhx5AAO7d+PoeExGLEkNjc2sDA3K8Twvv489u2fRq0ejS1bfgDTsqVYnb0+gxeeP4P52WvotOpIxOO4494H8OFP/Dqe+enr+NFLZ0Vm3AhM1FzmOBHdYwMUrbWQvBktQuu0ThOG28LxqSl87pd+Hn51Cz/41texMHsZ+/dN4uCBaXmOd3Z2sL6xhd1SWUa/bLrYZDBskPeXo9xKtYaNjR1Z8zZl/04M2WxBns1kKiuxGQP9g8hm6HQcKXWiUNCogRNEV1SElPbSfp2mdNQuKdJkcb+TkEca5vJ5liKGo2SaKUZ7oTBDuqPqCBphc8JdmA6/EYckGh1Hfj8Sr8P9l54fLEK4T9J0zldByxn6BrUUHUoyi45uwQNRUjrj6qLgcowAQ2kTB8YzODLeh4TKHSVAnMnhfIa1WNDuoNL2lJc84A/uv//+x94bx+/7r7J3Bd41hUgX5lOuXXjxDxKp1K/4fpBf39hQSDAbpSw2mZBUURJK2eEQmpUFQxUN1SKE6CnFVTUpl5eIoQAAIABJREFUQsgbIeIR5V20hUtASTAd+jy3Fenbu6RGsfA2TSlkyPPY2dlGrVIWIysuPh7qRF5IgOLX0AJdRjFRKyrsb24Evbh4rj46nzbavoxoiuUyGixGJB1UEY8RylSJdKghkRsd1VoD2zvbMvPXDUW6ZsuM7I5NzRRps4wwVE2cFFOphBgSxWLkttREbslgOdkWGK3t0ackCoyifbjf8UTSd3X2Bp5/6Sy2Kk0EsSRWtlvIDu2HkxvD8m4d68VqJFP2PSQsDSMDOeRS8Si+nWMuhgjWatg3OS2H6+tzq6gxepvplpaBw5PDkscys7Qi4WE+FRFqPOJpoCkcPoXKRsFruDmyUIxmzuzUhMTGcozcG86meW+oOuImSW9yGbmRnS958RH3RNCaKAuHKh2Bxjm24bEsCo+IVmLGLPkaemYwgDAWeDgwUMDR6WkpPK4vLWFxfRMNP8r2Eb4BSXs6Ja4M9UzCMEyRjI4U+rBnoB9ZJy4HOF+DQZv+qFKD22ihymBEFgdGDHMrG1hYWZeu06KbuVuGX1zCA7ccxv/9r38bT/7gO/hn/+KfY25+CSePHcMdt90pxfH16zO4sbCIcq2BbKFfilwpdjscE7HLZbxdT75uCO/HiDuSxqxpFhyRYCfx5uwCmqaDtmnDj0XEU0pTidaQ40RXVCkC2QnzekpYY4CkZcLoVKGWV6CUl6C42zCJjBgGmqEuzr37xyYwPTGBm286jZtvvRO1MIavP/o0vvf8i9hlZo8eg8FD1Q+QSSSQti3Ymofy6jVMDWi47dgEpsdHsWd4DNMHDqEwMIRKsYhOsy7I16WrSwLlX7t2WTheVy5dlOdlcGAQlUoNW9s78j4ZZHnfA/eLiuSJH/4A1y5fwD233oz77rkH2fwA5pfW8aMfPYnnnnkKhXwWv/zpT+HU6VOoNehUy9yiBK7dmMfLL/8U518/j9LuNlK2BUPxRSX20Cd/Gbd/7JfwjR88hTPnL6LUCtDWbAn0k6wcFnciqKN0moV2FUGzgnRMgdFuQWnU0efExC02pnSwf2oMJ44fQczifb6GiYkJsTN/7rkzWF3fgEkr8oCNT0eQUhrwWVZCDO9KO9swxBCRhHn6EDnYO30Q+b4B6KJ+ibhmEShMFIP7JflmEb+t15wQYe0VT9zrxI6GxHAJDiUyyp/B9R2hHLLfSWHBZy7y7GERIu6qQUR0JQoWGZ9FSDVROvEyabbR6oQix20EClzFgKfFJFA0JJeHY7WuO27ITCy/g0LCxPRQGvvHMpgeSUPv1MXlOJ9KwY7ZdP71yzXmxOAbhaGR//306dOr7x/v770r8K4qRKJi5LfVC+c+8m+ymeyvQQkLVDCwUGAxwqTYTrMhhwbJViwG+OBz/sk/ezNLFggsQmhdzs6eHTEVMM0G/UlcOdD4J3NjePj1EBGNboBuB5tb6yhub0VohBbNTns2xzwkI9Jq1CGwO4h8Rqh/92XUwK6AShcywRnIVmm0UKmR59IRc52UbSOmQSSHNqOnWTglSOpUUa6U0GxUYJmAE+PG5kMXg6c4jC6fgt1ZKu2IGVa7TVvqsoxpKB8OKMW0nagj0VRUK2W4TRflnRrseAK1dg3X52dQrTcQdzLY2GlivQQMTh/H6/NbWCnx+kaFiKPrGMxn0JfLwtTZQTVktELYfHRgDJ1AkwO20qqLDLm/kEEhlxIVx/XFVWw2AlEW0IJZ0A6vjhjvja9Ao8lY2Iah0v+DZ1803iIznnCtp5tCwpR8DqaJWrooqTzXk/RSQaMkPItbIOmYEbGO15BJw1KMCLGEPCCakLPzI+ckED+S0IpDDTxMZhzsHx2S0LPVUhVzm9vYqZMoS/ttog2BFCMBN2c1klcPJFOYyGUxnLSRoJ8XXw43eSozKKvtdDBzfUHyLNL9A6gHAWYWl7G0uiZmfYZYztdxeNjGw/ecxrGRAp549C+xvL4kz4/nqUg6OfGAYdHBz83tbUk1JVTNQphFJQnKnXZD7lUmnUNfYVDeX7lWRyI7AC1egIsEvFgCVxYX0VADuPT6oL8FJeCIQVUT0IwkQJtsPtchU5PbkmtiukWYjW0o5VUolTXEwpYU50Rc0rmC5PysrSzD6LQwuWcMX/lv/3ucvutBPPr8efz7P38Uby6uIozHocQ0aFpENuw0AzgxEwOODa+8jI/ecQBf+NSHMZCIY3VhCW4rQDyeEan00Ei/FNPnL1zC9vau5B7NXr+OH3z/v0jRTodRji5439+8eBnLqyu488478dnPfla8Qb73l98VWfjdH7wTE1NTeOPNN/H8mTMyll1eWhbX5M9/4QvoGxiUscaPnz+DF198SVRTXPtMsaU0ncTyfC6HT3/uNzF10134v772CF69NIMyw/zMNELGTQQko0dFHBsWcuH92jbUZgn5uAqH3ivNEhSviQN7J3HowD4k4lbk10J/lEpJfIgGBgbE0fnCxTdlNMTGSTw+qFgzY2JZkEyn4dYbKO1uiHEaeWFjY+NRFpceKVukQoh2RFFe9UYvRGu4n0bE1Mg8TEbcdDQJffmUAQ4LcPl3jlgotacMmE2eIeuHnLOwu85kzN2d8wu5X4wou8ZnMm4NJJSzxnGdr6KhWGioMVRDklJtySYicZ0vm3u2RTJ8hynLBk4fHMPx6WGkDB9ubRfZlB1Z2kMXInbHxxVA/72+wT3/6ciRI5ED5vsf77kr8K4rRHpjmorm/YtcJverhq4P7u7QGMzH+OQEUtmMdMok/vGg4qLin0RBZEUJg7s3+9QQs0w5PGi6w0KEX8sDQ7gIIouL7hm7Ty5ipvtytsyOo1eISNHRlbQJ/N0tRCIzn1A6jJ68soeSCCGrHQjbmwuw1vIlE4adBY9NkwOATlN4HexgQmZtUCrKFF+DybhUCZAAq0pMteQ2BKGE1LHT6S9kxdPD81qSdEqlDMdMXJy8BLQ83i3uiDlbrVyVtNuEnUBuIIvt8pYw7/fvP4LJfSfw6FOv4uLSLip6BsvlJhr0owDgaBoKCRt5EmAtkmV5TtLGvoLQVTE4NCpIwU5pB0HYRjrjCB9lu1jB7Mom1mttdAwTvhYhU2bQhsVDjnJWPYDXKksmTcJyMDI4Jt1cteHi2tIyNioNWJkcNCeBCrlBHL+Qkd8OENAwi4WIScdbKouMt2bWHJXR3THsBnAJn0YJoLWbCDstpBIJVFkkanEYpo6JVBwjuSw8RcN6uY6NBl0cu/HmhJg5oomZ8NnhqkwcVTEYtzGRTmNPykY2xtk4D3DC6Lr8ub65g+uza/BVA5m+PlH7bBepwqnCb9bQLm0h5pVw074B/N7v/A9YvnQBn//cF/Bbv/UVPPixj+APfv/f4VuPfE867BMnT+D0ydPCRWIgo4zdiCApiox+qMhi7AEN88hPariU0tIJNYli00QTcfhWBhUieA5Z0nTp9aSgoVeMolBxFRnk0QOCJEgjdBH3qhiyfLSWLsHdmEFScZFgQRh3YKUL4lFCz5WkbaBT2hFlz95DJ+BqlPy62GLCsp1BYMXg0WNE68hIjb/PVExkTAsJrYUHbj+A209OwQ491LdLqJfqqBYbYiR3/4N3Ymx8CPM35rC6uCxrlw0Es6ro/XH58mXJgmJQGwsWrtHFpSVZy/ff94AUKjy0yPmamb2GxYV5kbiLdLrtYWJyCnd/8F4hcb7y8is4+9OzEgFB91LuF7xfYdARXhfVKV/6yj/Gjh/DH3/927g8uyzy6I5GHhGvnSlkdY6BWeKZFPS2a8hYgNGuwC1vYiifxNGD+zA5MS7cNN5LFpGlYhHFEj1MKAvPiNHYTrGE118/L0oZNjYsPEWAQjs5Nl1ELG0LU5PjyGQy0owx84oFQESop/IlCtHkB9cL9yianPQ4HzJ2EUSXe1jQDauLRjdU8kWesJzR8HrRWC/aq6QQ4ehIPIsit2MqqVr1miCjVM7xg80ixzF+qKHpKyi1QvED8c0EQjuJgMnOMVt8gppuU1axGXhImcDkYBrHpoawbyiNtMnE8BYMlTL0rCifWu3Q1XTjP6gwvrpbbV58+OGHqZV+/+M9egXelYUIr+UrrzwzaOuJryQS9m9oujraIEzreSjQHKpQkIPZa7sSCc+PKBWSXXFkHUz9PJcgDaEogyRZi+ZoXPwyT+8qXrg4uRDJu+AiI8lze2sDlVJRvpewYi+DQWa/3Ryr3t/xd/PwEaKXjIgIzaqRqQ8PvFZExKp3QrFrpwEau2KacCGkoyI3CUqQ6RTrCGHS0mkwRX+MtmSdMFkylrAlXyMRj8lnNpmUgoRdHcMDKe/lzJc+CiQ1riwvoVwswVBVbG5solwqYWJyHNP79qJcq2B1bU2s1A+duB3PvzorHaybGMBuW3wzBcq1Qg85K4a+ZApJk7LNAKapiLrHbYZouB2J6mYXTx4Mrw29S8oNFwvkRNSb0BgnroZol3eR1XxkNKaINuE1dwG/IR0XjdDGhidw4MARmfev7VZwdXEdW00PLc1BVbJL6H8SkzhwjhF4lIrTp2SgRBtfdH+IhDBannkgHMu0YQYNJPUWUnFdkLJWEMNyhWRgG0OOieFCDoFqYrPaxFbLRT2MXGkZSi6bNrtF/lj5dSH6DAN7ko585uKUVXebYcPETr2FmeUt3Fgpoe3rSGfoFqtDcasizewUN2G0Kjg43oe9I1mgXcfO+jquX7mK//G/+2+QyyTxzT//z3jzzTeEJDu6ZwLjU9OCiLCw3NrakC6ZqhL6ZBAF4bhGFFq6gWLTxQZVUXYelbYB2Dl4WgIBoW9xCmbuEL1ZmBFDomtUhESnHN+1D8Nvwm6X0ae1sMcJ0Vi/gdrmsni10PIf8RR2ynVBKEcGc6htr2Fpfk5cZT1GstsDaOlZuLThjicl0l01mMJqot2m6slCKpGBrvvIJAOk7AC2FsIh4tfy4ZZqmBgq4Iuf/xRuOj6O5cVlrK8to7i720UmfeH0MKSRibrj4+OYmpqSpuTs2bN4/swLuOP22/GJT3xCkJFLly7ixvysEDCz2ayY0Y2MjKJ/YAiXLl3GE08w3HIjiqknX0yk9BxpdIRPlskk8Yu/+Iu488GP4cVLS/juXz2L1a2iqJZUMy4GgkQ7hdjJ57LdFHtxC20Ercief3J0QIqQoYE+IWHzYO9l4ly9dg2l4q64pO7bt1eeUSbp8j6/9trruHbtGhrNhoxl2QRxPN3XX8Do8BBGhwff4YDa9RdiaCHziIhedNFc2adExk6n1Qi17UlyOWLhSPQtkqkUKOSVRM8/+Vp8vfyIXFajooU/RwojjnG6/iKSJMxHyYucnutsxii/VeOoaxY6qgEtbsO0E/BJIOcqM+3IYLJTRd5RcWBsCAfGh9CfNBAPo3WbSyVE5VivU6Glvgwof6h4+rOZwcG195GQ92j18Y6X/a4tRPgaX/vJT8adjP2FmGl8VtXUKTLZyaLv6+8XRQ0XPglcLALeGp30EJHoZJLOnhsLOwP6U3B+ya/tLUZ2WdJxUB7bLUR2aGwlHJEo1fetTIV3FCI9Frn4ZnWTKMWFtcsol66EzPAWvTa8qBDhqKblyphICdideEKy5IInokGzJY5uqGAwQ0+ki20qc1S2VRp0pSMSzYFCTiR3umqirzAg7qmR9LgBaKH4JVy+eBHF7W0E7QjNSWWSmJyaQF9fXootqnUS6TzGDpzA9dUafvePv4kNz0LZ1+AJF6YDM+ggFzMwkEgjF0/AMXUkk7Eun0bHyuYGWuyyVAWtRjUiD5O9HqjYabaxXKmh3qaLcgeW30K/FiAR1oHWNnSliZiliJ8LUQ6vFWCwfwhHDx/B6dvuQsVT8B8eeRRvLNCh1YRmOxJqpvgkrnLOHSA0FWr6oJiRX0zUMRIet6QyIIXEDF3kTBcTBR1JI8D2zg70RB9WG0nUXSBtGhgs5OUQ36zWsdVwUROHXhYitP8n5ZXjDBWBSjQrQJ+hYzSZwHAygbTIZfkOQ9R8DxvlOtbLDazuttFuerCdOHIpC0F1B35xA3anhaPjQ/i5+2+Hrbfxu//r/4KVlVV86Td/E3/vC5/Bv/29f431tXl8+MP3ygz+8b96Atdm5mA5SUzv24d0JomrV68iFMt+Pp/M4NFE/UKN4kqphlJHhZYsoOWbMBI5tEITihGXUYqU64S25LmNjKgkHZXFO/1YOJILW4jVNnHHoTHceWQK7s4qXnvpjPiskJFiJLKSw8NDPpOyoLTrgiCyjOHvqnrsenNQkv3SAdfdJlSVBx15xGkYVg7tQIeZsBEabfhhHaHngoB73Athd3wcGR/Alz/78/jQ3cdktLi2sojFxQUh6rJI5jNNNIRyVRJ65+fnZaxBTpnIphtNHDhwAPv375fDs+N3RL3GNS6FtNvBa+dexyuvvIKdnd0u+TVqYvjzefASFeGoYN/0Xvzmb/5dmOk+PPPqNfyXJ57FbinyeqGa78DBAxjo78f8jRlsri5jpD8Px1SxuboA320gk7IxMjiAo0cOYmCgX/akSqmEleUVQTxo2c41OT42ijvuuA3T09MybqFR4+bmtkQAENmsUn3kOCjkCxgaHEAuFyGVLGj4HkmYj5BZkuffLkQECek2aySU9hCRyAUgQnQl80XktlHCboTssliNOB58nzKK5uiGRS8LDvI/KLsPA7SCSJbvk8fl0cmYa0hDtaOg2AZqShwhgwQTKQn2I9E6ykTSxUnaMhSM9Dk4MNGPPQMZUclYSoCsY8KWPYL7Jbkmwb8NgG+nUuYbJ0/eW1HeShh87x/GP8vv4F1diPDGXDl/flI38Ou6rn9W09UD3ChYPPT39QkkycVEMibn5lyA7GpkPhn5u0cBaez5upbuwvZmAJVI0nwpZMg1ITufi4LpumJoVqtGgZndGGqSr6Jl2/3sjme68QtvscV7MjUSaDn0JARMX44aOwNKezvsSih2k7YhsltnwJfJAz4moWViRdpx5dDj31GWykKDYhFV8dHfl5fgP001sb6+JUjI5N4pKTaWVuYxM3NFpMp8n81qE4WBAYyM7xH1keL50LhpNJlaamD84HGsVoH/44++jjU3js16gJZIUyD8jaSuoi+ewHA6j/5sVkLe6MXQ8BiyVxNXVa9dh8WjuNUQQjENzJqKidV6C2tFdrEtJBQfuaCFjNZB6FVhmPQRIb8thN8J0a63ZSZ9+tQJ/M///HewWmrgd/7Nv8cLV1fQNNNi76zoJK0qCFv0dImkv+JdplLNw/seRvC4GnWppqYgqbYxlgwxkfaxvXQNC4sLyI7uhzlyCku7lOw6GBocgmbGsFOtY6NWR6Xjo0MSH4g60HSJoy7+SRNvD32xGPak0+hLODAJSXc8FFstFBs11Ny6KG+K1Q7cugsnEUcumYBbKqK5vY2452OqP4eje4fRKs7jhWcfl9yYhz78II4dOYKvf+1r2Dc1gs/8xi9hc3MFX/3qf8TFi5cxODqOW2+7A46TwpkXX8LOThlxJw3VSqIZAPUAqHhBVEjGklDMhJhrabTE9umvQoYsCxI+RCw0ifP44k1CVEoQOrHu7yDh19EfVPBb//UXcOuxfbjw0xfwwo+fATv3Fcq7Q01Mvugjo6k+hvsyUGUtNVFtdFCs+/B0B3179sLOFLC6vopScTNSVShJ+HoSmtMP34rDj6sIDB6GHowgQBoKMmGA/f1J/OIDN+HjD96GTDKNVrOB5aVFQUDouxN15zyY2rgxewOPPvaYjDROnjwloxpmyLDAuOuuD4rHBlOdOYpltPy1a9cFJbnw5kVBEMWunw69PHh56Eq0AxHLEKMjI3joYx/DLbfeistza3j50hLO/PQNGQ2PjgxL559M2Dh+9BASloHt9WVkEjauXHwdK4tzwmti88NHdXhkWGS2RJKI8ly8eBHr62sRD4ToLU0B94zggQcekFEQ/35+fgFXr12NZLlWDMNDw2LTLtJ+MT2MCPX8fq6Jt+zYWSR0T7YeWhx9XRQl0RvfCC9EzAmjcTaRENJTI3PA7rPPiAGiQ1RqeR2ETBynGqdr386sojpluCS0tluyn3L9sNhkIcoka0pzYWegWI6o0khQYR4M0bc+R8e+PX2YHu9Hf9ZG3FRh6SpsusXGOO4KPddtr6ih/n8Gmvb91dXtuU9/+tPv80H+FlUu7/pCRIqRK+cndeBTqqp+ztD1o6RWVUpl8QDIcQbv+5J8ysOaG0i08Lo5vAKXRsiInP1dP4wIVgykEGHxQTktxzMkWjFrht4IXJlvIR/diqPL7Xqrw5Df1XUl7C1u/p10VOL0yEAyklZ9CSejBbrYrJMoS6jbsqRLi8RuXSiUmwO9AhgFzrESkxWE0wJYcQsDgwPIZPLY3tnF9773KNbWVqWDPnz4AC5dPi8SZW7GkesrkMrkkMhmom6pWoVCKSyvk6JiaOogFksefv9PvoWmOYDViocqNzR6MimecFnSmo6hRAZD+QLiMQsVztnp7srDX3EBr4p4UEdx+QYaxTLSqTximUGUQgM31jZQrpZheE0k3LJEdOuaD91U0A49tMiwJ3k10IUc2p9L4ba7PohyR8H3nzuLlZaJjlOQmbIYlrm+FCJCWI2SDYW3oijRLJ9W7J5KEzcNhhIiZQSYSCro16qYu/hTrG9uoH/qIFIHbsdSuQNoNgb6hyUGnRkX2/UaSi1XzJZUBgZyMyb/w2SGSCC5NflYDIOpNNJxR7wcmNOzVWui0W5AUV3EdBWVCt1OO0jTkMy2US9V0a426IQu0kOHiJC3jRP7h3Hr8UOYu34Fb56/IDymL37+Mzh8cBJPP/kYbsxcxeTkBIqlCtY3iqjWfazvVtGBCTOVRS0IUWp7Uoi0NQttFiAGw8w4diEqRCWZKbLJgE62jEIQVRHXA9UgbXGm1QPexzba9Sq06gZODjj4w3/1T1FIWvjz//yneOP1c6JE2q3WsLK1K2nQLbqFGirSSUtUQxwZEEmqNz2B5DOFQfQPjaBaLWFzk5ykQ9i77xReuzSH2fUqmkYcvm1BScZFrcMC2fI8JL0Wpgs27r9pGvfcegKnT5wSBJCuoYuLi4KEVKtVaRJ4qNL/gygRURLHTogM9tlnn8XGxgbuvvsePPDAg5IlRDSMyMK5c+ck1JByeXEmtuJSoLDz4DiWa5eKKaYz33bLrZLnQvXOq29ex+WFIhbWdlAqlnD8+DEcObgfmxsrQqK8+eQxeM0a3jj3U7z60xdFMktyb7lakfUbKiH6KK3NZiUO4saNGyiViqJqoU+LEO8NHXfccYcUpXyf9FehnJ5E3YHBQRQKfZIVE6XiRv4eRDG495A/ww+iu72gOuFSySeLsOjsJloS5Sd5UgDyU3hlLFJ4HySrirwnRYrwgOpB7knkJtEKgd5KPsmsDPSLzMkqbR+hQYv7UCTrZddHKzSgxNOCyml2Eh02VD4Qi8dFWk9b+8m+OG7aO4SxfFzSpRNxE0nHEiSK8J3veRU/wBkvDP/MaGqPP/HSS6Xf/u3ffouK+7foLP6ZfivviUKEd2j24tkx1w9/VVO1L1lWbG/Pfj2XzUmapMzxOx1ZtPwkMiJFh+S79FqDSP8eTTYj7xHOXsX8i0RESngDXwoR5k8IGiLa+Z5pT9dZ/C0zny43RRZ6FMbXG+Owe2BnxZwcpkg226Ewx9vtKBwqRm4FSV7E9QmNU4pMgiWzHgiT0x9DVYQGYQQebCsOTzFg2Al40MVSnrDu88/9GNXSNj5035148P67pfghCTOZzkqXrzI9l+qibs6DT4v7SlnKHos5Fk4OZ96Yw/eeOQvVGcN2S0GpHaDBDogZLkELFkPhdA35uAPHYIcdIpbOQrXYcROsr8PdncfSpXPwKjVMjE5jcM9BFDsxvHF9Dtu7uzDoJuLuIm0B6YQlCIMbdNCiHwXt5q0kMraNoN0S8mClo2DbVRFmx+BaGbTIL+DGyEjfTlSEiIuqrkLjUFrjWCiIujiSL30VikfugYI+W0VWbaJRXEejVYPTNwQ3NYJtRqOEJpKJjORTUIXC9035LsOy1JCBcExzpTcH7z3RrDaSmoFM3EFMZ6qwj0qrjRrJzHQ31SMycq1Yk1EVM144CqhWKmg3WpHIk+MPxcWenIGH7r0NI+kknvj+d3Dupecx0JfBl//elyQb6akfPYp9U6P45U/+Al78yU/wR3/0n7BdDZAcnEKY7EcVBnbbbbQ4x6dUXTPgG44YyDGUjkUIXwsL3TYJiRy5kWDYhd4pSTX8Nky/BZPGbm4N9fI2/OIqfuGOE/in//DLuHrxDXztq1/F9tYmDh89hoGhYSysruDK9RmU+RxFMUAYKBTEuZWHpCggOIZRY+JtwUDHZqOE/QcP4a67P4yXzl3B177zOJZLdbSYe0THV8qJWeXTwddtYN9QCnedmMSByUHcf/e96CsUhP9FrtP62pqMY4gYEG0Q08GuM+gb5y9IocEPjo4OHTqMqam9UoS89vrrcvizcCEKwIPVIMfoHZwJQUx9kiLTuPWWW+WTB/bc3AKu3lhGuW1ieWNHwueyuSxOnTwpoXRUlcFrYXVpHjNXLqJZL8PQQsTolCxRM03Za9gS0ZyQRR1J3zvb22i7rYjTpgB23IpSvB0HzS4Zf3h4SMZONGHje+IIklw3jjV7JPre++f+Q25Ij8vxdiFC5+KIx8L9R2S2REL41HZNyliIkHQqwnp6JXHfY2Aev67rBUJybcS9Yj6UD48J0B0PNYaBmnE0oaHMUTR0hDHatKehmA5CjSovRfKkcsk48raGjNHGkfECDo33w6YkPPCQ7EZisP5p1JqrbrvzqKJrj9x9/8NP/Uyf1H/L3/x7phDhfbh87tyEr3Q+Ewb+38nnc9PNVhOe20Y+nxdSIN8MU2jJqmaHI94fJFyJ5JZJl5HaInID5MJX4LaYZRPlIImFOUKJ1a5XKt2EyGhuKsmv3TmrpO++4yMyQ6OtdmTk01PZkAsiKITH5F6gTXMnjz9PkUOSduIina5gAAAgAElEQVRG11lUgsRIaugWI5TGkddCzwlHDyVzYqceYGWrimvzK1hdW0exuIXAraIvHcftp4/io/ffi4mRESEu1lptqBaJogYqVBuw2GLb06pJgJidsEWVMr9ZxTcffQ4rRQ9KbADFpoJd8lrIxwla0BT6bTTgwEVG15HUmGBqS5y8kUoiltIRtwM0S4vYWbyOWLuD8cFJJNKjmF2t4fzlGygziMzwEfdKMPw60k4Mlm0i1ENJ0mQvZscSsJmFIcmkCjbLdVQpiUwNoaHFUaV/hsymCR3HEGgmAiuOgBk+5G/QLESJAhFZ2EhEPZtcT2gkSBhAMk45ro+OpmHX09EMSLQl4sQQdgbGhQh1iFEaFStKyHwYGqxpCDUpdcUjxFQUxChJhk75oMzIScglTE5si/e2VW6LyimZiiMW10WN0WjUZBQS11T0Jy0UHA1D6SSqG1sor85jeshBxtZEzr24uATH0vHJX/gYjh7ah29/6xF87RvfQbUTh5YfRysxgIpioU0X4VgkM5cgRsbNa3HxdtAVDWo3N0S6WoMdbnSFCI2zo437AWyvAa22C7+2BXTKQhD8+7/xS/jERz+E7zzyF/j6n31d+Aqf+tSncOqm0yIrffyJJ7CxtQk9ZojL6b7p/chlMsikU0in6OZrIfSi+0CvG4XPkWVieHQKW+UmnjzzKq6vbGKr3pCDi4U6k639lgu93cLYQAq3ntqLwZyD44cO4uSxo8gVcqKeYzHCQmRre0sQBa4xNhEMZ3vzwkVJvqa1OUntXAsLC4v46dlXMTN7Q0ZtVORwf2DAIcc7VNzw//cKkr5CH44fO47jx08IGXxubh7Xr81it1yHZudw+focgQDhRMRtR4Ln8rmscESW5mehKb6MaTpuTaz36ajMMSybE7rBsnqLxZgMy8KqKNlCzUZdrnGKJoWOI0R7oiAsQoaGBkW2G6lgIrSC75mNSw+F5d7Vy4XpEVGj9xNtVD2EpLd3CbrBfbDb+FAIwCVE3od4qvaSdVUlIuJ2ibK9wE9ylDh2ZpYSERGqqJqMtuAoRrcQMsHbTknoJUm9TABnrZY2FYxmTBweyeHQaBaZuCL8kIQdk/VP+8YgCKu+17kYeP4PQi/89h0fefjK3/Jz+Gf+7b2nChHerflLl4bc0P2823K/mMulpwijchOhzj+VTsn8mwuHXYaQUiWBmsF3nmw6vTfMLoCFCB07pVPpEla5eMvlXdQqVSFURTqZXvZvNKqJRj+RJO5tV1aGPUXeIhFTPfqTUrt2O8pV8Gi+5hNlCUWC7LZqYu9sUZ3DcY5PB09dXEAFwdAMCd9ip72yuYuLs+u4eG0JC2vbElyVScYwmLFweHIQtx0/gBP796I/nRaDt8jcSxfwgK6RNNgK6LbqkRehI5kvoNRR8PRLF/DD587Bzo0ASkKs30u1JmrkmIQuDM1F0mhiIBFgvOCgz4nDdjJ4+cIytuuAkckjP5BHPEbDqgZiRHlCDcVyG+evLGJudVOInAhcWH4N8dCF6dNvQ0c8YUKlnJQR4B3mhBjIOI50fZT0bdN11g3R0UwaDKAl15LFZByBlUGQ7JPOq9O1TVAUT1ALhY65RgxhYAqCErqeHLp0qjWMEM3QR5sjCp1yUhJbVeFGaJqQd9DhyELhSIMjji78zYpGYyESRbqzbwwCiTOLPE0oEeZ/+p7A1u2mD6UTwoqzUDPh+S5abl08bGKqglzKllC40sY6lE6AY5Oj+Pjdp6G1ivjut76J61cv46GPPojPf+5zKP2/6bC//4d/jEtzK6ghgbrqQMuPQE0VonRjFth0kxWScRRURH6LFtDxMlJLqPTEYM5j2OlZXUIPQti+j3izDL2yDrO1jenRFPaNDeJD99+HkaFhfP9732dAJY4eOoSvfOUfiarjmaeexJNPPy3cisIgydIZ2HZC7ls6kYBN6J18CwbAMS+EWUCKi1AJ0Gq0Eag0D8tKNMDi5jbmV9axuraNjc0dGVl06jWkEzpuv+Uo9gzl4egaPnDqJKb2TgqJkxVXtVbF5uaGjC/I8+ABy5EMx6wkc7K54P+/cOFNsWnf3NoWib9pxmTEyUaERmF0WObP5LoV0ng6hePHTuDY0WOCJC0sLGHuxgI2NrdgWnE0PWBmblHkz5Qyt5iI3KbhWAx79oxidGgAu1vrWF68AdtUZZTnCWHVEYM9yrBZgDCMj2ud+xcLEX4SheGoichSf19BCLA0MWPxwUKC8nx+sOBk89OkFxLRsK4NO/8tGk1zZMXnl2srshjofd07CxEJD1Wi7BcZHdFVlQaBfGi6Fu3SfInPiCLrjGgo/T7430QDm66HBp1S2yFcLYbQSgFOWqTbNCuj4E3cWkMXGTPEVF8CB4cz2D+UxWDKknwdvlbhvFGX1e4sNOv1Fxqt1rf7VOvxD7wvy/2ZKFLec4UI78rFF17IwTa/oCjBP8hkM3sajbpG+3GOaegzQnSBeTI9R9SIZOXLGKTHMI8qFErhXOlG3i5EgGq1gmq5LOz5nh1ytAFEhUjELO8aaL3jMRHeCbsVWq6zu6PsrRNZGxPipwKGao/IjZBrPSKk6uyye8nCIeO4o8wUjdkL6Rwuzi/jiedexo3VXbR9A9BjsnCzCR0DKQOHxgq4+eAEDk+MiO+HJyoFHTq9Fdj88jByPQTsNtUAMSeOWqDh7JVFPPbsq9io+igM7olIakQeGk0Ud7fgd+pI2SHG+jQc3ZvGyUN9GO6LQdMtPP/yOh596iI2ajE4hT1IMP0zQZOwNurVMjZ2dnBtYQm7tWqEJjE91WvBCTqw3CYUtw7b0ZHO0lArhjYJqPRY0RXZkC2bxQiwsrElstPh8WF53U0GDAZxVNQsVtoOdhqEmUnwZ1FBWXZLUA3dtkUp4ge6qJfgkpjJnx9CienomBxRRB077fg5JqMfCw8pFoE0+AIRGekPSS7yJeqena2QjVV6o/BoEbasqE5IJJZihAdCy0fYJCQTil1/PE7kJZSCsNNoiuQ3kzSFzMgK9eCeUQwldRQXrmBj/iJs3cO+qUkcPnYK1UDHNx9/FgvlJtxYAoqThmEnJbiQIyTPkyB3QUX4+0QNQb8I8ZWKDi+qqUKTDwKzfgTag0bnzGYTRnUH+bCKI0NxfPJDN+PU8YO4ykThc2/i/Btv4MbMrIS9fe4zv4a4qePlF34iDsBUd2gWE2dZbECKERIuJe5dpJ9CyUZA/o7SkfUk5nJmHB45PDEbgaqKkmynWMXc3BIuX76G5YUFeO0GbrvtJCZGh+A1m8ikkti/bx/27duHfCEvBl8cXRAZIReE65pIyO7urhRIly9dwZkzZ0T6Slk95fEcGYl3Bm8p86s6rSj6IJlAIulgeHhYkJSR4VEZn5AgOnN9FptbO1JsJBIJbGxvYXN3F003hBG3YcQSaLPw7PiYmJzEB06fQqW4jTPPPi3rmj4rbqOKZJxE9EiNQqksD3/uU5I55Xto1hmGqCPp2DKaoYKGmTG9/YbFSA8N6SEetQYzZ4igkQ/0ts1A9ARGe9E7PyPr9rdTdiW8k48EuRhEcz03MlDkI02vGZJbJXGB4aNEdWnLrgjnrSHk1BANfgYqOoqJeLoPuuWgQ06SnogiF8ivCl3kLQ8HBuM4PlnAWNYWVWDctJBNZ2DqdDH23VbLvREE+FNT1b95+333zf9MnMDvv8moqX+vXoe5uWcst5b+dd/3fitfyI426w2d3UUqnUYmnxMHQKbsioGZz1wOKh567JBu4BNHOS4TUhvioWBZhDeBSrWMWpmjGU/C5XsfvUXdQ0N6xUmv4+hBu0RGCGES+aCrIO2Nufm0icxIwxrl2vB1CVmQpUmnIz4ZPAlpHhpoFqpt4NWri3j+wiwWtiqIORk4iYx8P8PczLCDbFzB5EASNx+axJ2nDqM/baNZLQq5L+5ww49SMeFrUmSwK90qlfDyG1dx5tx1bJFzUBiSbjEVU5BxTLQqZexsrCKmBTgwNYgTB/uwbyyO4QLFPOti0tY3cBO+89g5PPrMJew0TajxjKTSqvSn0FWU61XMb6yg3qzDJQ+B5NdmE2q9ArNZQcExkXDo1KhIUKGimKg1XDkgTZN21ikxejJiBkzLwOBIH46eOIa9+w6joybw9Ll5fO2JV9C28tBiNHPjoU6+AMPGfEnpVS0bMGjYRW4JI9h5MvtyeNKinIcgya3iKcP7EKURcrgiChN4IusRlI0HvGJRhdWWeyXkCEFDumm/EhlArwyiE4yAJwhEhRAThT3xsqGqgyTbRqUqDsEWQ/fiJgWxCN0GvPI2lOYOjk0N4oEP3iI8pVdeu4CNmoe1ZogdEmizOXGjpLspGKNOyEtcaSMPHQhPhmNIBgda6DSZG2TIwa6EriBQ4gdMVK/lIWw0YbSr2GMr+PWHbsdDdx5Bxjbwncefwjcf+Q421jaQz+Zwz5134NihAzDVELahI5tJo9FqRqNE1RAuiEiqaafv0+I8kj2T0ExXXLq18h+rlaqogLa2dnDLrbdjYHhIMpCodqKkdm11DedffV04Kfv3TaDVaAh/p9VoCsmTniEHDx7AENO5DY4/XEFEyPtg48FC5LnnnsPTTz2DlZUVOag51mAx7rYp26e3EMcbvhQzHMtQ2UR7dRY5Q4OD6Hg+lhaXMTNzA5ubW2BsPe8zR6VLS/NotFtSSFEZohk2TMuR8SvXfCGfw0A+i821VbTqFQk/ZPYQn3/eHyrkNNrjS1QFc5cinyM2Q3zm90/vBQM/WbRGUuIIfY1QEfqIcF+JdiWh4b+jKertT73oil7uS0++y/ENf44Ed4qPiCbFBVETuVdEgGkpAP5eIiSU2PL5IvpBFEQVRKjSDiTWoUk5LfeieAqqk0EiO4gW+SGMC+B6pPxZCzBSiOPYRB6HRpLIx6MxaUxjUjTNGWMEX+qtZvuCqmn/m5PO/ejEiRP19+q59P7r/v93Bd6zhUjv7V67+OrnOx3vn/X19Y83Gg2VxmfZbEZ4IywMuDlx4XF+/Nailbl5hEpQbdOgQoZZIrQOZmpqtSwbGxdmbyPoFR3vHMm8EyEh9BmFj729eVD7TmdOdh7SfXQ7ELZkkqXCDYVdIkFbJvdS2aBZaIW6oB8vvn4V52c30DL7EepxJLNJ4SHQgooWGprf+X/Yew9gSe77TOzr3DM94eX8NuddALvYRSQySICkQEIERYg8ksKZEhV95/KdJZ3K5zPvLNedrSqXq2xlibQonWSCIgkSoEhkgAgL7C6AzXn37Qv7cpjcudv+fj0DslinuhMVbBE7Va+A3X2Teqb7//2/3xdgIRJdwYbBbuzeOoaNo70Y6Cmgp6uQjZ7CUGy+lVqAxaUKrkxPS+X65NwaWrGNfKlXGm2ZUTLebyJprqK1tohNo0PYt2enPF4xF6KYZyppgnp1AY16C329G5Baffje4fP4ylMvY7GuQC8OwnL6kOg2luoNzCzNo96qwWssw2GrcL0KpV7Bnk3DuGXfTuh6hFNnT2Byeg6m3YV8rkuSYQNJh01g6yY2rhsX7czC8izuuf8+fOozj8Es9ONLT7yAf/vbfwSlfxRaeUBAkELBBkdwIkSMAfZW5B0kjDTnhTv0uRoJW6CrBXEd0AkTsfyGWz/G80uXBikVG4i5u8+yEljNDoOPwlRLjnEyEEI3RWcHKquwKlATOkykEVNgPaQEARJa58juj1OeOPThu1Vpus1ZBXiNNZjwJW32wN492Lx+vRS0zVydgxcDa26IBnevhSIiJqeSxRFLA6CSqifyiTwZ43EYn6o6NMXMCucMBeyGZcBW5DVFpyCjQmRiXCONMdJXxN037sB9N27DiSOv4sknnxIxKAPxbtl/ADftu0E6YrioMlwqCug4YZFgCDNXlJZfoe9D0vuqZHZQmetGLSwszGJq4grmZmZx4p3jOH36NPbuvRE/9/Ofx7oN6wQc071CNoVR4l69JbkRkduSgDLFzOzrPF84/unr68WGjRskxIznueSEtP/9+eefxxe/+EW0mm5bfJ4xmNJqFGXjl6LDCoRQHGhc9ItFB5s3b5Yfnu/s9yFYmp2dE6E3F28yHrw2BKGLhYU5AYKsr/cDjlBNaf4WgXySwMnnUHYc+OyNUhUUmIAc+DKG4Xsg22fncgJEOvbh8dEReT/d5ZL8HesIso6YLHiM37W29+9dloQMSscpk7EdmU7oB9lbPl/HLdMBIswMkcdVtCwLhWPkOERAtgxkRDKRvlh1KUw3LGEim16KihuhyigCNl1beSj5IuxSn7hiKq0Iim5LMSGzZWid3zFaxr5toxjrdWAxsddkI7iDYs4hC5KurlbdFPpTiq7+m/vu+9C5H20Zu3avf+xH4B89EEnTVL1y/uQnWq777/r7+7cRUSwtL8pOZ/2GDSLGYpMnT2aCC1GNS2pgtqclQKGFl2cww5B4zrMBlWCkw6T8ICPyfRV6OxqZoq+2IJCXuw4Q4eaaSZQKFwixzbMsj66eBAmTOxUKHalbYYojKWwVqWZiqRng8JkJvHb8AubrCfTyCGoh22tt5Exa5kIUbB3lfA46LXecbXOERMFh6qG7aGKgt4hy3kTOIrXLOvomqo0Yq5UWKo2mCM+sXBGa4Ygd19RT9JYN1BbPIW4u45Gf+ACu37oFse+it8tGV0lDvXZVnp8XEoYbGQRGg+twaXoZjz/1It48PoXVlgE1PwDY3bJwLlRW4YUtaVo1GXM9O4W4soQH778Lv/yLP4vp2cv48n/8Ms5fnkKxNIBiqQ+mkZMAq65CWZwSzOJYXl1CmIR46JFH8NBHH8W5yUX873/6f+P1S5NQegagOmUkbD9NGWCmQCGo8wJhn9irAkuH4nA3qCJu+UjrLSCi6NaCaqXQLFVaTske+WSyyCBxkXfbi6pqCKsDRnAYFPNx9CAZpe2+IRbOWNn4hjZYEdza4lrh55+EPmKfdm5mReRQ5MXb1NGor6JeWYXOwjWxdjHyHyICTKIUtmmhu1yWErKFlWVJvA0Ikui6sBwJuRMYRGAUBqJHoHOINjF+7rKIELT6TWhuDdHaAiw1xsDAoDiw1gIFSa4My3Gy/qX6KpTWMtCqoGiksLUU9975PmwcH4etqZKPUXbYikohZSHTQIV0aeWFRaLuQc6FLCUHc8tXcfDQqzh06E3YuoUtGzbhnSPvSHnjb/zGb2DLti1w/ZYgqVzeFlagWa2KaFHlTt31hN1Yo9jZcSS/hucou1O48Pb09IhNnVHu1HnwnD9+/DgOHz4s39G1tYrYfDmyIfgiU0X9xcjQsCy8vO3evRsbN64XQEJNCUc5586dl7GM5/uy+HMswZj4waF+bN60Hk899WQm4CR3IHMuFYZhZWyHFL1xt29L5Lk45NpCUr5vtnfTsUP2tTNSoRh104YNKBTywvzwxjFOxxHD1y0dV0mm9egwrx1xKv/Lx+romTqC+c5Y5wcXKV5r+JqyWAIyY9m1KYgC+Y7zW83zhGwM80AIbCg0bTSDrKYi0eErJmLbgVbskgoGnxJtilTDSICXkfgYyKU4sH0UN24ZRkkPoQTcyBRF2EwrcaPRTMMwrJmW89+kqvWtO+64o6IIpXft9l48Av/ogQg/tOnp6VwatR6MovBf27a1nwI0jmSoPu/p7YOdy8NvuahWq9kMvW3rZbJfNpqh2C3JRHaqIhevWr3yblpr9sX4vnW9A0Y6GSPiyGk7ajr9M5rYhrPds3gZJWyICxcxDylWVWrppem2zZBML63h4KmLODmzgppagG+UUWPhLHfXTFvVE/QULfSzedIwpcG2YDkwdAONegO12hq3/dKayrk0BbCmZgkTwyp6MMyKFLOqiUA2r2vI6RG8+hwSfxXrh4u4/45bULYNpIGHcjGPoaEeCR/zvCoMPZbZblEsmjaOn7mIg2+fRi3U4atduHS1jqsrEWK9C61Uw0KtCs+tIG0toRjX8MF92yXM69Zb78TQ2Di+9Bd/gr/42uNINAtdXYOipynkHZSdIsqFIlrSYMtxgoXyQB+u279fdmUvvv4OpmoBkp4BhOyr0HIiiuTyZxBkMrKagmHZoZIhSKHapMANCWLy2F7r8oKeNdZJ0JtkJaRI2oLmpOlCbXmS+kjtigSvUdiRyxJ4ZfcpUxE6sshR0ZHDtcAToR8UQ3JcSM3z8+eIJPYIbEzYZh6WwWApMjc+L8ptPRIbkvMIPS7mTGxlggwZE0OEtjwea1UqhE3Sd9BsA4qa0ehKnLkSqH8QbVPgwdFV9BqMpE8QLc3AcFexe+t67Nu7D7GewwtHTuLNs5NIc10SjEbhbYPfIeY7FIGf//QjKNoWWvUqTO7sc7ZoGLIuFoqg6VbRZfQooK69YLp8r3GE5bVFnDt/WnRYu3fswuWLl/Gdb/0Vfu7zn8ett9yCi1cmcPDNg5hbmMXY2Aj279+HdSMjcrxshd/tHM6cO4+X33gDMd0dZDFsW1iR9r5f/kyNB3tWCEYoRuVCS1aBQITtr2TH6LCjqJ3umr6eHhlX8fUSzJARYA3C0tKS6E3W6GRptdByPQEjfCx+nxhsRl3Xl/7kS8L8SEt0SnebkbXMKpAxCwW7BBHUsPB7QiGrNHxbtgiFmVVERx1HdRs3bBBNSObsyzYt4uoRJpfQs+OU4SWEALeTjJrp1Pg8Hf1IZxTT2Qx1/suQMn45O+xKR7hKAX8mGKLGJ7PzZsEBiujaXL5HhcLzBlpkQZjdYxag5LKffHcfTKeIZRZlBjHyhooC6tg85GD/tlGMdNmSQ1TM2ejr6oaTcxCHMRoNr+4G4RNOzvhNuxVfvf6BB1rXQMh7EX58/z3/WAARvp3FxcVCvb58dxpGv5qzrbt5OpEB4Q5qeHhMKFkpmUqo2fCEucg6H3wBIrxwcpdC+xqFeBkj8v0xC4EKfzqjmXdFYG0rcGdM0xnlCJ1KrUjoS7ZHtqdhnTanBwl8WjyDRF4fd5Okn6+u1HD43CSOTi1j1tPQMsqA4UiSIbUkrCPvLtjoKxWR0w0Y0OFYjsTDU1TJrASmTvK5WNhHzz931xJ9zk+aYjkqElRVAIgWVqCHq+grJtgw0oNbb74RWzasQ2WBJYMB8jZ3Rh5L7WHYtNgaKNt5NOstvH7wMI6fvQhWfOn5MuziABrMWFjysNJQUI0MXF2tolpfReIu4/792/Gbv/RZrF29Am76fNXAi2+8jm89+13p7SgWeyVYiqJdi7tISZvNI1JtiYtPbROpZaPhsfnTgFLsQ5grI9RsYZek40fm28xJUGT3K0I8jmvIZqQRU9wlrZG2xxat1BwBRYn8mQdICHzxLkYw6cQyTfQXiggYy68AC7R6c89m5iSfRTFNKddLElLimoAAReUoLkQSZY4VCmT53Kw1T2NFxLGS8aHEcEqWaES48LmeLyhCxIEGg9L42jOGgwCKBWf8jvleCNf1hSFSTEa7m1K219kxi8AwDaXhl6Vro3kF+9f1oBjVcOuu9RjqzssCd/bSJN48dRnn5mpYDS3EuR6kubIETjVX5rDRCfG5Rz4kUdumxjbgPArCRhjCArHbiI4yAhECf2bXmLohCcetli8OD65/rAogw/X24bfwzHefxmd++lP48Ic/jDePHME3nvgGnFIBXT09uDI5gf6+XvzkRz+CkaFB2jOQN20BA8+/8j2cPntWNB10vmW6j5zEsgvLxTyUdnYGzy2OLMhC8Iex5TK2yLrfBDDwWsC/401YHS8Q7QqDxwSAtFpoNBuoN5qo1rK/27hxI375l38JX/vqV/DUt58SQTkBGHUtBBsMAqMuRlp7+VraIIFggRZfZrfIcSMgYVKp58I0dGzfvg3jY2Pi6uOoiBueTihjR8dBYbSwIFIxwS9gpg3p/HTeS2c81XHG/GBHFscwHTbl3VI8eSRFxjAElRTQSlmkYqDhR6iyADJKUWl6SA0bqZGHTpE0RcaaBTNXgG7l5FqpJTGGyjZu3NyH7SMldFuJlNfRjmznHNFBMbokDOPjcaz8VhwEry9Uq7OPPvpotou7dntPH4EfGyDCT/Hs2bNFU4vuQZL8M9PQP0DhZLPZgq4ZoohnPbekr/pu1kRJ+jHghbMp9jWJWtdUGdeQEemwG9kJnwGRDtDonOz/KW1IllVCdaYuORQEBKJCjyLJOJHn1vRE1w1SMQ438R4tx9BRiXScnFnFoXOzmK4lIgSLA192WhZ3V5oCh2mQVMtLbkUqRXnlMhs4czKGWVpk7Hv4bmkfxwhIQhjs3OEFiUVzqKOgVjDco+K6rQPoLTvo7R1Ff++gCHVbjSpU1lWZESxHg1WwRXg7dWUWJ06cx8zMEgPooVmW9FTwQtw3MApF78KVeRfn5hqYrMSoBwEa1SXcfv1G/MbnPo7G3DTWKh4Uu4QjZ07jyeefxZXZBRQK3QKQDIpw1ax7x0/obulCUzXRIJDkDlTPw7DLUBmslqqSthoTAXAuQ2sqywK52LDNmMmokSp9O2BORBrAtFSYecZOZyOmlNpWRZMFS1wvCqFVgAFTweauEnJMkuS4J+fgUqWJmVoLLuvLGdJkWZnglToSeo4okk0JQujSatuVCEQoHuUCInYNTWwK/D0zr2ddIR57adr3YSMdtUPMBWF+SUa4cyokxYcGdU+tJlyWQLKrw87BcApSPijFZXTCKAnMqIVkcRJbuk08es8+9BsubrthE5ZmL+Kdtw9hcuoqWqEON81jtppgctUTW7DZM4wkaOGuXeO4+8adKFkZcGU6rMmGX7J6DOUiKyHahVjKEBXE8j3kuUO7OB0qvBG7u01X4swDz8O9d98pgtJnn38OJ0+exEc++rAs1M+/8KL08nzsYw9jeGRExNYcDXAXPT0zhae+9U0pc+ykhvIzZklkputShOkgqCBr1NGDkS0RgEqBqq4KWCI7wPOawnAJCaTdnloPn/ZqZou0BHzUGzVp6mXoGN0tH37ow3joJz6M//F/+DfSiitx8SGvBzwMdKAU55IAACAASURBVF5lIxM68xhiRkCSZRklEi9P1oHPxddgszuFIy1dxYZ162WELACJH3275VsSnNs7CAIdjlREw0RmtS1g5TXr3eI6brDaqdI/OL7pxA0wTanTMdMZ+RDEUaNEIElAxWgBjodjxUTNi7Dc8NCMgTrlVsUuGE4JGgXgtIwz7bmN2x09xoY+C7vX9WPDQBfKBCCmglLOFOcPz68oVpa9OPlOkqq/Z1nOyVtvvTVrK712u3YE/jG7Zv66T2/lwoVSJWzcoeraL1iW/ROqqmq1Wl12QKOjozJf5kVH0gwpagx58WrKRUOscJom4xqmRpLi/v7OgxedLKzsXXU6SYZ282undO/diwB32IqFJOUiRytBJAI/1/fqSNPvaar6ddM265qu31+tVT6uAH309cRmEU3kcWZ6Ba8du4iFaguFco9YI5FosjtnBgnDyfKWJlkFnNmT5h3oHRAV+sryKpZXV+TCplOuHwewVQZxJRLUhsjF9vVd2LezD0NdKQZ7DKH1k9QR3UgUcPfOBbgFy0pgOyaqrTpOnr6AC+enUK0F0FRHFlXu7rrKeTSrS+jr7kZ37yiW6wrOXHVxcsbFlaWa5HJsXteP23ePY7jbQT7fjcnZJbxy5C2cvjwBnxdzzRJhLyvUbUNFqdSDJvNF7B6ElgNXMxGZXPhtDmAkTIz6H7ohGJ1Ntwjtu3TFyMojHinqNkwRhzJRjsVqYIIje2MsEyoXS2ZttNtn6UTS4aOkR9hYzmHcUjBz5pQ4eYY3b8NCbODiShOrvoKQRYQ2x11c3MioEAMRhJABIwtCYMKQOoV4VHpqON4ROp+jOi7nbDPmDlnh+MODmmSMiBSLyX0UWcilQydl0m7mNmCEPMEKy92IscD2UobXUeAoQ38fSmMV+uocbts8iC/8ymdhugtwq1cwc/kkpq6clwwOtxUDGmn2PjTTAs5crWC2HmF83Rge+8kH0JdXMkE0haQaS9RsGOwKUVS0GI9uEWxw/BcLQG43zme5NUFmYafFmceXi17ByePKxCV8/Rtfk56oS5cuSWkjw/qGhkewbfs2NFpNnD57BjfcsBd7990owk9DAZ7+zl/h9ddelcW+UKTQmK+HzEdWzZCFESqoVKoUQcpXgIeOwEOGDyqrFRTR23BRJ4NiG5a4xehuazBUzPUEiNC+T6FuTUa0NYlW/8Vf+kUR5/7qv/iXwrQSaGVmGo7HKPqlKJQ2ZYjV2LToAnLlGsPRzPftt1mMAJ07OdvC8OCQjGYkdj1hSrEqzjOxPbcbbQk8yDAxO4isiLC5/Er7vgh8+W8cQwqwFkYwY3uyNl2eFxmDwmuUAJ12sKOkQVNMLynUZBBV+LGKRkBRaoh6rCI2WFZXhuaUAMOW8DIJgWMibhKjYKgSH7BjxMZgQUeRI7K8jbKTh87nFJ0NjkMzHnfj4Mk77/zgyWtFddewxw8fgR8rRqTz5ubn553W2tL7VEP5BcOwHlIVxWQCIzUgFJzx4iQV320bm1CxjYbcXaqzwwCrqytyckuDL3cn7dRUudDL2iDFNSJe5KWWdDeDtHjjRYUCN9F2UMgVM1At8OIkvoA0eSpVlO8MjW1948CBA+Grr35398rS/H8Vh8knEyijrKM38mXEqo3Tl6/itXdOwVVsqGYBScr0SPbqZAVUVLc7OQM5i1Heioj8+nsHkLds2XU2GlWkaYDIb8CCC4R1ESBuGhvAni39GO9XsWmsKE240q2j5uCRIQAL+GxZPOhCmp2bw4XLE5i+Og/Pj6FqNiwjB5c5BgqwbfN6lPKAY/MCm8dyNcLl+QBXVhW8fX4OjcTA0NgowmAFfSxI021MTs3hysysFAFqZl6yPLiAkRBg5gbpXJ8XPdNBpBqImK3C3Zpq0oArF85OKSFTNFgorrSZB2odKCRUkFlj2QTKxZ+fYShZCQkUuyBOB17R5cLPjzUOs/GXqWBdwUC/6mPq9DuSvTKwYQsaZjcmKyEWaxF8xYBZzEG39XcD2WKK+2Jmh5DwMmSxUmVMxEWR03eiBlYGECxJgYCU8+kqu05i0bcwdl3MMNJz1K5Mkk6PEAqLECkUzWfCSI5pmm6QFfTRIcSEVYMdIS0k9TXkm3XcvGkU//5f/BKGcjG+9+xXcfnMEVg6F60m6vUG7FwJ45t2oWtoK05fWsSXH/8rvP+BB/GRB96H2sqcAFKGapE94ELN0sacUxQnExd1fu+dnAnbYMpnVjzIkQV1OORyqN0gk8JRCsXfly5ewJ//+Z9L+B9/h43T+/beiG07dsjCf+StI5i5ehV7rrsODz30EREsc1E7c/okvvXEE5icmspARC6XgRArywbJArx0YTUk4E1scQRHTDWlQJxaiuz3+CPAQM3aeKkBog5EhOtkRCqVbDRTZ6hhgltvvQU/89hjePLbT+H3f//35b6mSZ0KgV8mZiV7w4Wer6evr0c2AS7bsJNY9CgEcrwfmRAu5ARRHC2NjY6JdZjXEr5G6Xw2mVGTMSIibpUwxux40yLNTCSCu5R9M9IlRKF15nIRHYn0aJE5ydgTfssy5xfTnP02S8QxcZy5YyTXhCV1GpoRUPETuIkGOCUo+TK0Ug+8hBoqjpdC6HGA7pyK9b0FCSbbOtYLxwhljFfMl1AsZMmwoes1kzh+WQUeV4AXbr77welrS/C1I/CfOgI/lkCEb3T+2DGnbqo36ZryC7lc7uE0jXMt2hF1TaKfrZwlCaTcVTClkRcdAhReMClsY7qqjFDawEOACJNas+tb+8bMiEwwJoI9UvVSbc2xAC/MvEhxY5POJCleiZP0uwNdxZd/+IQ8evTNbVenp38uCMKfjpNkHS+OjlNEkCg4feUqzl5dQzXQsFKlNsBAmOpouL4AJeZw5G0DNmfUaSq2wYHuXtiWjlp1DfX6KhC3AG8VtuLh5n07cPuBXWitTmLi7Bu47cAurB/rRb22Kjs8NraaVglhpGN1rYnLl6dx4eKEtL3KsqnTKZCip9yNwYFBzE7PSAPr2HA3hge7xT0wt1DD5Gwdod6HmUqCmbVEYp8nFmfQSmP4qSq9O3SGcKHQNEtyB0LS5hRicsYu4CARzYjQ0Uyl5YWf+QT8ERRC3p1TGaa5ZmwIhwQs5OMCr6RZbwaFw5LLgESSNxkLqehORn2zyI7TlU5iJQBHSdFnJBhxWHixDIO2XcsRLcVcDah52es0HR2KxrTXBFFEnQqzPGIBp9y9SncQ8SrzNeSVcQGhpoBbaTI57BXiTJ4iYkMcUVI/IOxUZtaU/TzBCe3nvicXeJN2XJYlaoawDi4dQhz3EBxQZsCGY6b2hiEGTQMfunk/tgyUcPnkQdSXrqCroGCgj63Dvejt74Npl6QV99TZGXz1G8/hF37xV9DfX8Dc7KS4HIqlIlZXVsRNMnt1Fn39A7jzrjvR1VUSpwn1IzzGcm6oXOAyJrEj6iXIp1CcwIGhYGfOnBF3ClkRsgHM+SDYZSEh/51llhSas6mWmq2VxUXZtc9evSo9MvxdjlmdQkFYis54QhZvGV9kHVAUdlIwnC3M2edMHUfn9zNAoksBJCsQyJR2XDa1alW0InTTPPLIIwIW/sNv/S84ceKEMBwiYo6z+PMgYLVD9plS58EoelJbBCIMuuNYVTpc+F3m7/HbpkDeIx9386bN715b+F0nSOHnn41zstoI/j4BLUWzBD20lWvSJ5TZdllxwM2VCJUJvPiOqZES1ws3D6roppgknbllksz5w6lllKDF4MVEE5F5i0HrDM0r90hvUWzYaPl87Bi2mqLHSrCxN48bNvRh21AZBSt7bGrsbMvOtHBxfCb0/BegKl8fHHQO79hxR/3aEnztCPx1R+DHFohkpEVqTl06e12SJr+ay1kfUdM0z24HMiPlnm6hdBu1GtZWmZzI4CdLZsdkAdiC6jN5kaszT2rO/duUKHc0vPHCwMuF9MlIiBN32JzFchfMXAFlxQ+TEwqU5wpm7tvve+Anjv51HwTByOzM3OfcVuun0yTaQMBEBwVjkidXWphYqOP0pavwFRuhYqPmhbITJjNCJX+RQtK8DTViz4WF0eEB2a3WqhXk2HRbW0B/QcPDH7wL+/ZswKvPfxPffPyPsP+GbfjYR9+PcskRWlwzcmi2IlyZnMeFi9OYnllCqxnIoqdRuGhzFu2hmCvhzjvuxtLCPN45dlQuun39fSh3daPZ8LC25iJX6IdZHMRiI8WZ6WWcmVnEsp8iyXfBZxhXosgMWWyNzFrR2NZZQIvzho6oMImEdSH1TQU/rbV0qkgEqlSdZ5ZmZmEkairR8EkHiEjEOYFIO6SfXTJcKJky62d5Hyq1JQxyEr0DLScp9DhGUY0wUFBRsFOoeoS6F6Li6qh7jM3Pt8EQLcKejFAIJMiwkEXizpWvVRIruTjKyshxDYFIlsAqkhYJ/eYiQuDKMREjYomsst4cjjrIgPB35fvHXBqKXhMmxDLoLSfAmqO6iNHhUSBgRDEoig1hc3FqVqE1mxjtcjDkGCiyHRh1bFnfj/vuvhl9/WUcO34KFy/N4sLFGSqO8N/92r/C0jIzTKbEGstv+4svvSQli6T1qQf66MMfxe7du8RpQhcVf4kaJJ5TFIU36nXRWpCZW1xakkWdbbUMDeO5xhBBp+BgZnoGL774IuYX5nHTzTfjvvvuEzBCy+3MzAwuX7iIicuXsGvHDuzZswfnL5zDkbfeEjstxasEvtSCyCLL1C2KWRnfLyMMZnxoWdprOzhIGCphSmi5NTPhKGseWi153QRMLChs1huyKXnf+96Hu+++G6+//jr+5M/+NANYFDxDReBH8kNWJHOlxNK9093bLewLk1sloI+vU9FEzCsjI+rNkAoQYUAbhbAMgeuko4qWox1UJr/bBtx8GrnWsNk7IcunwdSoayPjwTA5vha26TJcjSNkXgMJdrNOGV7JBDQxfI0W9zBCkz0/DCvjqJO1CJaD2HIQWUXEVgGxbiPkRiDwYCsBRksmtg8zor0Loz15dOUoztWQ4+iYwCmK/DiKXlV0/RuWrn7rppvumrnmiLkGQP5zR+DHGoi0wYg+dfH0Nj/w/13RyX8wl7Pyy4vLCndnPQP98FwXq8tLsoPiBU16YBJGLtfbM95MaNhRoGfLRwZAuPvLrG9Z8mL2d6SroyBJ04sptO9Zuv2X5cF1b/yXpAWeOHFk8+TE5OcatdpnVFVZx51imCqIjTwm5ys4NTGHxWaEVmoiUCwEqUErnDR9mmqMLhZHaapcGFilnc2GObIxENVXkNcC3H7jTly/Yx3OHnsdX/vzP4Aa1/HwQ/fjwQ/eJxdl1s2fOnMBZ85cRKXWgqZxh8OdpYah4W4MDhfguw1MXrgqbqQtW7dgam4Rpy5MYbXmiiuAz2+w2Es3JTXVdEpYrMV469wiJtcSeFYf1mIGXtGWygtdDE8EvIaMhLh4GwYtuVkEPxcXkdbT5qxmjAwFcHx/1E5opLSVBJGmIFapzeGMnPMQhnqRGUmzRdpQRO9Cp1Rcr0Oh9VLyNiTHWsY9vHjz3kbKVEkXuhpBN1NhyVSlID03ZIuoJom50LMMz1TaLAgXnCwELQOJBA2kPvjiBZFkYCSJoTDiWzbGBCJMITUkhCz7ZR+KmnXfMB5CgC93vbRVMocmpPWKL1STcrUcF9fQlbTWICSFbkqku2WRmXDRqlYxUCxgU1+/5IkorQVsHi7injv2Imcm+N7LL2F5uQLNsHHD3pvwU5/4pJTu8YdAgpZWLsT8rHbtaoOPYhE7d+4U9oJBXDw/6tUKFubnhSVZXVsTkMJRB1kCpqJef/31svASYPB+/E599+mncfToUWEGHnjgAfn3qakpYR4OvXkYU1cmJMX1gw9+ALfedquwl4cPHcap06dEq8HvgDhmJDGUIwwyekxIznp3RCOiEnBmOpWO9Z5/7vSxdILFyNxwRNNqNIXF2LdvH26//XYBJ1/80pcwMXlFUmB5vpOJkrwXWlrbOxIu/tTN9Pb3wuSoinohyS3KMossPcuy4a/z+QnEGCk/PjYuI5JOg65seCQiP7OIZ5ue7PrSASIEF2GYgSxLo8g6+24RDLG9W1qjJdMla1sOmSwbxmKzjQhGwkB6Y6p+gkakiv4jV+qCVepBoFmoRQo8lc4YjlkSKb5cV1KwZ7xHQEhv3pDxIMd0ZKaSMEzjKKolafKCoZm/FcfK0dtvvz0LRbl2u3YE/jNH4MceiAgYefxxbfX2fcMLy5X/o1jM35OzrFK1WlHJjPBkpxpf5ru0JMpslgLWGkLPkxNblhEJAJJ/lN2MuGfIfujUCGQ7eAocEiVd8V3/mFMo/nH/6PAz27cfWP6bfAvffvu19XPT8/+02Wp8XteMEcu2FToimmGKqeU6jl+awWIrQaQX0Qw0eEE7BTFoIQ1dOJaKQs5sqyQomDRkLm0jQuquSdvljk3D6CuouHT6CE4dfR2ODTz88IPSHfL20bcxP7cgYIBzcElfDCMMDvThwE3XwbJjBG4T0xNzOHzoHQyNjmFwfBNmVppYrDTl2NBFwfh5LfSkfZRiv/6R9ThzpYpXjk5jqmZhKcpDK/ciMQzUfU+oZGZuMPuCxX1c0EkZUzRXDWK02GcizbK0YooHoO0+SSU3hDvdSOdYhkCkHb0ei5elvQtlGR4/s1DYghzRBuf6DUawM0yuAwSy+5LmThNqMkIYqo/Ur0PzAjgESLEmrFSUL8K3LAQkwnIUxwJ6pCIOuBtuN/HxeyEzAZkhyQ6Z7bwqGTT2wQgI0QRwJqRApEI3gBLT5UP3SRaiJoV2wgylEtimUWuQRHDUBI5GV02WV+OHBlqRjYDdI0YALcfMmlSer6Tb0vWTVGYx3m3i5uvWo8tJsDh3RVjCjZu24KZb7hShMKPWGW9+8OAbePvtt2QxZhX98PCILIYUuzKn41Of+iTuuusuAY3nz57F41/5irTi7ty1C1u2bRVGheVtZBw4jslCshLcdtvtAgQIWriAs7GXn+vM9LQAk2PHjmNtdQ2WoWPvDdeL22b9xvVSSkdm5o033sDExISMUoKQ8fyM6s9GpVmfCp1TbTakHRoo4wlhwTIHieRwUGRK8XrI8jkCuUCYC/bakKHh+f+1r30dJ0+ekGh22pY50ogkmJDsRjs8rl0sR+1KV3dJWBAyFASgmXQ0hSljSAIgTSzXzD9hIBvHP9SpdILKOn1YHa1HVqrY6bFi0BgdLgmdKKI70dn8TLzLa5XEwhOMZBUTEpQotRF0BrEJPBYmRDq2IsDT8vDZ1mw7yBW7kZoWaj6D+TXoNrujQvQ5OjYNFLBztIzxblsadEt5G8VSWcBrywvCMPCnVUV51dCTX7vllleXFOUL3w9e+ptcAK/97nvyCLwngEibGVGWlpacq5Pn/qCvq/sBTVe7m42GKrkLbdq2I2Kju4W7fs9tCUBp3z9zy2T7k8ytwcuatF8qzIGI6o3mSm9/79cszfz3t9774Zkf9Rs1cerU0LmJ85+uN5q/ms/nBjRNU5j4GVk2Ls4u4cSlRSzVU3iphVhlYRSzT1x43O2mTTi2gXwuDy0liJCwBOhJABshvOoS9KSFzWN9GOt3ELtrcBtLmJu9gq6uAoolulooLMzCwIqFguzuaEnctm0DWq0qjr/9Fh568CFcmpjBsVMX0KBVNVdAalCcy3lEC2bsosdWsX6oFwN9PRIqt+b5ODNZx7MH5zBRySEsjWINGmoh69RtlIwE6/IKhh0TF4+dQKl3AFGhH/MesBxpaCmmsAadDmXRJZB+585XpZiVCoxEFmyOYNiTwX+nSJSuCWo9Ir8uDqJ+x0J1aRlBwFRVOkE4HiK7RX1J9rkS3OhpC4q7gLLSRMlbw1h3UYBIPbXgloaxZndjhZZWJq4Ts3pM+hJBS/a9ouVDfgSntoFG9tp0zuLFVUXHAu/M0ULm9k29UJgPcd5Ymrho6AoymcEWuHAiFzlGx7fWkDQr0iNDNgpmDyK9F6FVRDON0aSIl4CbToogQS5N4VBQW53DnXs34DMfvw99JQ1XZy5haGgU1++7E4sLq1hanMf01BVZsM+ePStAhGwB2QOyGfz/t956CzfddJOwHffccw88L8C3v/1tARx33Hkn7rzzTnGzUATKqPbf+Z3fEUDy2c9+VkYe7FbpZILwcQ8dOoSXXnoJ83NzcuqIKFRXcf+9d+PATTfK35H94GJOIETWhM9FZoSvR0YxneRRASWq6LXYcivvXwLIMhdJZ2HvCEH5uNyE8PUSHJChoWPm1ddfx9mz58RVJ2yZaQqTID0/ZCspRI/pVGGEPzUSFNByZMQxXywjGupDeDNFWJp5FamB6uoqY/26dXI8ycp1XjuBRmdM03HoiQ1XSjezhm9et7JuJFENZXGLAkQyJoRCVJYRElDw5YoGxmOOUqa3cpmWGipICj3QSn1iR6f+imCflwzmHzlahJGSge2DDm7YPIzegiX1CRyddXd1yzCqVa+10hTnNd35nVtuv+OPf9Rr3rX7vbePwHsGiHQ+5jRNtaNvvvJHXeXiR8Iw6kniSCH1zV0KZ84dPQhzNBg5zYvC98ukuEBlbasyoBEtgpoGfuC1PO9Kf//QvwrV5Wdvv/3RvzUlee7cub7LF848urK89D/btlkO00TpGuyD5pRxemIBJy7MYqWRohUbaAZMaeUG35cE1Ch0szAtzp0TTQLCEHpC3zPoKnYrUIIato7349b9ezDSX8LrrzyPuYUZ3HLLfhiGilplBZs3jmPXrq1YWZrH228dQj5n48D+A9IUSnX86modR45eEL1HbKjwkwBB1IQGH8M9Nq7fMobB7iJataokiFIG4adlvH3axxtnGrjYtDGv5lFhHkOaYLgnjxsGCrh64hCOvvQSdtywD73b92MxyWExstCgA4nHvX3BzRYPfgK00HJcQrEttSS0O8ran5WNqakcG9NIJeIcTHtdW8ba0gKo7nS6hqA4vYg0R4q9eBEnO6OlLaC1AjNexXAuwYP7d2GwSGHlAiK7jEZ+AOfrCS6utrDiRojZ5MsSunY/DSVDkpXG6BAlzsrmhDdpj464ssVJFtOvMFWWixct5UAkrArHO1lVs27pKJLt0kKYfgVmYwVKbRlRYxWxy14kH7GiIoADzRlC3/qt0Lq6MVOpY4W2UsvOct38EAUlRT5q4uMfuAX//HOPoK8AzM5cEJGnphXR3dWHWnUZly6ek+8+GQ3qPb7+dTIDJ2UUQyaCoxkWyz355JN47LHH8Nhj/1R0Vl/+0z/F5cuXcf/99+PWW28V5uK5556TkQsZEGb6fPrTn5ZUU36G8/Pz8u8ENlyAORahRoT/Pzw8iI8+9GGJVp+Zvoq5+TkMDg6Aseie52JyclKei6+DuhECkuyWgYRM7puxIJ3xBtkTPi83HmRBCYjY2OvkHXR30yqfl8d85+hRLCwtSpZIo9GSPBDNyGy7dMoQgCiKLoJZ/jCDiKQWQ94M9v3EUaabkfh1kmIZO0cGiOPGnu4uSVYl08SdDcEGwVdn89OJBPjhsERhZOnw4neLY0uynmyCltEix8hsss4yTkQizSwX30Ol3oQXRFDJdOaKMvINDAcxU3WZwMwhrNiaVRhxC2NFFfu3jmBzfx526ov2rLunR7RrLdePvWZzUUPyVF9Pz7/dvvf2q+/tpfTau//bHIH3HBDhwWIk/Mr8xP+mq9oncjm7N9tBRLIb4s7G95oIvSa8Vl1U6tQSUJCYBZVRiEgQwsClGGvV6uLg8NAfR7OV/2kGCP6ukgLTNFWuXDlanpyc/9DKyurv6oZR5vPnu+nnt3BhchEnzs1jZjVACxZCWhejrKKbItWUrASV7LzoQpF+mthtIPWbMJUQQX0F9aVZlHMa3n/P7Rju78bjf/nncPI6tm/bBFOPsW3LOowN9yIKWN7Fa6eGixen0NMzgPmrS5ieXkIU5wSQKWYMP6qgUFSxbesItmwcRNFKsXD1KpSQegUVi8uTIoY07e04O6vi2ycXcGTRR80sI7HysBIfg3Dhzl1GfXYa6zdvgzGwEYuxjZXYRKBmVk1WUjCkjfkhFLwq1IIQpFDvkUQw1Bh5PYWjsSmWgli6V0K4jQqC5hrclQW4V6dgEWwYOmKrCKV7A/SuMdF++M0ajKCKYryC/nyELWN9GOnvxrrBIXzkoYfA+vUXXj2IywsrqKQWzs35OH/Vh6s5iNnsKtS7ki1MVLdwcchkqog5ihGbN1cJF2rUktySHjNFn55KLH8jNVGJDVR82qdpa6BbAejTEzhBFZa3gqQ2j6CxDCUJpGCO2hmP9ex+KmMju9yNXG+fiA5p3vZUlimyeUaBGgYYKlq4afs63L5nM7aM9Ut54oXzZ6CoJh79xMcQ+3WcO31cxM6S/hvHAiTOnTvH80e0H2Pj47KQ0wbMG0c71113neyYuWunKJXjHYIXjlPoVquurQrI+PznPy8izZdffln6ZKhDoTiUACHTfijy53Xjo/jUTz+K7du34tlnn8Pzzz8nAGbnzu3vumuY+7O4MC9ghEV1zBKhA0YWdC7wbSaTCaV8fJ7n1LvwddK5U+7uEeEo3yef+8TJU7hw8aIAG/6ZoEtySqQSwBIQwrEh/2xatCYz4ZWaEPF1oeCwZ0jJcnEYpMYCIYqqpeOK5ZeZC6anuxubNm6Uxl+CJYlrlyiAbPOTBY9lzJpUQcj4J7tkS8t0Emb2cJrXqUtKyeqp0g1DpwxF2LSDc0zjRglWmiEqoQqj1IsiO5qYkpyoqFMzggww2WqEHiPAnvW92L95RBJSldCTbBTpPVIp0g0omn5FN8z/9dLM0jOf+MQnwmuC1L/NMnztvu9JIMKP/dyRI31mwfrXYeD9kzRN+rNgoKzXwXebCLya/FeEY7JwtIunSMcmQK3eQLVWny0UC1/uH+v/DwcOfKD6d/11+sIXvqA+8sj95aWlxvtX11b+UNeUkm7oChdPxXQwveji+IVZWkRFgQAAIABJREFUTC410FIsREYBXqwjEHdPiMhvSTEei8rKxRwshjox+puujdDFyuwULp09icir46Ybr8f05EUsLkxh987N2LZ1HGXHQCnPuHXmlZgYHR7HpctzOHL4GPI5B7ZdgKbm5KIfxy1s2DCEzVvGUCpT4Ooj9BqSwUG3R3VtEariIk1oax3CG6eW8dQ7Mzjv2nALw5KVQrDTZaUoMhlUItktrPg66lxINVtyRKiDoF1XNbOaeQbGKYkp3SwSiZ0GcNQIZY55uvIw4xbcRlUo8+WFq7hy+RysOIDlebAYgqYBzURB6AxDK42gUOrGhrFB3LB5EAO2jz4nxe0378M7Rw7ji3/wJ7jz7nvwwIMPYmmthqNnz2NisYaLCzHOLQCuWUZksgdGz9wragqFi4k4rzQRpUbSK0THTww1bsJWWhh2VIwXdTQun5cyQ6XYi+VIFy0Q02UtRYPtudAaK7CaK1C9FcBfQ5q0soArAmWOeLiM0VXEOHFKXrk9Z0V7aRCp043Y7EIMOkUyu7cWtGAELrpzBgoaUK8sYvuW9fjvf/2/xWh/EWdPHcXM9JQsiGQPyBrwfHj1VbbzPok9118v45d169aLmPUbT3wTO3bsxCc/9Sms37BeRhqHDh2WhXxoaEiACBc0ul+4yD/zzDN47bXXBJgQ0HTK2Mhe8M8UT++/cR8+97nPSYDWl//kyxKGxtuWLZuxfv06jI6OYGhoUPpv+D1kbw9Zl7W1qjAm1F7Iwkm2oc2AdLJECC4IPnTTkoWfbAqFtOcvXJQsE74uPmYHvPA4t3z2Q3GcRyG2DV3nWCSLW+eokKMkirXJqHG8QTDK0WaHESGQICPC+5AR2bJ5M8YYtEiRO5krfm5yPsVtZoQsLJ0vWapzthmiaDWQjCAZHyr8zKkz4rnPnhhWV4Ti2mFuiMvQxlSHq1jwzDLs3mGYTjnbtIjCnoJtjmISbB3uxoGtw1jXZSKXtFBiwSZzZCQHJmWWTD2Jk/9o69rvdUfWuY333svAmGu3a0fgb3UE3rNAhIzD3NzEOq9e+5e+539GU5Ru7pKYW+CJPqQmFl7eaPNjWBKtli3Xx8LSctBott7u7e37IqLgqQ9+/LPZUPvv4UYw8vDDd5cWV907K8uLv21q2oim6ZqiW1BzDhZqHo5fnMOl+SY81UGk2WgF2Y6IBX6hV0foN5G3dElitTU21MaSmInARdCoYml+BquL88IkJLEHQw2xbfMYdmwdRSnPkC1XBLCm6WBhjiwRI92Z9hkg8OsoODns2rEHQ0NjUBRmWzCvgztSD+VyHklSQ62yKC20rhej1gIuzTbw5sVlnFrwsaaVERcGRa3PRUHSLyWZVpWQJdpbadsVEaqoiZnnksgIRuY9YRanz5RTeHXkkybGSwZGrATVKxewMHUZeduU8QyblrlYGJzJc2cqYxMNQcp8Ehtd3V24fs9W3H/PrcLqNOsrGB8dg6Gk+MqX/0xCxz70wQ+jb2gcLx8+jpfeuYBLqwlOzbmoJCa0YhmKbWV24xSwOiJC2nkJEHjhF3opgZ64KCk+hm0FIzZw/uAL6C3kMbhuo1goKdRlfgNFtYpbhxo0oAUNBK1VhFE9E7/SdplQuKtDTUTCm4lMNMBXUnjMZjEdGKV+GKVBKLkuULrMPBrfj+E3PehxhJKeQAur2Dbegy/8+j/Hjbs3YmlhBhfOn5OAL4KErJ1awdwcY/5PolKtidV1/cZNsmhPz1yF4xRw6223YdPmzTIekSweOkYsS8SZ/Lly5QqeevIpvP3WW1kPjIhG2WKdlb6xuZbPxfPxp37qp3DPPfcKmPnt//O38d2nvyPfLT5OwXHQ29ONkZFhEXx2lcuijeIizegNXfQTivw+tRWdRZw6CQrMCQb4fjwvyw9h8d3c3Dxm5+ewVqm866QjMOK4w/Mj0VBopgOdDjt+R9uMBV84tyombfc6wXEozcvZaCZjRMQjpbOXJnPylEslYUQ4mmHgGcEHRaSZ7iRLcCZoItiUHhnqP9qiWAaL8T1Ra5LEqjA0HFPyffH98vz3qAMJEoSahVDPQSl0QS32wVdt1BNDcnnUNISjBRgpqNg+WMCOkR4MlUw4Ropink3RjgiG5XVF8ZkoTn8vMcwneubW5nc/+ihb+a7drh2Bv/UReM8CER65NP2CeuX8I9sU4L9OkuQxBWmBynqW1HmtKly3JRcazo7Z4zG3QDuiOxlG0V9GQfjVrRt3Xzpw771/I1fMj/KJETQdP348PzV17oHQDX5Tg7Y15ziGljMR6SaWGjGOX5jHqYkFYUUSLS/lcKpBe28FrltFGgXIm5ndk5JSpnSaaYKcoSHyWlhenMPa8rywGGriIWck2DDWi11bx9DXnUcaedI14/tZ+kUa1qApLWzc0IsNG9aj4LA9N8/qHAA5uWjTJguFi0aC8+dPorZWl5HW0moFo5t3Irb78PTrJ/HSscsInCEk5UF4eg5pO7UyExdmFukfDJETQSyn36Tcpc2MUeMcvtMR46KsehjUAjjNZbgzl+AuL8jaz9Anhp1lpR7M4uAiyOC5zOEijTFaip7eAvbfshcPfOgDGF03hlqtgQK7fhgu5XpYv34zIiWHr/zVS/jqcwcx1QSWAh2BkYfTNyBNpfJopOIlz4EC2my8x6Zlcf4QDIYt5FP22gCDeoy1i8cFEJS7uxCpKurNlgg9CeA4HtNk7ES6nmmq2WIjGhJqZCRBlqF2CTR23hBgaUrmnmHolcUo9zJgd6OlltBM8/CQF7Ez+T4zbMAOKtjSb+HnPvkQPvrAXXBsFZNXLmNmagotl02ymZaK1nculJcuTeB3fvd3sW37DtGLbNmyDceOH8f0zAx27d6DAwcOCKDgTp6jDwo+Dx16U3JDZqams84Xi629WbMuf4/Fh9x9k4XYu3cvPv3pz2BoaAQnjp/AH/7RH+HgwdfkvCR7yah0Pq7j0P2mSc0BxdUc6XBcko1amSGSnXX8HJjBwYTYlpf1TfE98b9kQ1ZX16T8rsnznsekHZbGz4DAkkyIXeiVMQhYDyB6sXbCIUWwKaPuVZhM1uWwI41lREOhN0ca0h/TLgrk6+Fr3bxpEwb6B7LxHRNOQ9q2MyvyuwwIvzfi2stKOAlMCNyYv8OzkSCEZX/UpPAYsyjQDZhwY8LTGUjmQHXKSHMFhBwpMwhPywkz02Um2NBtYtdwCVv68+gyEhRNBT1dXcjRuqvqWYsw8FUAfxG10tduf+CBpWujmB/lSn7tPn/dEXhPA5Hs4pSqixPnr4uQ/nwYh5+OgrDMzAm/VRMHCOfKzZZLqrfqBeGLcRJ/O47x0ic+87OX/qFPRmpbjh9588MKtF9XdOV6VVctNsDGuoXFiotj52cwtdBCK7ElgtyHCi9pV6C7DShsGNbZvKtCJ1VNMR2bvam+j0PU1lbQaqyhWVlC7FVRyinYND6AnVvG0NvNanLaG5vw6isYKKvYumkQI0Nl2HkHXlhAtWEhTJgrMIje3n7Evo+j7xyE21rC0vIiZmeX5e/7B3uwffceqLlePH/wJJ565Shmmhr8fC/8fDdCM5ct2MwLYXtqO2WUwCODICIpfje3RRgBzteVRKy2TlSD461AW70KdW0BesQMkBSMfPC4i9XY2fEDX/04kVEFC+XCwEWYeBjbOI5HPvkJ3HLb7Xjn7XckQv/OAzdh3dg6LK7V8fxrb+GJFw7h2OQSmpqN1ClAd4rC3jRdds7EMOx8Jnzlwk12QBzfbKVlkUwMJfBkBFUyUnTBQ8FdghVUocahgDjPa8nuPkoCYZc0psASaJClE60MI7dT+NQEtJ0+UiogSZwqEqbUcscsWhqGuemIjRLS4ihaZh+qagG+zkU8hepWkQvq2NFt4oO3XY+HPvA+7Nm1CYHXwqWLFyUfhFoMjjCprSBbwYX76WeexvziEm655RYMj4zhm9/8Jg4feQs37N2LRx75mLhPmM+xuLgozpm3jhwRhoWggC4THh+xtrIcrQ0WKB7dumUrPvrRj2DfjfvhezG+98or+PrXv4HjJ45JW7awAZw82TYs25THodOLdu1cPgdTHFztEFPRVWR+NwJWghEv8AVUMQODf15ZXhFWhC4bsgydvJGOVkPCughArCKiRIVm2kjVzBqdWYYZphpJBxSBCEXSBCM8tXLSh0P3Sha5no2AVdFcUPhbLpcl5bnznHyVBCLUp3UErMIa8T2mWZy8QF09O34s0ySAkdI+hrOFgJuyMLIArdAL1elCqFvS6STfBR57U0c39WCDDnYMFjBUzqGcs1CgKJquO4I4dgp5wUKc4P/SNOOJYoiTu++9N6OJr92uHYG/wyPwngcibTCiLcxc3hWF0Sc9z/9Jz23sikNXElZbTTeN4vhEpVL9hmVaz4xtHT/196EH+S/9TC9cuGDNXJ78ySD2/1mSJvtTJbVVEUgaqDQTnJ1YxYWZVawFKXyNIkUDHi9qbBdtNqTJN8d5v2WKq4TsD3ftpJAZtBUHTSzPTSNorkJLXDhGjPHBbmzfMoqebhuq0kSXE2HzSB5DfXlYGkQk24yKaMZlhGDx3TqsH98Av1HDyy88g5XFWczOz8L1EtEO7Nu3G4ViCZdnVnD49AzeubyEi8sBVhITIS+aVk4u8kJD01Ui2g+OgghCssaWLDSd5IYGhWOoOBRrq8aRRX0RemsJZmNZFldLYcFcipiZMUQDbA9tWy8pfOXCbnO3z8U6jRFSAGqb2LZ7JzZt2YK+nn7ccP0+rB/fhOnZRbz0xlt4/dgZTCw14Gt5GKUCFJsUegy/7sFzCQEZEsVSPJbj5ZAYtrgbOEqh+JmOJiMJYSmJvD4rqqIrXoXaWELSaiBhJwjHFYgRSVpm1qXDRUeLU+TVrD2W+iU3jtBkjw4VIGkKi/5MLoN8bqZ5SvOzn4279DxQHoFfHMaaUUJNMWUkogQNOJGHrXkD9+7djut2juOO2/ZidHhQ9BzTk5NYXl7MRN2mJSMDPgt1GMura9ITc+HiJdGFcNRx/d69uOeeu6WnhrHsdMRMXL4sNlI25lLbINHlcswztwhHIGQzmGfDhNV77roLtp3HmbMXcejwETz9zDM4e/Z0liyakiGIJBSNj8eFXdpnyXSxII4hXjx+0vmUpcEK29kZkZBRYUy/aYilmKMlamH4/LwJO8NMkK4ueW3UntRbAZqRJoJQZmxkbEQEhRZd6nF4HAn2WQpHIEItlpIKEOnEtpOFEDZH19Hb0yOCXbI6vuu1GRiWbvrvltvxGHWsx2LbFTaEYyWO+XRpNCbbSWFw3ePrUxDodMKUgVwZSr6EhImpmiXHPI09qFETI1057FrXix0DeQzmVeQJlnIFafC2aPeKE09L4meazdZ38rmuv6pH0ey9996bZRlcu107An/HR+AaEGkfUI4/VmZmRhpe7cF6vXaTkkR9K6vL1tLC0mQubx+KdP2Zhx/+Jwt/x8f/R3q4iYkJe2pq6mHPa/1CHAe36JqStym6s4tYqcV4++wVnJyYQwOm7HjFeBGmcJk10mwJ8CjYJhwro+Ul4py5BHTGkhFwa/BqKwibq4BfQ06LMNxXwPrxHoyPFnDXbdsw2h2htTYrOhQvVBHoPYjMAay1LKRqGcODo1CiAGtLy9BT4OSp41BMDaNjIxgZGkK9GeLlN0/hjTNXMVVXMOeqaKh5JPkCwnYWhFTBxBFUivQEiGTppJKnwLh27kLjBLkkhsV4a6+KuLWGtLUGza/CjlvIKyF0hdbaGLGiICBAoMPIDaV0zLI5z48RtzykLl0ObMylHdpjBBzyThGP/czP4q73P4Tj56bwxNMv4a1zl+GpOvRcAbptwTTZkusiatUQrVVhpmxg7ULDj9DSc/DsEsJ8N2KjICWI9DkYDCOj9kYJYEVNwFuC4s4j8atc3bPQM+EIst4Z7qZlxCOJrCn0NGuQZYooWY+APTosXoxCWG1rOSl4AjoePwI6S5pdTQS2A7/Yg2ahFzXVgkuRZBiimERYpyl4/8170FM2sWPbOPbs3oXBwX4063VMT01iZXn53S4ZAgeyFwSVbxw+hDNnzsniPTo2jqGhYQkHYxAYxzGzs1fltRbyjjARkodBtkg0DpnTi702e3bvxm233SY5I0MDA1heWcObh97GxcuXxTXD3JBOuR5BEIGRneNnQB0XmYl2fJgEfrEILlu82YFCMEBAx54Y9qJwJNdyG22XCrK+Fybz8vdtSxJP2YVDtmF6egZRomOh6mK52hRBMEdsEb+TtP8ztyZhSF0Em4wIAa4wdKmEmym082YyEWkzphaNx27jxk3yXxYAEqBwpEcgIk4Z0YRk98nC0zIHEEGSHyVSUMnxHVt/yYh5iYqAZUP5bqS5bkRGXthSOqqoW8lz7KKHGC5p2DJUxsb+AgZsoMvWRHyeSpw7k3f0BQX4thaEX3ahv3ENgPxIl+lrd/obHIFrQOSHDhZzRmZmTpcba+5os1rLd+dKZzft31///1t1dZqm+osvPvdwELR+UVfV23KW7ehWDqGiYbbSwrHzs7g0v4YaGzUTDW6gIYyZTxEidOleCZFjAyjBCC/gvMCxEjzyxU0S1NfQWptH3KpADVvQUlfK0rZt6sOD9+7B9VuKiFpL0qrlMU3U6sZaYOPkhSVMzTXR0zOIHVs248Yb9qGvqx9Xr06h5VdQKpexuFjF2ycv45k3TuH4TBWrKKCuOkjtkuRdhGya5c6Vc3c2qcr8PUtQ5e5emrooVOW+0PdQSHwYFBhXFpAEdehMdWUqKiKYdMaQUSArINGn3MkrCFoRxsZGJL6dLhyv2oRbaUoaJe2wwm6EHlTNwD13fxDDm3bj2UNncW5uDU09B6NYQM7WYaU+lKgBLWrAjlz0IMF4bx9N3qh6CS5VPKzpJTScfvhmGaqek925nXgo+BUUwhpy3oocSz9cAYcsWUkNzQzcZWeJvRIFL1kTklue1b5HEQzTEB0GQQnbbdk7Qwtpwu4ViQVXocUabEVDXmV2hoZAV9CyDATFLriWg6afQAmAQpKiNwlxz83Xo6+XgCHBuvFxXH/dbgwNDqDVqGNudla6maib4I27edqm16oV0ROUurpgWbYs3K+99iqOHn0HtVpVjinHOXydWQtsIMAgCyijviOH7du24o477pBodTpJmo0mzl+8hInJGRHCPvfc85Ibwn4lgpFWqwmPRYCqIkCEP5aZy6y0bb0Fe1W4krMVV6Lgpfk2y/VgCCAfoxP3nolc2Zaro6e3R8ZDoyMjYi2+fHkCTqkPi1UXUwsrwjIyZZVWbUmHIQjhiEkcXzEMZH+29Kxoj1Zz/pBJIoPD7zP1MAQitCMTfEheCCsmyBR1MnGk4TdLc+b8R+Llowi1hoemn0oHkp/qSM08ErZY2wWkdhGhZiOgk4yOK0ODo4XozwE7R0rYNlzCYEGHoyco2jq6JLTQov3bc8P4fJhqX1dhfvnuu++e+BusJdd+9doR+JGPwDUg8iMfuv/v70jQ9Ox3v/UTSNNfURTlfYquOdRBqPkS3DSHd85N4vTlGckOqIVMTczJLjv0PXik/0MfmlDHFkoO+yI4Uogl/Cx26/CrS/Cry0h8Lu4+clqAgZKGkX4VD961Czs3D0scObvGFqshjl6Yx+ETk7gyW0NX75B0h3z8Yz+FwYEhmTc36mtYq7v4zouH8fVnX8c7E/NoWUWoXQPwFFuSTRk6RfBBhiYbwLBPhtAh+6FjhsCB+RkaBbiJD626gHBlHlpYl84dlVqK7J6SWMlsEd1QkagJwiRLK3VsB6OjQ/CjFpIoQNAI0Ky04HqRgBXGqidJKFkQSqTAyPeirnYhKQ3Cs/KgXcBWQjiKh4IWoDevod/RsX1kADs2bMjYg2aI03NVTFQiLKd5BFYJup2XhYGgxWgtw2ytwiSTwx81lJ2zNK9KemeW3cYxDy2asgiJaJLvgzt9vlem3pqwWTWvq5KqGdBhwbwKBmhBg6nQrqsjrxCIKFBtHS5SeNRR5IqSnZIE1BUHMNwWDuzdgx07NqLVaggLMzoyjB3buSgPyYLLUU21WsmcHMIqtFAud0njMEc0589fwGuvH8SVKxOyqBMEiNalbQOmnZapvR1nzMBAP67bswcH9t+IHTt2oL+vT9iU6alpzFydhetHOHn6DF584SUsryxmJXBIRbPSaDbeBUVc5PO2g7zjyGiGYI1i58yua8jfdcLBuPDzdWcajIx7ktbaOEbeyWFsbBS7du5CX2+vZKecOHkSqWJJ6eRqIxC9ERkRBooJAcWagYSNQTEsaQ5KYFCLwTwZXaofJDVXrMCih0lRdIoYH18njIiMYKSdN81GTISk1IhI5t33gQj/zvUDrDV81AIg0jLgwZ+E6agcAWqGuLN4mEwtRclSMFoysGusD7tGu0SgmqPFPW+Ly4lnShTFq0mcvBMk8eM5p/9LBw4cyOxO127XjsA/wBG4BkT+AQ7y3/dTfPe7T7w/CuJfS5DcYebtnOEUUOgexErDxyuHjklz75JrINAcGUukFEP6roARz2uK+4AqeSawNutVYRPUyEfYWENQW0HkVmGkAUZ7i7hhyxjcylX49at48L5bsWFdP5aXV3Di9BUcOzODuVUfsVFGz+AYbrjpJtz/gQ/IThexioXZCr79wpv44pMv4dxyA0qJdsI8fFWR9mJxmaSkuDluz6b5TIbMbA/tK6uUxoVQIxf5yEOvEQHLU2guTMJWXLnwcsHm7lyFiTjMbI0mY9IVhmy5svBwp1so5mUx5463vtZEGtMCTAu0Bi9m43Ai7BCaLWiqBbUwgDjXjabKUjkNZVvDoKNhtDuPLeMD2LRuUNwtOUZ9Fxycm5jFbDXAucllTC3W4EZshtVgaCm0yEPaqoo2Qw19EdtKA7CwHRkIU9kvwnhMjmK4SDHmX4BGkI0D2kFZ/B26NZy8nXWhRKns2HkcWBNv6UZ7t87kz0wbIcJVHiNmYbBoME5QWa0g8QPcccft2LBxPYLYR61aE+Da29OFbVs3Y8O6deL24MK5uroimR2SS5LLY2pmBgffeAPHjp8QZwr1IdRg+L4rIMT1PHk9zCPhaycQ6evtxq6dO3HzzTdj8+bNMi5L4kjSVufnF6TReHmtioNvHsbBgwexurIsWg+OTsgONRp1KcKTrBBxQhltMW0WMiZdLIx5Z3R5GIsehIwbF+kMqNB9wgwhDax2CIMAwyPDuPPOO3DP3XfLfZl38vrBNzC/VEGsFxAxz0bXEVKnQgDCOgAOVfj8acRvnYTlGczCaSetUkdCRoSvnb/Pc663q0fGWDwOBEgU2HJcxbh76RWKIhEjcyxHvQsBJntiWFxXjxU0lQL0IlOBSwjVHDzVFFeYNMykEfJqiF47xabBEnaPD2C8t4CiRleMKtlCdBUFqRp6YbIYJemziPDFe+6555W/7+vVtce/dgR++AhcAyI/Jt+J73znW3f8v4OH3zRs/VY9Z1sN10epZwANL8Ybxy7gwoKHemyJRoILGcVt/C8veqHPuGhae/PCiCSRi5jZI2x/TTw0Vufgri1i2+gAfuaRhzDc7eAv/uwPgbCGbZuH4blNXLw4g6arIFcaRKF3BKW+EQxt2IIDd7wPg8MjOHn2Cr72tWfw9PfeRtXsQtrdD19XEVKAqXIW/v+w9yZAdp3nldi5+3177xvQaCwkCJLgBm4SZYqkREm2LMnrOLbleOw4thwnY6emppJJeVJJKpmJPFNexraScmam7HjR2C6prM2SJYqLSFMkxQ3ESqABNHY0env99rvf1Pn+9zefWWNnJJESSL0mu7rR/Zb7/vf6/eee7ywsrrNhJAyCSlm5teWQeQ2EqAwRpCGcJEQ1DzHpJqjETQTrF9HbXEYSdsSeS0cBC1oYdMYzYc7/YVBrx6D1FDMzk9IJ0mp3xe7oMDAttSR3IZQME+41ObKwKwFrBEjdxIJVHoVdqmLHrl04sP9GXDc3iZpvYKTkSoT86aWTePnQIRy452745VG8evoyVtZbOHPuEq6urPcFmmzPDZFJTTwfK0EWz9YVDc/Rg4R4kuHgWTpZnH7NPDdN6l2ITwhWqLWgwFZSdH1X2lAt10OnF0jLqgAPBqjxNhi6ZbIIzkO5xCZhS4CN41G8m+PqyqrUuf/cz/08Wp0OWu2msA2ddgtxFIhNdn7bNuzauQCyGNw4ufnTFXP16rI06bKsjkWQjEPX1QgM4OP6aRcIXSIT42PiWLlx317ccfvtosUgQOq029hYX0cQ9uDYLhqtJs5fXsbSmbM4fvwYzp0/J8dEMEmgxg8ew/rGuoxaaGMlSKHmwfMLUttAgBtHtO5S9aPyachQEEQI10CAF4cosjIgTXH9ddfhgx/8AXH+HHv1BP7kzz6JlY0NFCtj6MYW2PtE4ExWSsXHsztIjWLIhJhJBJ81A7RoG6n0zvA4+JriPZIN4XMyOT6BHfMLApyEBevnrkQCkAhyyIoQfHIEE6HVDRCzdZd/pU4RRmkaRnlCxKndzEJMxRdF14hRMiPMlQzctK2GGxcmMV32YTDXp1TAxEhNBNrdXtDppThj2N6/K3rF/3jXXd9cQefb5K1z+DCugRUYApFr4El4ow7hqaceuy3Nst+KkuABw7IsvpH5JWYHFHFwcRVHzq5hM0olW6KbpghSUwLGWs0Ous0WXMNCtVwSOj1JusgTJn9GsJMOos2rMFrruGPXDvyPv/bfYGNjGf/+3/0+PItvixmiXoiJsSnsWNiLYmUSbnkMCzfejsrsDnzu8a/jD/70U1jvZvDHpiWsKzIt1Q3DN1xpMybpwWKYAcEh35yl2p2ykEjO8hhrbbA3Jgvh5wFGzATby56UvxEs1deuIEoi6cwQiy6dKiyViyNJV83ySESEYdgRFwHHSozpnpmeFWHq2samfCpBJe+P8erKkWE7BdieLyzN3LY5HLjjNtx1+y3YPjuJsNdCo1nH6GgNvSiUPo7d111N4l4NAAAgAElEQVSPF186hKeeegYnFk9jo66ix5XgVLWlchwgbqB+WJVsVLIGigjSmzm/SrQ9WQxmhBCwZSoKXC7PSUG/VZZaCQZ7cWsjSCi4KquD2hTpcvELyqnBkKosw9jYuAgeyULw57/xb34Th44cxunTp2WTT5mrE/Tkk5vo+Ogots9vx9TEpAhZGRD3+BOP4+mvfx3dXk/YG1pM6SghKCHAtAzFhAh8yjLccMMN2Lt3L2699VZJXCUgZrEev/IxFYu+tMWurq7ixOIpsbky0ZUOnJCMAcWu1GmwzZYi1DTBxYuX0Wh2pf2W7IdKUvXEQUS9DXM34EhPMQKCDymf4yiQ6b8BeEkKjcdqIxgZHUUnCHB5bR0hgPLYBEzXR7enWAoZnwjzxhh/pV9i6J1vGWK/JpDnV99loBkBgopqV303KviM60c7eKmscorIeJiOjU6PHVeRHH+YAp0gQb0ToZeZcCsjyD0f3cSAV1SC1K7BkUxRem/YwD3iRLiRRXU7RrEw6qJoJKgWC8JQ2Qo85lkcxzmMP07T/Hfve+B9h9+o96Dh7QxX4FtZgSEQ+VZW7Rq9DjNRnnvuyT1Jkn+80dz40dpIVTa6sYk59Iwynj+yhJdOLGEtSBBaPppxjnaPmyHr2DfQaQdbDaImzaBRG0bcEVakSHcH31ybG7h972587Bd/Bt3WKh750mfRrK9ibop177MolcYwNrUL5ckdOH5+DV948jk8dfQkOpaH8vR2dNhUS+usfConiJwMyvBFB5iJUg8GRX5JJK4ehNwEVaIqY+qdLASVGjzT88IWSnmEEdfExsolrK6vqJh720HK6POcrIAtUfMZtSVmBsfX4MJDFCZbmzNtmo1mC6VCUShzUvVBrye6AxolhC7v20RnZmfw8Hsfwvs/8LAIV0+dWsT45ASuv36vUP20Qv7HT/6FUPtXV9fkbF0SPTn4l8fKCYtkoao4bzqB+ouhU0BlXQZ+xp9rwac0JPeTPXUGhThqLFPOsrUok5sm/60bXamZ4L/5VQETXzZV9qqQpfhf/rf/FSsrG+JSoQCWmz5FndRkpLFiWSg+pbaBke2zc9MCIJqbdVmvVruNdquNVqeHsB/Qxftigujk5LTcNxtuKdLUQV0S3Na3zPKYGDDGx83I9XqjKe2+n/2rz+DRr34VzVZD2BACOn7wtuXDNHDmzFlhEBwm9MpYxpXNl3lAFGkwlCwybQHCad8ybCMV/s2OA9SKdJIx7r2NLrdqrwTDL8lXv1JDvdHaSouVN0+O0TiSERt4joJjolJw0N7cQNxpw3EM0e8Iq2cwGp4MXSZ2XwaZLexYkLEW14mf1AhJLxGfj04PjXYouSCJ6Ulcv1cdg12uIswtKbpsRSlyiqdtdkqlmKo4uHn7GG6ZH8VMyYSfdVFhNkilKoC70QnQ7QYt3y/8i5Ltf+qOd71r+VoT4l+jb6/Dw3oTV2AIRN7Exf1u3PTjjz9uex52RnH8rzc36x+anZ112Axq2R46sYFDZ5bxEpt7gxyRVcR6p4deZmC91cFmh4md9Gfk8mZspQEQdyUGmiFoI5aJQthFsnkVO6ZK+OiPfz8KZg9nTx2TVMvp2R0IUcZyCzh5pYlHX2DWRgPu2DRiz5G8i9zhGMARcCCC1L4jhi4YCv6o5xBdBH8nCaixUmyminmR75Me3KSLmhVjfrQEN+jA5XEGFOB2ZbSxVq+jR7EfHDAzy7HoqPAkvt8vuOgGTQmZ0vHZdGEyjZNsAXUBfDzkGa5cuSK6AtbdU09CsMFNk2wCN/x777kb999/HzqdJi5dvihpoD/1kx+VGPQ/+ZNP4ulnnpHiNwEdko1CRqDfkMpa+T5LQbAgFfGvAx0qlKvPegg1xAJB1Y2iW1p5Vs4PbuDcoMVKapoCpMhC8Pjld6IPcZSmw/e3+l10/bz+3a/+978Gxy3i0UcfxeKpk3JdijgpDOXmL5kYaaKK4nxPzui5JmR4GDAmj4nsjKUYCb9YEG2ILrUj4CB4INui80P0Vw2WKITlGr/66qs4cNfd2Lt3H/7gD/5vPPfccyKWTckecOQmAt4EI7URFMsVHDlyFJuNloTscSRj90vurH5uSZxZUoNg0kptkQNh+FgG30kwPeJjpMQxUoRWq4H1Rhdx5sItjcNwa+hyKmgYaLPhl6PEHIiiQFxcksNhkx3JJFsnoti7w3qFroAEPnb200hIYp7Cs01MTk9h+86dApTI7iS0aUtrroXVZhcBFbFeSSLaE+qSnCJMrwy4JbSiDF3DFfGxEWxixAyxb9sIbtk1I1qQqgspfKxVSsKOUQS72WrnaY5jBqxfNU33pdXV1dYbVdL53XivG97n22cFhkDk7fNcbj0SghHTjHeZpvnPwij+Sctid5UFxyugl/k4faWFg6cu4ny9h7Zho54C61GGtU6InhAQMYw4EbEdZ97aSusxEtowMMbcjNZFzNUsvOOWXaj4pqRDduIcx86t4uiFBi42c1wNTeTFGjK3gI4ILHOJOeckXWypIsRMlT2X/SjSW57KhiZh2LReSpCXSljl9xn1EykZkS5KaRejdorZoo+ZkSIuLx5DY+0q/KKnKO4wVimnGaPbHTX6oTjR4QYWI80ZjJWKiyEKmStSxvT0jLAVGxsbYjHlxsgzf2lCRSqboGYfuE6c/09MjGHfvr143/vei3K5grW1DTz11FM4duwYgpB2FMX0qDGLwhrSJ5Jx1MIoeNW8Ko3CGnRstT2rp3Uw6ZMgQtW9q/6Uwd8RiEi/ievK5qdjwbnR89+8Hr8SzOjRAr8nCOHjJGj58Ec+jHd93wNYPH0GX/nK32BtbU2VQbLDJKLt1tmKTSerQVCxurKKXq8j98tRCRNKeZy8TVq2mc/CNxs+brJgPAY+dm3p1awGAZmwTkmyBQJ/4id/WsDbxz/+r3D48GEZi8jGzREXmSfXF7BDULJ46qwwMrRd8yVDEO4wYr1PmqQZSwdLsJ0yTNtXjIoRw7NjjBRzjFYdVIqOOK02mz3UmzGihF1HZdXMnAPdMFQaFZNuE7JSKhCQQJlCcEc0x5mIX7ttsjeQ/BSuDQEdxda+Y2J6dhrbduxQYxsZpFGzFKAV5OimDrq5C6tcg1mqIiUYoQ4k4704CHILWaGAuFvHnhEDd+0ex97JAia8FCVXgdBSuQqP3TtM3o2idm4YfxiH8R8VCs3j73znPwq+08nQb8O32uFDeoNWYAhE3qCFvNZuhvvZN77x3PWdXuOjcdT7r0ueO0f3hE99Rmbj+LmrePbEBSy1U6zbJaymJq402mKhzeIUWRirVFOpLqctlDaDBG6aYdQxMGGHmCpkqKGHnTPjore4cHUNZ9Ya0hzbtipoG77kGdChIfEXed53fCjbo8oH6X8SfDAfRMSXyq4o1ltSFSkTK1PkHF8QuIg1MoAXt4UJmSm62Dk5gu7aZRnNsCK9UqsCloPNRlsEqTxX5ebIwKqItmWHtsgYlUpJytPo/CGTMjE+JS4KBncxW4HjBH6cOnVKiUf7Gg419mBIXEduk8zIj/+jH5Mz9qeffkY2bOouSMcTKPB63Ch5ZkqmRRxBzEihToGiD54r94vONHuhmY7B0YxupuUx6S6SwWhw/kFzUyRbwWMkUyHgoN88y+sRePBnGvQQFPDy/EqgxbHJf/WLvySXoS6Dj4mjErILZCr4GMT90wcvfBzr62tbQVwChgQI0R5aFIBHzY1Yqk06WV6LYWfImdhnhSlSXSq8D9WgW8eBAwfwwHvehxeefx6/8zu/LTkiisWiwsgQFqRQLKnkUwpdN1VXDMEnwR8BKY+V7JfofsjEwYVpuAJWCBIo87QQwrdiVMs2xkfLKJdLQso1GgEazQBhTIErU4ozsW6zKFFkxmSL+rZyJuFKBD/Dy/qPJWP/kWSMpFKnIJk9ZBxtC7MzE5jfPqMADDUvuYWNRoR2bCPxRhG5FaA4gswvIeDfJbuEmApMgpBx8naKhcki7to9huvGbIwYXYx4BirVqhTzRTlHUVaU5fkJ1zQ/kefJV++77z1Lw1HMtfZuPTyeIRB5m78Gnnnm8Z29MPx5x7T+sW+ZC4yfJrhgBsHxKw184/w6Dm2EuBgaWI8z6WJhLHbGKPQkh0F6OFciR/nIEnhphGnHwGzJhtFcQ5G6DcdEJ0nQyHI0DBubmYWu4SEzXeS8nUT8K8oNwDdeBo31xzGaCZF3WAKPfq26jGgITCLGk6s5Pt/ome+RJyEcI0XFMVBIAhTTAGUzRcHOkCaBgAavUFBtycsraG425azetR1kRiLNvdVaRayoZAEolFTNppYcAl0lzD+h9uHChQuyeZfKBfk3z8jVxEQdKzfk8fExTM9MS2cJ7cDc2KkH0Zs9gYi4RsSmrNaTmy4/xP7JhldpsFPshx5VaMChf64r7PXLVjMqW9eTlE/FNPA2JH2VfUT9wjQ+Dt6GHs3wGHgZRpnz53x8XI8f/pEfwd333IP6Rh1ffexRHD/+qgANjlvUiEmNi3g7LN9jaq86s1egS92HJ1ZmluTJcfSPRT9eAhBeRoLGGNYVx5Ltwc4XAh8Cove+970Ym5jCn/3ZJ/GpT31KWBIyIR4beksUeeZoNGlDDxGKZRlottug7UgJQ1V2B7NMuB4yGhOhr2qndm0mrRDshpLAy5FJtVLE+OiIjOf4FHU6AZqtDrrdSDZ4ephacS4MIAEJw+MyKWFUt8l14JqQ8WJYKpOMLdrBqW1irw8rCh0H01Oj2DE7IU41ClVZltgKbQkHTAvj6NllRE4ZkeUiIrvjMO+nhDwKhBHcMzeCG+dHsXvCR80KUXUyccXYXhG91EA3Ss9nmfV5wzL+erI69uytt95af5u/3Q0f3lt0BYZA5C36xH0zh/3000/vyfP0vzCR/pd2Fu+jut9wXASWj8V6hC+8uIhDyy1sGkU0MwMBNy0hKOhaISART4b8bxg8w4tRjBNUSTlz5p2pqO7UAlppgiZDruicMJR9Ns8sGLEFM1VjgyQLkNEzw5ZYmVUobYgwIv1/8zyTDcEmM0PiAL7JThaCEaUZ6SUZQsMWlw+BSLyxAjfpYKLqo1qiODHv0+cG8jgVIHJuaUnK5LyiC8d3UBupIWQ/R7srmzX1ISFLwzpd+Z6bM9M9OU7g6ClOQgEsGohwI2VOhmg2pKiMYwtPRK0c9QhY6TsrVCom11UlfUp41QAQEdak/+9BIPJ3XTNKqKp1JTonQ4EiPl5rSyOigQiPjbdHYKB0KGoTpHZEUlH7LAwfHy/D33MsxUCvD33kw5ib24YTr57A009/HadOn5INlrZYRqfzMfP2g4A2cIIUOlPYGUMARH0IQZD6nmyUSj4lE6FYIhFYMu6colLLlB4aZpMQ8MzOzkjM++49e8Q581u/9Tt49tlnxXZuO55iZ5IU9WZLNCFkL6jBYGFdo9mRPBUCEbI11PzweWGQHaWgWcpOGhb4ZSh5zBhh8F2CJIzF3UNhc7HgS3bK6GhVrtNsbqLb7iJNmR9ioR1Deouor6IlnuBEQs7IgLEMD+yEUWyew/GfJK5GMlaUVFXXxfTEGGYmx9TrOY7FOp56VTgjMwjsCpq5h9SrIXMKCGK6xlJMlF1Ml03sGi/glu2jGHFSVIsuKgVXXGG87yQ3syjND4dR/Oe2U/jMQ/fd9+o3834xvOxwBb7TKzAEIt/pFf8u3d/Bgwe3dTqtn0mi3s/ZRravUPJQLFcROGU8ffwiHj14Gsc3QmxkLjq5ATbZS7lWRHEoTyPl1A5wuMGmMHoxfKZ2pkDB9eUsMEpj9NJYek8yjjG4IwujwqI3B1bMs08qLVjqpbIStiwz/UZd6ZOhiJEbBoWliOD1XTt20kXBTFEpF9Gzilhq0GXgYcyBAiONq7DTHiZGi7CNVLIvysUC7rjlVuycX8DTTz6BJ598QsYhxWpRxLBJzCbSgrQCc4PudLpoNltie1U20hIWduyUTfzS5Qsy6tCbuTrTpz1VkkAETKmRAccLr+k39GhFg4pBR4wGFZKsOaD3GGQ6Bkcz2uki7A71DxLtrpgXYUBsSxgRrfvQzAU1A7xNbvKaAdGaEe3E4c+p7+Bj7XbauOfee3D//e+WvJCjR47i2eeew9LZsxKqxQGTiFtdT8AcwYi4pQ1V6KZui6MEBdZ4G5rN4ZoRxAk7I3HsbI9VmTbUfrBjhuLgm/bfJA6dxx9/HL/7u7+L5asrKJbKwnY0W21x03SDUBxYtNRatiPPaRDFctspgbRYZi1YFHaaNiwm7yKEbUYo+DkqBcUQMUGs3QwQhbQrKxBbKRcwOV7F2GgJtpUi7Aaob3QQJUAEC70kx2aQopMaiNnhYziS8WFYrqwDdSaSXsxCRmQSdEZgnccBSp6LmclJjNZGEMYpggyITQfO6ATM6jhamY0uXDilcRltUvRacTLsnCpi72wReyeL2O4b8Dny8Suw/RISw0aQZp00M56zLPtPc9P80kP33LP8XXrLGd7tcAX+s1dgCET+s5fqrX/BVxYXt69eOPfThpn9fKVSvKFY8AzL8VEPgJdOXcZjh8/h5EaAjdxBK+cbrbKbGpy38+wuZ+iGDPPB4ho6UZIuY+JZba/OAmXozs5Y5n1wHs5OMFo+mXPKOTc3HZmr87OfkyEcgQoRUwNw1qkTiDQlmKlkRFJiF9evCjCZm5uDNTaLY6sB2r0YIzYwN1KE1duU8DWKD5EGiIMOygUf777vXfixH/phaR/+4//3D/H01/8WIe/DsVAoVjE6Mo6RkTEBGfX65hZTQd0BN++pqRlEYYi19dWtcYQacXDEwnk914l6FjpZFCjg5ksmRY1gWFGv+kP0KIbAjcBDO0woerT6zhYFVFRQFjc0xXhwJKVaarXmQzb7vnVVnfkTiDCzQ90uWRF9f9opo8EQGRFxcvQtrLx/zcRQgNuob4jN9gc/+AO44YYb0Wp3cOjQIbz40ss4f+EC2t2uaGkINuX1IYJcFhIaEppGXYbYZ6VjhmfralSkWRcKPHn/BCIEIMwo4VrPzszgwB13YP8t+2X8srmxgX/zr38Djz/xhDAeBEr1elNstNzAef8ERaJ7lvVzJN6e7AdHYcLSEIAY/GRUfgrfzVAuWvAcxYhIAq3tIgwyySEJgljWnmMVzzYwMz0iWTEEms1mT0AmHUQkC8li1KMMiVdB7FbEzULejnkvBNNIIuQxw+sS0cGQjbTTrghKx0Yn4JdqCFNT0lrNUgXe+ARip4AmAbztweNjziJMFE3csG0Eu2YqmCgB426GWhpjpFxB5lTEERfl1sXEsJ8ygD+2ts8+8dCuXaoQaPgxXIFrfAWGQOQaf4Le6MP7xtLSTHt1+SfyLPmYb+EGl+/TBAFOGccut/DF54/j6FoPV1MbHcORlFEJ24r5hqocIP1SWOlC6aMJyWiQT2oH2JZLnUAWS9U9dRx2HqFgZOiGEVopzx49JfgTJ4lIQFXWQt8dIyJWxqUbBCIx8vYaeisXYYYtyeqozOzAauKi1QlQyGJMlFwUsgCdzRX0unWxYDLbgSLXiZERPPzAg/ixH/khtFst/P4nfg9PPvN1cc+YlotKdVQKyKiNYDQ5xxSjo2NYXV0TwaTSFijdAwEIP7lp6ip6UvAEIiobRAeSKTeL1pEMsiFKjMozdaUHUUBDdeMMMiFaS8Hf67wNAgqyGzwmfmjLrb6eVJoYr5XAacaFv+dxE5xw4+f3dLS8lkmSikhUGBc+G3ks63HXgTtx5113S8BXfbOB02fO4OjR4zh95jRarbYwEmRgLMeTcQ0ZCbIfZIkkRI0MTd9Cq5kkPtaYSaYs6+tnmfB7CoNvuGEv9u+/WZiodrOJJ7/2NfyLX/91SZNVmp9ARjERc2ZYV8B0GXkNmQJ+WLinWnepQ1LPAUctTDKlkoNWdOo0amUfBc+W/JflK8uS5cGoe8an057LY+SxERRTRzI3MyW5J3y9cJSzvnJZFQjmwHKjhw58BE4FGz0OHckGuarZOktkxBmnGaJECbRLViRNuK5fglOakIySzC7Aqo7AKrMnykRE565lompG2F42cev8CPbOVlByCUZzjJWKKFB7ldtI7FKrl2AxTo0vZkn2Zx/4wEPDUcwb/cY5vL03dQWGQORNXd5r88ZfOH261lpf/XDc6/x6yTGur3i2lRsWyhPzeOrQGXzp5UUBI3WzgBYssSsy2EpiyENVfEuxpwAHcQzwC0cwdMaoOnQrYfJpJCr+hckK2usXMDNSwGY3wpXAxXrMXBFVbU4Ao85qlUZE2JE02WrRdZMAbtYTh4ydhtInk9suepkaRXjsDuk1kQctmFmInL4GBpdRv0KAkySoFIp4z4MP4B//7M9K8uq//I1/hWe/8bwEnzHrgmfQZABGR0fF5cENbGNjU0K+KJzkhs0zeLIRYrdNWWMfi66DZ+MEI4PuFTVO0QFlr4ETviKUU4Zagr8LRHjGrkpWDaWj4JqIfoabrtJ28Bi4RmRAROxZKKDYZzZ4Zk8gR1EoAQdBhXbW8N8EH9qGy+OjRoSPR1lQ1WiHH3QCcZPuddoCyu688y7svWEfCsWiOFPOnbsgLqIzS0uob26KY0Vlo5ChoPZDjWHIkpEVU9oRbssMW+PPBfqKM4VrPjMzg4WFBezatQs7dsxLPDx1OkcPHcL/+fGPi3OHoIkOG9nQJbWVQXwcF4rUVF4/elRF9mrQrsysD3bxlItsvU3QZSBaxmbhOUmJZaldSO1QqSQdQkEUyYiNQMRlgVxEXUeGiYlJzG7bhlq1JNkjtmWIMHZls42rzUBASA8+YtNHbrnIhSmkbsVDnBsIYlXE59u072ZwGZpXIxCpIjZ8sbmnrCZAhoKdYsxNsG+6hFu2j2B7zUHFTlD06DgqwmXfTYS81epeDDPnuXKp9vulWumF2267rXNtvusMj2q4An//CgyByPfoq+Po0aPlRrvxcBx2f7Na9Hba3AUZ9uSU8Mr5TTx+9BxeutTACt0vtoUe9SKxAaNngTpTnqGK2FReQQqMGMx1oEMgieGkIcY9A/OjPoro4Ojzj+O2vQsYm9+JEw0LZ5sGmkE/4ry/mUjZG0O+GHbFUQUHOEkEM2V3RyqfnLebaSjFfOybITAxohB5r6XyRSioNdkjwhI0SgiZzmAgCxNxQbzvfe/HL/ziL6Ad9vBvP/H7+MpXviylbDyTnpycEoEqN1WOWNQGq5wtAjL67hYdJqY3cJVBpv6UFAtCoKA2dw1OdPy6Bm9bDEZfFyLAhSMCcaWolljl4jFlU9fMBsEImQuV3KpsuJoV0WMPHodmH/h7zejosQ6/cgzFYyMQ4P1stb9mGQLaX5loy7wP35cyur033IDJKepo2KSbYGVlRUY0V1fWcPnyZRlpEbCJzoPMCNkdWnb5yVHNgIOFAIijofHxcYlupztmfn5eAAmPlywUM1g++clP4tOf/rQcKy8rBIO81ExhRCSHRSzZFowBAax075C96ud2kH3h66Jc9IQZ6bXa0i3DsQcTdJl2utmsS4nd2MSEHPNGfUP0QrbpioA1iVSc/k233Izrrt8tpZH19VVUyiUBdOyBOb+8huV6BwFYQFdAYFQQ20VJRaVBmHUDtBObtgHbNeAXHMk/ISOy0SVbmKNaqqGYd7GnBty9cxS3LoxgvJjDpFvNcSWPhIH13W4Yh1G+XCpV/2e/VPr0EIB8j76Rv00e9hCIvE2eyG/lYVy4cKGwubn8fe1W649KvjObRZER5TbKkztx8moHn3vmMF66tIZVGNjkG3/qAgGL6QzEFOLlKmxMjxZUFXoKl2+aeYyKlWCmYqN+/gROvfgk9u3dgT233InzSQ3nOxbaIYGI2mypL9H2VW6U/N7mFCiJpFuGzgOX3gRaINMQftqDFzeQtzcBZmVYBhjaZpqc0adSaKaPi3ZJEvMcy/C7D374Q/i1f/ZPUW/W8YlP/B6++KUvyBk4w8i4qXATJcjgv6VKvW9/5c8Ug6NGKbofRoEQHVimf67Eqlrn8dofmmJKBoPI9PdM6tSAQzMZehTEy0jvS5puZX5oQES2g4CC1x3UkYglWBpp+8mebJhNkq18EX4vOg02yTLErn8fkoGRxIiisB/oVsPCwg4BJByfEPjQXcSBGgvqls5dkHwP2pY3NzdVymqfteGzIFZbvwiv4KNarkii6Lbt20UPsn0AgPBYyUA9//zz+OxnP4vHHntM/l2pjshzIEyIaG1YDqhYEHYKcQykR1yea8OmbqXf/yLrYUL6hXz+zjLFHszxIZ1RjO8fHR+DVyDbwiReCDggGN3cbKIhke6J5O+wmG9u25Roiy5duoRWo4EDt9+KvXt2Iwy6uLK8gourm7i40cVa5KBp1BAXxhDCk0h2Mixe0UNO8ORYcAqOMIu9KIXrkWUxUUpC3D4/gXt31nDDpIeaEwnL55DR8ssU0+ZBpxeYhnm4VBv/2bvuumtxmAvyrbz7Da9zLa3AEIhcS8/Gd/5YjKWlJS+KNm9pNJqfiaN0plKtmYbhwimP4NXL6/jicwfx3LmrqFtlBLmHsMv5O400HE1wLMG0VHXgEtNFu6KRi10RYQtlk2OaNop2jvFSQcq5LnQdrMc2aMihhkKRKqpF9rXo0Qgu+zvIiMRdFJCgYKQw00BErEavDjtowjcSOAw+IxvDWHqe+loGYjXj6I95mGPSH3kQZBg57n/oPfjlX/mYZI786Z/8ET7z2c+ivllHqcgNna4P2nn9vtOE4kXqSQh0lO1W53JoEKGByZYlty881QyI3igFsry+H6afrqqj2weZkC1GpZ8Jol0ymgnRAtNBZkSPYHg7dMDoMYUe1ehoeIIPfq+dOMppkkqnDAPZtMtG3zZZCYIRshcjIzUZpfE6vA0GkK1evSpMCe2/1FkQOJDd4qirVq2hNjKCsdFRjE9MYHJqCtVKRSXespyv28Gly5dx8OBBASAvvPAimo0WqiM1ccq0u4GMvyI5LRoAACAASURBVKgpoiBWNBgMlRNxtApDY5Ecc0sYfCfjQZEsqXZjFvfxtVWrVeXY2Z3D4+50WgjCAOVKRdahVKkgilPRonB92NhL/QgL+qgR6XXbWF1bQ5epvZ0u3vmOu/HwA++Wbpljx44itX00Uw8vL63h5EaKwKuJJTc1TAHLnmuyHAep5SCisNZmQaGLYtbBlNHDQ3uncGD7OGYqHko283lsGOIsyhGGzKExlh3H/WSSJP/7gw8+2ByCkO/8m+bwHt/4FRgCkTd+Td9St5jnuXH27BNeq1W4uV5v/2GxWNznWKbjMFPDcHByuY6vHTmDF86uYC2y0c4YL81K90yio5mLIRkgW68kCgJT2GyuZQ5IEqHk2agWPdFqNNuhCPsiJq6KJkIV3+kgM5U4xRj3GG4ew80i0ZoU8wB21EbaaSDrNWDGbdh5iIJpwGGBHhM/mdlBYamtMh1YcS+196YjEfHsO2GGA9txGY3y/R/8AD760z8FxzTwuS98Dl/80pewurLWb2xVVlSl9VBf9WhGj1+0bVY/4a8fxajLKReNFp6+Hojonw9+fc1ZotgXHUxGEMKNnyJSXp4CT52QqkPKdH6IPhbNsAz20uhxD2+H7IAWsfK6BC78pDVWckZkXGSi2WxgbW1VUmj333wz9uzeg8nJCWl05XHw9skKEMAo5oajk0ysthx76fRW6nG0FiUIQxawiVX63IULOHrsqES4Ly4uymOkm4mvkV6csicFls3OJOpYTNi8HW7okmDKWgCV2eE5NjzHgkttipHJiElk0NTZGIboaWzXQRhHqg3YyCRFl0Fq1DdNTk4K28KYfo57FnbuwvyOBWFeGs0GNtc30Oq0pemWj/mjP/WT+KGP/CBOnjiBJ772FMxiDW0U8PzJizh+tYvAq8LwKzBcD67NsaMq3qPN1/QKUkTnpR3sqgIfuG0nDsz4KMUtlH0PdB/D8kQITNAfhdFLpmn+tucVv3Tvvfdu9EVab6n3m+HBDlfgP7UCQyAyfF3ICrzwwgtOL+4d8Kz041me3esWCgVLoqVtnF9u4Nkjp/H04mVcQBkNOIhSAhFuAFKc0ne79PtiEmo52DBqweq7OKIwkA2B4VIxBZ798CcxyWjXjOwY/AGDnzjeCQWAFLMAXtRE3lpH3tqAlfbgOAQGBEIJTGZIKK+H6GZT1tgwpIrv41LTbsJIUrik8BWuQL3FptkS3v++h/HB7/8ATp06jS98/gtYPHVa0kO5sTOtU1lklaCTdlDNQAyCEVEt6OTZft27zgR5bTxEB4eyKesPDT5oYeX3vH09itEMi9aCSPooH0vfvqtswao8blCIytvWDhkZcfUTVRVrQHdPslV2R00HRx+8LR0JTxaAzw9ZAX7EUSxiU+ptzp9bwvLysgg8Z2emZUxDIFStlOX6tOkKqPGYlMq0WMUsEcDJcRmmpJ/yPghUmq0WNjcbWF1dwfLKCi5euiyMCoXPdM10g57oQboJG5vZG+OrrBC5bUnXU7ZoYdVydNstcUpVih6KcgxMCI6ENOG6K2CkbL583cUJI/5VEzAj6teuLqMgCay2sCDTs7MYn5wWgexmsyWuIZux8KaB1UsXEPa6+NV/8k/woY/8ME6cvYjHvv4CLqx3cOrqJi5tdtGBDacyhpyBd3TgMGKepl7Gyxs2/DzEtJvijoUxvHPfNuwa86gugS36KwOuT4AH9IJoLUvzz7iO/0dpmh596KGHNodvW8MVeDutwBCIvJ2ezW/zseR5bj3//JP35mb2PyRZ9qBhezWfZ3OGiyurTTx6+DT+ZnEZa4aPTgoEdEoImcEeGmaLMCvBkFZSg/ZKdqlINEiOJKNmwpSzawO8nNroeNanKu7EQqJcM3kMIwpQdVIU4was9hrMbh1u1IGb9MQKzNk6WQ2KZpmzRh2IbLb8JNEi1hSVf0KQUrCV+8GSjSiXy9BdMT42jut270Gr2RKdA3tpxNUhmxw3em48yr5LDDPojNHL3R8ObAlMt37eH89IVocgEvUbPaYZBCIiKO2zH/xe53sMsiGaEdFCVv1v3g4/BnM69PX5c4IPXZCnRbJaX0JNB8GIAhKqTK8XRLLhy1r2U3N5O4y6X1w8KZfZMb9demQ61N2YjMR/DYiw5bi/WJKoymeHbhGyZ0xG5euAmhYeE29zfYPCUI5ylH2Y2g0CnGanLfHqnThFoVwR9wlMOlEcebmJjob/MTckTxB2OwAFy2aOsu+i6LvqFUHnUV/8S4Err0WwGfb1MrPTUwjCHjbWrorIdWZqGlMzM/ALBEMhNhsddINIwAtf383GBlobV3HrLTdLJ8/sjuvx5AtH8cgzr+D8agvNxECPrE2pCKdSRsRxEh1JNjNLhM9BxbGwe8TDvbsmcGDnOKaLOZyM9nhafRkTa8Pxisgz4+kwiP88CtqP7Nhx3dLNN9+s+gWGH8MVeButwBCIvI2ezDfiofzlX/6ldf2N0/dGofErWW5+v20742w3TXML5zbaePrkeXz91EWcbkboWr6I8Ngnk3YjFtuKGFTebSXts19gRxeFuE6IAlSUGc9W1VhGzfx1/yh/ZrFxN+xgR83BnnKK9qVFbFw+x9NzeOzqkDNGIJIArVSBDVOxGNzcCHrErcHNnZsVz6bJDsR0PnB8o+rhmebJTZpuBLIyQS+QzZA3TmusjmLnxrklLu2DlK0/HIINeWyK2VER7hSj8vrKiqyyOfoaFfHsqmdKgwyKKzXI0Q4YPb4YdL/oUDLNxujrC8bpj3+0PkQeV79hV0fSS2ha36KrdS4ci/BT3zaTV3mAwgLRQu1wHZW9mtqPs2fPi5uIWg+22qYJ11CJU7mJc9TAs32uIwXHihmiriaVDZZTOGpFmJ5Ko9aJkyewunJVmKtKtSLsil/0USwWUKnV5D7PnDuPjUYLhl0G7IJ8MjRMhcelsE3mxYTSwWLSZk4wYgPFIgWebAqmhoiJqsruK2SP6Sj3jYyRInieg2qZHTOjYuEmUOl0emi2uogixtlbUkq4ub4ige4PPHQ/Hnjve+FVJ/Hi0SU8+fxxnLm8KQwimUSzXACKHiLRK7FZjzH2Fpw0wZRv4Ka5Mdxz/Txu3D6BqpXASruwCEIYIkgmKs1btuN93ra9v0zd9OvvPvDu1Tfi73t4G8MVuBZXYAhErsVn5Ro4pkOHXnpnmqW/mGbZBw1gmvP4zHJRDxJ87fAJfPnQaVyJLLTgIzR8RGGOPGOsNbtdYqlDVxsyf07QoXSFkhUiW52Od38th0Q2UwEiMZy4i32TPh7YM4L2hRM4fvgVocYV5a9acFk0RpqczAVvX8SYA1ZUAh9ha/rm2sF0Uj22ELFs391CdwQdH9rKqn6uxKm640Vv+vp3mt0gltKX1ZkcwlT05TNbYtX+bepUVGEuuAT9wDQNLjSjofUcfGyaAdFggseiY9M1ONHHSUChk1W1zZisg2ZkeHmOSHi5QacNNSPCyAiLEYsmw6AuwzRFwHnp0lWsXF1T/TWSY8JRBnVCamzFxts4zpHEqRLKmoaMPyhqZj5HhaLVWk1hsSzDxvoq2o2GAEUCh2q1jIWd87jp5n2Ymp7C4SOHJVhuvd7C8dOXsN6MkDsl5LTEMlk1o7sqE0u3nYUCQmjjDsOuNELXxmoyMmKwHZkxg0wIJ4jshhGtk6oamJ2dxszMtGhIeNwtltx1Aol7JwiJogy9ThMlz8IPfvgHcO+DD2CtG+KJbxzCswcXsd7KYLojMCwfJvt0ygUEVo6QxY62JX8PZdvGwkgRd86P4M6FcSxM1sTpxfh2MnV8rrsBCxu9F8Mo+aJlmZ+rVMaO3XXXXd1r4C1heAjDFXjTVmAIRN60pX3r3/DRo6/cG8XxLydJ/JEcGKNA0C1Xsdzs4ivPvYxnT13GUsdE26oizF1xwaTsIWECqzALqWJBlNdSzkgloEtyR7RAVTEWKhBNAREKXd2ki9vnq3hodxVeZwWLJ17FyVNLMjrhqETi5OVEU1lWNXgYZAe0zkJvvkp4qj70xs0odm5EOktDO0l4m3qD5u90d8vgzzUgoPaAj4sgQN+OiGR5Wt7voOFXrfEYzAUhE0ARrR6raGZDO1X0KOX1Ixr9ODRAGQRIWj+im3a5Nsz30EBErwN//lqTMGPpXdWwS4cQx2p86rhWDnM6yCRkWF5ex+nTZ9Ht9sSl4vtMemXirNJOsHem16UGRI1OyJowm8V1fdmQpZtGigXb8lqhsJSC0qirskumZybw3vc+iPe//70sCsCLLx9EGOVIYOMLX34cx0+dQ5w7AkTEyUtBMsdHSJCHTSRxG75Dy7Wt2oBNFXXvMkiNo0Q6ichc8dWZpeKgGRsdE0cMaa2gpwS0BKVkt+Iwlh4diZPPM3zffe/Ch3/8x3F6rY6/+dtnsXjhKnqxAb84hnJlEonloRWnSF0bCWeGBruSQtRcYM/0GG7dOYc7FiYxV7IEMOnof9M08yTJgjCOvmab7idz0/nSgw8+uG5of/xb/+1k+AiGK/D3rsAQiAxfHP/gChw8+sL3pVH2y3Gc/IDhuGNOoQh+Xl6+iqePnMYTi6s417XQMgropiy+U0Akj3h2mir5KDe1jOMNxVj0t4H+/J6aEBlMKFtrlsPJEzhJF3fvGsedEzmm7EDm/ydOLeHUqSWxhooAcsBKq/UWOtuDG7QGIq9nIzRwUVoMJfrUG7l2wvAr2RH+TgeHafDC+9JBYTrbg3SP7n2R3pYBi64+Nj124X3xMvw5N0nfoZbhNaAyOJ7RzIvWjfCrthXrrJEtVmYg20SDEM3SEITofA/toFFW3XCLGdF5I7x/htNJAV4SSwgXmQTqM9bWNnHkyKtY39hEwWeCqgHfA0olHz5FmXRtB4mUCRIEuJ6LUrmMSm1EbmejTk1KSx5vlrCvyJBiuF67JW6pHdtn8f73vQc/9JEPwfVdXF2r42+/cQiLSxfx0qHDuLpeR5Qyq4XsG0sVGaSXwDFTxJ06sqyNW/bvxW237UcYxnj55cNYX9uE76m8lDRLkJBFcZhQ6mP3nl0oFytod7rY3Gyhy+4k05GCPII0WnsprGa0e6FUxr33PYgePDxx+ATOrmygMjaOkdFxGUeB3UtOEau9WDQhtp3BTzuYc2PcvnMSt18/j/nxGqquBZuljzK+lKVgiMvFPMv+NjftPxgfn35+qAUZvjF/L63AEIh8Lz3b3+JjPXr04D1Jlv13cZL9QGYZE7Rg2qaDZmzi0VdO4csvn8RSJ0PT9BAapmg08ojdNLTwpjDiTNIpmSzJs1AVDy+nswqE9JNJpSeFHR+07SY93DFfw4HxHJV0E+WChyBMcXLxNBZPnZIxgbTnMmSsXwanRKWK3dDW20FxqQYEoiPp52cwpp0HMDjuEOFonguDwI1ad8u8PtNDi0RFZCoFeGoUJIzDwIhIsxtbDEq/AI/Jn1I8Z5gCBng5WmG1BXcQhGgQpPtuNOuh2R0NiHR5HW9XAw7er2Z6CEZeD0Q0GOFxkxmQsRBTSx1bnCXSRkRGwfZQr7dx7NhJSVT1GXdvprAMtt1a0nRMoSrFmKwD4HPAcLBypYrMMLFWr6MbhbKpc5OnhiQMejI2ofW26DuYGh/BTfuux8989Cdxxx13YOnCZfzG7/0HfOkrj4lTq1yleNoQPQ87XMh0EPiyQ8a1MoyNFfGjP/xhPPSeB9DrBvjTP/1zfO3Jp8VqzmA0AhDbSDA+MSqjH+aG1De7aDRbwnywH5qf/L4XJ5icmcWNt9yC9XoDy+sbsL0aLq+30cospG4BpuehUK0iMy20oxgxX+eWC8aFsLBxrmzj3uumcPd1c5irFWFlEdKIr7m+PTxDKwjCQ6ZpfGF0cvY/3HHHHWtDFuRbfKMaXu0tuwJDIPKWfeq+swe+uHj0piiKfq0X9H4MpjkO+PBKI2j0Ajz20hF8+dg5nAmAtuUhEEdvTnoEeUjhKQWF6g2eZ9gKiOiGEOWuUdW7qnWGgj476uCe6yZw50QGp3UFDi2m1ZpUvC8unsaJxT4Y6Qs19WoocNDXjfRZBs0KDGo+9CiHQIQjCGEB+vHsWp+hbKaKGRnMAhkcl0jmBzduCjrJ9vQ7Z3RIGI9Lsxn6GGWcYjuii9BAgpchEJExQj+WfdAFo0c+ukNGAw+tCZEcjz67oe27+rh5OxqgaEAyOILiMfCYCA7oZuFXdscatiGgMqPOh4yIwSyNAGeWLopORNmWqbFREequY0rBXMH1USqUUCiUtvph1htNJOyhYV9NJxS9CHUjvDwblxPG7LN9d3pCQsI++tM/gSSO8eef+gyefPEoNttMeTXRbm4ijQPkfN4Y92+k8j1bcqcmxrBn907Mz2+XALIbb9yHRx75Kv7qM5/DldU6HL8E37OwbWIEe/bshmG5WF7dwHorFDFpTobGcdALY2xyBOiXcc/978HD3/+DePKpp/HFRx5FbDiYX9gjYMKwXQSWgyZj8S2Wz1lSclexcky6OfbN1HD33gXsm5/AhG/BTiNkMY/Z5JgricKwDsP8W8e2/u273/P+r31n/6KH9zZcgWtnBYZA5Np5Lq75Izl69KkdSeL8ahjEv4TMqyRpjtHxEWymGR47fhqPHD2Nk/UumhSwpnxjp3A1A6JM8kTEMkqmRLCC0olQtKr78/hiFLEqN5iwhftvnMP+She1rIGU14OBUrkmzoJjr76K06eW0Al6W3kaUkAnpXkslFPNq8rxQimBYir0GIOLrbQSSguiQ8T0aEe7Vcgs0LnBzVkC0/pZHppd4SYvAEaLVaVnBcJ0DLpWBBxQY+Opbhi6SQhatP6El9eC1dczKPq4NVjRjbkEEwLe+iMqDZw0U8N/83sNprSwVUYOfVGuiE77EfD8Ge+DgIYuJGI66l+SPEPKor/cRKsT48pyHaurdckWyVK2IEbwLAOWgIJEiuJqlRpq1aqsfycIJdacdu8exypMFaXjBSZ8Bnq5Lmw+SUmMsVoZdx+4A7t37cBXH/kKDh49hh033IZGJ0RjfR2dzQ1pVnbNFHncRRq3BQDNzc5gbmYGjuMLCB6pjeDAgQO4unwFX37kEZy5cEnu17FNLMzNYsf8Ajbqbbldt1hBL4qRxJEApMSwpbgutgsojs9gfGoOq2vraLeZa2KjPDICz7WoSkE7NRCY7GiyJaysaifYViQIGcF9+3fjhu2zAEv0Om241BpZ1EnlQRBGZ7M8/WR5ZOL/ecc73nH1mv/jHx7gcAXexBUYApE3cXHfjjd9/PjxcaS9X4064a8XK2WrS4rddpCXfDx+8Ci+/MoZLLYtrEUWopjBURaMOBfrLJJIAsi0fVU5Z5QuRGdsWByzkGaPu9g/V8I7Z02M5E2h7ymWZOOqXyxL++3xYyck+4NZGFutuBzV9EWsg9qQQeGqYhGcftgX7ZtKr8HL6wAwrQPhqIQbOjdpfmr2YDD9VLtkBnUpWqOhQ8SKfkEK5AbHO7w8j1trS7TwVP9s8Jg1q8KfadBCAaoWm+rHqsdKTCblcQ8yJlobw8egAZcGObpMj4+f958lTINlPEyKWD4FT6LdS7Gy1hatCAXD3LzTmO3EmYwjCCaYtVFwGSrmKYbHLwoI6aQ5uvyMU7ilCly/JLohrk2lVIInDpIeOs2GfKW+aGJ6BsWRcVy+dAX11RWkYQeI2jDiNpB2MDri47rdC1I+Vy7VxLVy/twlOI4nox06Ur70lS/j5JkzqIyMoFiuwbFLKFfHYJpsKGbOSSYR8wS1AUFseQyhXUYnd5AYzFYxMTkxjrJfhgMbETKEdop2FiMW3QlgRhEm3By3bKvivpvncOPCFCpFB1EQwbaKyKMceaeb21meO47715Zv/eZ97373kAV5O75JDh/TN70CQyDyTS/Z9/YVGAl//vDhkdw1fmV9ff2fp4ZRZqR6eaSCrmHjscNL+NJLp3G2mWEjtpCYPvsx1CaehOJykA+yE2Kt1YxI32abAU4WwwpbIla9ZxooRqtUHcBinToBSZJLkRrZjyOHj+L06dPqLF4EgrawEwzO0gyG3qS1Q4EbOV0ckpYa83LpFqsweB0dAsZxBX+uRx+aQdHjF82eaHCi70+LSSUtlYLUPiPDzZnHwMsRSPAr/60tvZrh4DLpn/G2ZGTSt/FqJ4weMWlmRgMfLcDlbehCO37P29CumUExr2ZRCGCq1SqI5tgSG6exROWHjBhPDHSCHFdXmyIiZX8KwWQcd5FnARiBxmh1iyMYw0KRZXelMkzHlXFdK4gRGhYMz0diujAtD4ViGVmSoVoqYqRSRo9pqxtrkukxNTEJ23PQ7oW4dPECept1OAgRNldhZx3s2jGJO++4GXOz0zh37rw4qhyvjG4vQtCLMDs7h+1zM3jqqa/hxZdfglsooFybgFscxcjolIwDO+0uorCHdhCiNr0NKI1gLcjQgw+7PCosCnNHxHKcm8ijFN0kQWVuAt00QLfblhqCbSUXdyzM4L6bd+DG7TV4RoQwCREFHMX4opsxovy8kWf/3kD2F4llnXnooYcYGTL8GK7A9/wKDIHI9/xL4JtfAAEj58+PtOqXf6nRbPxTy7WnSpUa4Baw0U1waOkKHju0hINXetiUnBELIYOjmFdNAStPIaUbRBXeyZSGY5qcm5gJKw7gUKy6o4J3zFgoRauwOLIh7Z7nCKWSHVLfzrP3C+eZ+LmIVrstoVMUxMqYoi9a1Zu01ojoTVdbcQddM1wNrRHZsuJalvSS8HKq5v41BkWPNrSuQ7MOBBD6Z7wMtRB0lWjmhvejAQvBBW+f4ljNxAy27hIA8Vh4m4PhZFp0qrUtWjcyCEL0s6uZEq0b0azI4FoQDBGIqPI9uolSzsqE+QhighEDvcjAykYHl1c2ZFQjZuw0ECCSJyGMLIVjWvBsF4ViEZ5fQsrnP88QMGPG8ZEzLM2gBdsUxwq1Mrwen2P2/lSKPsZqFRnZRFEsDbg9ltO115AHm9g+XcbC7BhGSi4Wts/huuv24OSJkzh5mvH8liTDUnzqOgXcdeAeAapf/epjWNuoY3xqAuPT26Q0r1FfUxbdFCiPb8P1d74bZ1baOLeyAb9cRblaQ5zFiKhc8oropYxb55rY8EolGCnrB9rYO1PEfTfN48CeOYwXPWRhIOFkZP+yKBA3kG35nzbtwifaQfKK53nNIQj55t93htd4+67AEIi8fZ/bN/2RHT787HSeJz/d64a/apjOzkKxIoVxrSDFS2ev4gsvncKh5SYacNHKTZgs72IeQxgjZ4InG14lldQWvUTG5E/TQoEUf3dTckTu2+agHK8xoASmxdp0VQEvgtQ82+peWVpawrFjx2Qz12f8qpdEsQ46lIxAQOsmdPT56xdK6z8UcaO0JVq3oVkEPdrQQERniGidBzd13o6+PhkRbqx64ycw0CmovB+dCqtZncGsEX0cmhXRAEkzPP8pIKJHLvr+NOjRLiN9XHoUpcEQ/60YFNUvwzBSgg3pFsotdAJgea2DtUYPvTBFSiEraEONkDFhlSCNoNGw4bgFOIUyTL8Ag4yQ7cBwPAEm7LPhyKNWrqDgebDpdmL+TMKIdkOswYX+emWZgbXVK0DcAuJNvOueW7B7fgobVy+j6Dq4447bJcH25OIJnDl7Rl6D7U4Pa2t17L/pdrEUP/nkkzi7tITR8TEYto0wDuFKOaKN3Kng1vsexnpSwpGlFbRDRsqXJJXVckxkjovNOENs2LC8EpIohBUnmCnZuH1hBHdeN4kb5iqYLInEVyJ06J7KojgPu62uZ+e/bVv2p43N+MR9P/ETvTf9D3N4B8MVeIutwBCIvMWesGvtcM+ePTZbb9R/JIuN/9ZIcZNDQaBfQCPO8MLSBXz18GkcXouwLv00LHYzRO9hRGRHon4rKjMhgJynplkGn06MoInbtlXwrnkPtXRDysvY5MpPtqJyY6W1lBpH12EpHd00p7B0dknCqKQvZkDEyQr5QSvv4DoO5nDonw+CEc2c6DyRQR2JBgkaOGzpPFhyRtmsZI7oEjhVWjfIoghQ6Keq8myeH1qvokc7BDn8IJuhRyv6mF4vwNXWZD1i0sJWfTkNQAg2NGDTgIaXJTOjtDAEIrHQVdLNQ8WG5aPVzXFptY12ZKhRC0PRMlqo+VwyXj0VIAJuyU4RdrEKp1iGRVsvE0b5nPSLDilQpY6k5Djw6RoycwEk5EqYL0LNCG3RnSBGq91At7GKuFfHjdfPY/++XWKFZQbJDdftwcKO7bh69TJeeeWgiu33itist2DbPqYmpyRe3WUuStDD17/+lOhebrzldpxdbWLmutsROKN46uBpXFhvi37F8TxlNadOxrIQMJp+bFw1/fYa2FGx8I6928WWOz/qw+27d5RgGgxGC9MoOWib+P2SkT3lXVy7fNfHPqbUxcOP4QoMV+DvrMAQiAxfEN/2CpxaPjUVrTZ/rLvZ/Jhp2LfxjDQ1cwQm8OpaC59/5SxePL+BJgroJCZSghC6WCgs5ZiFgWcsM8tVPLyVhhLxvn+mgO+b9zGGhlyWLgvVs8rxiepy4cbAjUeLLVmiduHiJRnTbLEAMq7p53sMsBz8/ZbrZSAMTIMBDQh0ZofWhGhdhh6zaBZkMG+E4wkNTvSoR4OUQWuvgJI+O8LvKcLV969ZFz1W4YhGAxENKDTAGNSlaKZHC1wH2RteniBEj280oNGMDHtW+D3TTyUangWFfJcgSLIKaIcGLq120I45brHQSVJ04xAxC9sIIrimEmlqIbOLMLwKTNdXBYQcv7Fqh4yJaaLAZFbLQsEyUXRMlBxaf224TJTnvC5L5HnrRIlEnzc2VpGELRScHDvnp7FrxwzGqkWMV0sYq5Xk1dFqNlHfqIsbp9sLcfHiZVy35zq84533Yfu2ObTqGzh25BDqbbbj+ji90kZUmMTLp67g1JUNJLYvLE5isIeGJQIqgdVmRkmtjErBwmzJwN07x3Bg5zRmyx7cnK/BFL0oQRjRiE8DFAAAIABJREFUZpxfzVN8KuyFn5+am3/yne98ZzDMBvm232aGN/A2XoEhEHkbP7nfyYe2fOrU1PLq6o8aefYLpmndSW0es7YTv4hXLqzjr589jCPLXazHNnopRZCqII5AhFHfcgbNOUAUS1y3E3dw46SH++d9TJhttSlRt8D9iWFbFEVaDBBLEVJwyrCrckVcL2eWlrB09ixarXb/rF/8OVv23UHx6mAs++CGrRkR0XfQbjvArgwCDy1QlVELRwlSYJeLOPX1QEW7YbaASD9WUyep0iqrAYZ+7vhvDSz02GTweR1kRDRg0uOXrcC1gWh7LWbVl+F96/Azuo8oymQkO1NJCRySNJC1FhBouuglNq7UQ6y3UqBQVU6YOELIxkMGwzEeXgr/LKSmh8zykXP01oeQZDpsE3Ap0LUteAZQtAlELPn0bFMstuyoYY9MyP6fHKg32wIy+LM46MC1UuxemMb+fTsxXi0g7TVRZJx8qSKglamw7JFZW1vD7t27cfe970CtNo52s4VGs43njyziy88cRtMo4dx6B6udCIbnwfSL6OU2AtjILVdZquMexr0YMxUT+/dwDDOKfVNjmPQs2LQhp7GU5/XSuB0m6REjw+dc1/2rD3zgw69+J/8Gh/c1XIG36goMgchb9Zm7Bo+7efnyxMVLF34oQ/6LuWXeFeSpxQAr2y/g0Nkr+OLzi3j5wgbWEhudjOevpmhDkpAZDsygyGHEzKEA7KiNGydcvHuhKEAkZ8srxzeSC6KyQSgIZJVNEEd9q6qHUrGEXhjg/PnzOHXqNDY3G8J65H1rLvdkLVrVgGLQaaLHN4NsyKAF9vWFeAQXWndCMSpFqRq8DDIiOlVV/85hI69QDa+JVnkcLBfUrIUenZDB0JkhGiz9fU+/1rDo6+rLa72KZlS04LZUKslNra6uir5mYmJCwAhTaoWhSXoqTyQH4sxClPtY7+S4sNYBiiPo5hZ6WYKAI4u+OJh6DQEuBjthlK6HlSnUfviOBdvIVaaGCXgczzgWSq4DR4qJ2cycq4A4unWyFPVugGY3QBiyz4cC1h7CbhPVooHd8xNYmB3FSMFE1bNQclyUfQ/Vcll6bpgnUxsbxfTsDlhuBVdWNnH81Hl87fkjeOnMVST+GEI2N5fKcDwbQZpKNkhiF2Aw6j1PMG4n8lq8Zb6Em3fWMFvzUTULsIi9UoYHRwjS6EKUJ08YJj5XKU49ev/999evwT/R4SENV+CaXIEhELkmn5a37kEtvfzySNeKPtgJ4n8SpdldrufZtVoVcAo4uHgef/PCMTx3pYPz3QyZ6ah48zARMJKnQB7FMFl6F3dx05SLd+8sYcJoIw17wogwapwV7QQglrT7qqyLNEkRxWpEQ2svRxynT53BufPnEYShfCqXiQo6GxShavGnBgUaIAyCBH6vdRcEGNodQxDCzVz0Iw7TUu2/04jL49EtuDpgTAtfqQ3RjIYAhr5dl8c5GDg2qPvQrMfrj1U/nkG9iwYlWgOixa78twZJBCbNZlNACG3KHM0wO8U0bWGcWIMioW8EIqmFxCiilbo4v9pF1/QRkCUBg8oSGU+o2iCCGH4qnY6AO+SSM+KSEaE7Bhl8FtKxdZcjGteBLfennFS5yVTXTIDBlfVNtIMEVI/4xSKSNEFKYWzUgZW2MTvqY9/CFPbumMao78JMY4yP1lApF2HTeZNbSO0a2mkBx09fxLMvH8HF9RbMyjgiq4ji+ASCNBetS492aikiNODmISaLFm6cG8EdOyexf2EMI14IO2bDLxNhJUOkEyfJYpwnX4Bv/cUHHvrQkbfuX+/wyIcr8N1ZgSEQ+e6s+9v6Xl999dXKRmPj4TiN/7nvFw/4bsEueK70gRy6uIJPHbqAp5bWsNljuBlFkawaMWBkBuIwghFHsMOmnIU+IECkgywOhEExRQTKVPBEYrbZelvwC7KJc4NSm1QumyrByJXlq7hw8SJW19ZkbEP9Cj+ot+CnzvMY1FroDVw/SdzAdRaHZkcGmQYCDWZvSES7owLKNEuihakaQKiEVXWZwZ4c3hfFqvwZwcGgjkMDJQ2EtFhWMzu8rmZANKPzevChU1e15VdbkWlH5mNixwwfA69HYMXRDHU4rkMAFgvDwY7bCD4is4KrnQzLnRSJW0JsWeimicTvk7WSnmXDgmWSBclhUzJCuzUbig0G1uXwbQtFrpflwDU5jrEFyNkuE0qZBWOCsDHOgbVmF5dX1tEJA3G8iKiXaa9hF3nYgpt1MOZluH3vvBTL1QoWatUifGqVchMbnRznN4Hjlzo4eWEFrTCCWyrBLvgS495OcvQyE6EUM+YoGxHGrAA7Khn2z4/g1j3bMDc5goJtwI5oVU4QRzltv2tJjmdge39SK9ceve+++zbe1n/Ywwc3XIE3aQWGQORNWtjv9Zu9fPlycaWxcn/QDX/Dyu2bC75je3mE2PbwwtUuvnL4NF45cxEbvRgBfHRTR4LK0jCWTo68t4nraxYeWihhxgrEGsoqep5xt9strK+to9FoCBNRLBQxOTkhuRURBZ10hGRAtVYToSGtvecvXpSMDNviWWwmPSYEKtqRMjiuEbdEX9yqAYoAkX68O1GPjnpXYx1VWDc2Oorx0bGtdlx9mcGwMb4uuOlqC7Fs27T59tmQdruNIKDgUb2CBt0xMrrpgxUdtqZvm/qMfoexitKXMkD+JJfsEz522nHTNEO3yybeUIDH7OysMCC8jsTO948nTlI5hoJrIolDoiRkloc4c5HaVWwkLl5daSMtVOH4rsSdd6MY3SRDmrFJ2ZQRm88OGjYTMx8mz2ALnAEITEu+L4yY1pbQbi3aHHb3mGz7NSUavhUmWF7bwPL6GrLcgE1HCwWiUnaXCHPhpV044Ya03L7rwH7Mz01Jud5mkOPU5RYOnlnHqSstdFMDXrkEt1SAV/AlnKwZJKJjMW0HfI1OmF3sny3gnXunsG+uhlrRg+k46La7sOKUz0na7gVXYZifgWn9Xx/5yI8f/V7/ex8+/uEKfDsrMAQi387qDa/7D67A4uKiB8R3NBrdPwrD3nW+a1uO68CvjmJppY4vPvcynj55EZdiH5tGFVHmwExiJL0WjLSNbW6CD+4aw3YnRhJ1YNommo06Xn7pRRw5crSvFTFRrVZEkEh3xMjoiIAVAg1uqoWCL+wCwcjZs2e3hJ8EMExp5UeXDbD9zhVu8Lw+f8+fcRPXehFeVjlt2FniyOYtGSUs6bMscYzMzc1hampqa+SiNSSDDIoGGBpE6HRVZrzxWKWZdsA9oxgRVcCntR7a9WI73LRVXoluMWbXCkc7ZHz4uzDsCWiLqbNhVotlyQhm+/btwn60Kert9+3wdlzPl0253WnDSCNwYpITHDgF2A4DygpYjh0cWo+wGQNVn8dgoB0nEvqV5g5M25ecDidLZNRmZYzyT2AmqVh2C0UyUxmaraawWK7ngUCEx1YtlVEp1+SYqE1ZbbexwSbkSLloOLZJ2aFDEMN1Z5FR0IHXq2M83sT+nTM4cMstsApVHL5Yx8unr6LeTaWkznAclKoVWIUCWkGIbpRI8qvNURF6mC2kuGthFPftm8PuiRJcce4AmVUgUM6DTidM4vBSoVj8P0zT+fzDDz+8PnwbGK7AcAW+vRUYApFvb/2G1/7/WYE8z+1Tp47trdebjwDGTLlUNJkXwWTKE8sb+Nxzh/HI0Qu4EBdgFMeQhBnSuIs4aGLO7OH98yOYt0K4boYEKU4cP47nnnkGa2vrohfQoxJuumMjo7j9ttuwc+dOYRKCMIDnuVupqOylOXPmjLADURQIixFEKnOEwgS10asWXK2n0COWQRGouHuoeuhbfpnmauZZP5E0l69sf1XuEwUGBq24XDKxxvYj3/m9sswqW+3rR0N0r/CTHzzGQYaFoykyF8KCxNRp8LLqcvwgAOn1OvJvApHx8XFMTk7K6EqzK5JXIm4kVQA4MTWJQrkqAWBZ2EOx5MumT9e1ZTIPpIKVvIRDjRztzEDRIvsSIyKjYvtIcg95ZktOjBn3RA/C5FQjy1B2HFQrBbmfRqshIJCOE5UNo7QlvleE7xdgUhPkUNicIqTtWAJ5DWRcT7pqTFqKOarhuMuGn/bgNFfgRh0Rxca5g83cR2CXAdNBqVREuVZDkGRo9QJYri9CXCRdGe3sGfNw7w1zuG1hHDNFEyWTBYoGmu0ArW4Cv1AKu5325yqVyv9kmua5YTrq8O1vuAJvzAoMgcgbs47DW/kHVuCFF15warXa9WHY+2QQBDdZtuVQA0A3zaVmB3/z4jE8evQ81mIXndRGFKewshTjUQPv217CdqcHvwg6E/DiCy/h4AuvKCBg5KpbZsDiSr3Gzh0LuGX/flSqFdnAdessQcXiiZOSwCrMgG0hZBIoz/Yts8+W0JnhbGk4+LB4mzo+XdgMWo9VvKvqt+FZOVQ+h45QJ9swPz8v19X3r7UmWnyq9RxkXf4/9t4E2o67PhP8aq+6+3273pPe02pJluVFlm0wpNMmCTQmhIaAQgicJnQSJ+me6ZClyZmT6aOcOQyTThhCmiQDnZ2EJE5YDAQw4BXjVYslrN2yre3p6e13rb1qzverV0LJJBPAGCS5rs49b9G9Vf/6VV3Vp9/vWzIAIj2Xi2qanICagZAsOZig5tKgO6pCdD1TuNDIrdvpod93V8BMDNftg+MeAo/xiVWiiKE0luAp337eXeE6hoaHUa3V0er00Gq1oaSBdByiVBGLdwIMXauhaw3h6eUEfRKOkz6ixBPQoJkOolBD4sXQQl9GHYZKEBJLjSxKdA1m1PBQOdaiRDcL1YsSBQGBBoMSNVM6FWaljPluC6pTRiR9C13ccklWNg1NpL7sqNCHhh2pyHeRxIFIhFk3dlRo5152KjCtErzUQDdhmJ0KQ01ghB2sKQW4bqKC2zevxpqGjbpjC9cnoTdI3yNvKdZVvGAa1m+4cfqFbrfb27VrV4b0ikdRgaICL7oCBRB50SUsNvCtVICdkZMnT96wsLTwu1Gi7NR03Sb/QLNNnOl4+PKBE3jgwEmc79JK3EASpqh6S3jdZBVTTgDTitELXDy152ns3/vMyo2MQIAS0yw7jDdjqj8cy8bGDRtw7bVbMTA4ICCCf8cxBD1LpqenpTPS6/flf+KMfifDIlPDZPyKHGTk3REBILnPB2XEJF+ugBCDjqFxjE6nI92UPHmXI5rR0VHZL1/L7kieVUMQkEt68xRdjnz4uJR4mv3MTkUGHLhGHqOogyyON9KMpEuSqx+g13MFkPB1S0sLcuxcw9iqMRlheZ6budmugKhcKkxHVXZwOFpqt7s4e25G9tN3W/ADFxG7LooJxCYUpQq/PIr9CyFcw4aSejSBh2LIixD1I6huiLISo2YCJVOFTsYqta5xgMDrIUmiLAiQgl36wygGYtWEn2joR6mYpcGwoJXKWO71oJdrCOR1mkhyqbwpsQaGBtcP4AYpFMtELEtIYZCIwm4R1To8TyJHzrxNQnCsFqNqpNgwbOMVa+uSmru2aaOss1uVwPUZckiPkHRGQ/JZRzP+KLXtI3fccUf3W7nei9cUFSgq8K1XoAAi33qtile+yAqkaWocPHjw5o4b/YZjGT9o6UHFNFNEpoPnlz08sP9ZPPLMKZyaa0OzqqjGfbx62MBqw4OpR/CTAPsPHMZTTx0Q509NJ7GRihuqZWIhPmYmXiReqpianMTmzdfIKCIfQ9SrNbmJ02fk2PFj6HnexRA7/k+bnYJcSsu2PG/otJK/GA5HwsAKoZNjnBXkIDk57FSwA5IDDwIF3uCpSOE+8/Tefwo28jENwQ2B0D9WwMir/9Foh12XXH6bc0GkY8OwvyBCr9eX8VOjUcPExASaAw05fgIV3oB5jBzn8IbOfwB03UCtVsemTZuE31Kp1NDredi7by8OHT6AntsTjkiqmhTQQlNr6JoD+EYrhWc6gELgw3ZOjKDfhdL3UElTDDsaBkq0bo/hBx5ct4Mo8hGFLiIG+fFYE3JuTGhmCbAq4sbqqxZc6PAVHSEBimZDs0rSvQI9ZigHjhMhHmuaBS9MEfIvDA2JGjIPGKpKwxhySBzhq/D86UoCAyH0xMeQrWD71DBu3rAKG0cqItM10ki2G4YEImEax8leDdofK3F87+D4+NmdO3cWFu0v8t+A4u1FBf65ChRApLguvqcV4JjGi41XlIz0PxlK/7W6FjZVy4Kvl3F6KcBjh0/jgT2HMNMJ0NBS3FhXsMrwxdY7QYxDR47jqT0H0O52BYTksljpMIhxVpYaK1Jdw8DkmjXYsmWLgBGqQnjzYteCsl0SWI8/ewKdldRbFiLPYMksz78p272Ul3FpN0P8RKI4Y42sWMbztdw+wQcVKexIEKDkWTG5j0neqck7LRm/IxvBZH4gmeol/zn3CMlD/PiVgCNfc+a8mnmlVKtlDI8Mo9lowLIthGGAXof/mSfQyXglpXJJSKuUNOuagZ07d2Lz5s2o1RqikvniF76Az3/+HiwuL0KzyBPRgdiAqlXRMRs42lHgGmXpQJg0CYldxN1lVOIAI5aOkbIh/JHA62C5tYhOZwlxxO5TSK21WPozV4/GYdAspEYJilMHnAYiy4GvGugGNB9pimLHJyA0Mi8SdqBSdk1Ua8UnxJJcGKjk5JA8zJaPiUirIlYsGQ8R3tSUPqYalviC3LR2BJODFTgELVGIwOeTfJfklKqo96m6/tlSojz6b+68c+57+iEpdlZU4GVWgQKIvMxO+OVwuHv2pIamPX1LEi7/rKpGb9ANY1i1qghUB61IxyNPH8UXvv4U4l4Xm6s6Vld0OGz7KwlOnDiBJ57cg/nFRQlRU1RNFDJ80J9DeBhM9SWhMY5Bt1OSV7du3YrhoWH5HR90ECVgOHrsqNjB96mOoftqknwzz0VIpdlY59JMmrwjwq+isqHiRM3UK7nZGYEIRx280ZMgSlDC0Q3HHTnwyIFIzhn5pusrP5YZEMm7I7lyJ3dZzdU1ObjJvUVK5TJGx7IxjEkVip4RZSMCgBXpLhsFBEccw7BjY1k2Vq0ax3XXbcfoqlXZGEPX8JUv3Yu//qtP4MLsLHTHQZiuhBYaVXT0Go60E/hmDXFCvkUKNe7BDjsYtRKsKmmoKhEir4Nuewmdbht+0EcUsgPlg/d+XdWR8HQomaiXIxPYVajlBtRyDbDL6MUmfKUOj+ZpBGk6a5xCEQIviasGIphINFPybKCFUJUAWhpDUS3ERkOATll1MWx52DRs4+b1Y9g2MYDRkoaSxARQZRQgCPk1fCKMo7sdS//K6Ojqkzt37uxfDp+ZYg1FBa7mChRA5Go+u5fxsaVpqu574qu3Rkr6bkO33qgb9riiWdDLVSz5Me59dC/27tmDwTTCRKMCXUuh6QrOnT6FJx57FGfOTcv/0jOrjLxrkAODzBODv+fYhl2JjRs34rpt21CrZqZd7IqQuNl3+2J4dv78eXEYzY3EBNCsyGXZGcnByKVS3ovl5f5XOCMcxxC0kBxKsMMbfZ45Q9IowUgmEaYk95ty3FwN80/HNvnPuaIlN2LLt8GuCDkmuSR3dNUYGs2mbDsRCTNJtJlBGkmq5E2QxEu5M8c21WoNI6OjmFq7Ds3mIDSNPJkIQRTi/q9+FZ/8m7/D0uIyVNMSj5BIMaCVGlhIbBxeChDZTSQhRyUhzLiHASPA2rqCETOG4nfRbS2h06Zyp4sg9BH4HpI4zDg+SSrnT9Mt6V6QJ5LoDlLTgeaUReYd6FV0lAY6KMFTdeGqKEqSqV0UIKG/iWqJKkZ+qdH2jl40IUzNgGpUxFBtdQ24cbKCG6aGsH64ipqewE4pLU7hByncIJ6HZjwYJ8on+53Og7t27Zq5jD8+xdKKClxVFSiAyFV1Oq+sgyEY2bPn4RtUVXuXpplvSqGsZ/ffqTUws9TH17/+OJZOn4LBGHp26C0dnYU5PP3E4zh89ChSw5IYenPFICwfWeQjGvGhYAckTQUQsCty7ZZrYTu2dFEk8E3MvBLMzMwIgXVpefkiiZShaRmZk94btCv/pmdHPi6RLgidPpOMfErQw33xmVu7546o+SjlUrXKpXby4hi60mWRAFsBU1n6K43aXPJZVpJz5VglxVaT46g36tLlIADyg0BeT9xB4EIPEq6BEleCo1Xj45iamsLqidUYHVuF4ZFRsJNCsWroh+h0O5hfnMeTjz2GL3/+C/D6HgynBJdGZU4NSnUQJ+Z7eLYVIHWaiNwUWhTAjjtYN2hhqpqgknYR9FpoLbfQJhDpU0IcgnoZw9R9XdOjOI6UIIrZ1jKiBCpdWamWEVChaSjXB4DqCBbUIXSNGnqRgpBtI85dqIrhH4IPg0CGxN2si0T/kpISwUoi1B0TEwNl3Lh2ADesG8B43YLN68l3oTLniLUKcMSP089DMe4eHh4+dPvtt7tX1iepWG1RgSu7AgUQubLP31Wx+kOHDm10Q/8/xKH/bqjhanp/GEYF3VYP39i3F2fOnkE/SWA6FhS/j+P79+Oxxx+Hy9E+xyYrJNW8a0DZZc7DyHJOMkJro97Azp23YMOGDVk3QkzMtExNE8c4e/Yszp47B5feFlTSrPiE5J2LaEWye6mXB8EHg/ZKtn1RmZPbvefGZLnhWJ6im8tlvynPzaTANOrievORDX/H9/BJLgg7Kjk/RVxidV3IpbkvSGZellnX85hzIELjMI6K6rWKmJixG7J+wwasmZxCvTEgIw6Crp7rYmlhWcZeC4tzOHniOJ548GH4fRflOrkbVSjVYXSVEh4/fhpzMW1Tq4h6IewkQkXpY9vqGsYsH2p/Hp3WIhZb7TTw/F4Sxy9ASc6Ymtmt1Sr9klPyYlVRPdc1up7v9Hr9ahCFk0qKtXEYVTizKVfq0AcnMGtPwCsNoeVG8GNAodpGggz5PR1fdSQK455JjGWir4JK6mPQjLB1TRO3bl2DrRNN1M0ECkdUCaieSgPX77qee8AyS38dpNrdP/qjP7qg0OO9eBQVKCrwPa1AAUS+p+UudvYvVeCpp55a7yXBz8VR9ydr5dKkZZRQscs4efQIntq7B3O9HkzHgaOqOHP8OB566CHMtjvQLBNJnHl/CHGUhM0gWHEZzSS2cnMPQ/ELmRhfjVt27hT+BoGIWIqrCmrVqnQeyIfgmGZubl6s2xncRr8RggqfgXxiP56rc6g40YUQ2qjVZQ35GIbg4dJ8Gr6fv8s7IDloyushJFu2Py6mBGcyYoIK2TeD+zzvopcIX08QMja2SjovmYeJe9E5VTorYQam6vWqeJo06jWsXrMGW7duweo1k7BLFYQhvUY8dLt9nJ2ewdlz0/DDQJoLM9PncOzp/fC7XTj1OszGEHpaDcdmetjz7FkkdD/VLKhBAjN0MVKKcc1oCQOqi3B5BkvL8/2eH5y1LXvf5OTkF7Zuvea+971v9/Q/vQZ2796t1uv10b1PP/6aU8+dfFNrfv4GhOGUpZsWGqPwJ7aibQ5i2QX6QSoSXv6VWbKhmLqAkzBRoSkaGoaGauJjxAhw04ZR3LJtClMjVTj0MokCuQ48L/AD3z8Th/FTpXLlw7UXzu7bedddhSKm+OepqMD3qQIFEPk+Fb7Y7f+3Avv27RsOU/+dSIL32qY9XitVtPlzp/Ho449irtVGouqwNAOdpSU88eQT2H/oCJySc9GC/aJ6JBTlg+wgH6HkRFDemNkR2bFjB4aa9BiJkMahAIpqrSbOqtPT50XeSz4HuxCakWXD5NujLJRurPwdQcDgwAAoC855HwQNuRdJfpQ5KOF+uKY88C4HNfwdVSGXdmEIPDIXWJqKfTMQj6CCI5YsIwaSG5NLgInA5JjEKySVPJlNmzaIcojjmPHxCRnj0OQriGLxDJlfWMLc3CJm5xexuLSMnuei7/rQlBTt2XMIvT6aI6PQasM4er6LR545i9PLLiJawXM0lQC618KaAR2bx2rQO7PozJ7t6xqeHFm1+mNTU+s+uXv37uBbueY/9KHdjUP7D/7wySPH3rs4O3uLNjBqWJtvwiyqWPQ4ijPFvIzEZNu2xGW1FwGpXoKZphhK+9g24uCOa8ewbe0Q7JKOKImkW6KkSur2+33P630DSfJnN41M/MWaYgzzrZyW4jVFBV7SChRA5CUtb7Hxb7cCZ8486swva6/pd9wPVxx7vL88bz/+9YeV+eU2FMOGaVhiZf7M4cN44KGHpT1PPkbu0SFk0hWLcypgVuxKhT9AEJB3FV7zmtfgmk0bYaiaSErpQ5LJekvSBSFx9dlnn8X8/Dxc37sYDCfvVzWUKxW5yfNZLpWEI0LAkKtYCBz4zA3DCIy4/zxkLyeb8jW5BTyBSP7+PIGXx8UHuR8kwvIrRzHcTtYpycBL5qya5dHQ5I1dIZJTb7rpJvETeeUrXynSXLvEMVQiPJKFxWXpgszOLaLb66PV6qDd86BqOiK61QY+qqYKU9fgJSnOLPdw4IVFHDrXw1KkIOFYhCMuBhUGHUwOGti2ZgBWbzGxEv++kUbjgx/8yEfu/XavAb7+h27dcg0S7W8u+PF2Z+sNesscQicuoxdQVq0IN8a26ICriXtqEito2hp+cOsU/u32SUxWaFgWI1ETtHp9dHpBEkdKN47T+x27/P43vOG1e76TdRXvKSpQVOC7X4ECiHz3a1ps8UVW4O70bm3rM1u3dd3WLwedhTc99djXG62lNgyzlOWLqCpm5xfw1fvuk84FJbI5pyNXtUhWzErwHX+XdyDyEQ47BLSBH6jVYRvsUuCidbooXSwL56ZnZPsLS4sXwQK3U6lWMTwyIgBIOhVhiF6ndzFQj8Dg0k5HbkGfy3tz7xPukx0YggcZvYS+dGH4fT5mYreDAGZyclLktuR68PV9Wo8zQVhSdrNU3kyyHEFZ2b9TsrFu3Toh4m7fvh0//ra3oVGrCeg4P3MBp85OY3ZhWdxYOz0X3b4rybmGbcHzQzTrDUzCLa3+AAAgAElEQVROrJJR1UNPPIX9J06ho9WhNddIxowb9Em+AYIEthphwAyxaaSE9Q17umap/+3Dv/Pf//jFXAo/9GM/Nqop8ZdOa5XtUW1U85Uy2h4QpqYYmWlIJHm3YQAbRup45fZrsH3dOOom4GgxkqgHr9+REVXgx6fCMP2j0VVTf3D77bcvvph1Fe8tKlBU4LtbgQKIfHfrWWztu1SBBx54QK9Wq8ORu/iWrz/8wC91O+5GdiLCOIEm+TLA3v378fAjj8ge2c3IQUbuveGRXxFmYxc+eNPOuwr83atuvx0To2NQ0swL5FLwQLdRk1k4587huReeF/8Pvkf8QZpN6YhwP9KJCULpiORdjnyMk5NR844HAQjXeGkInoTzeZ5sv9PrQDcM2Q4BCT1M8pRcurPmsmOOi5gnQ6ltzoHJwU0Y+AJECJLoqMrQu2PHjom76+7du7FqfAIXZudwdvo8un0fimbADSLMzS8jihPpmLBbQhdTy7QxP7uApw8ewpmFFjyzBN9uoq+W0HF9pHChkTgaalBDH2V0sXHQwrrR+vtvWD/1h7/xy79w7sVcDrt377bnI7z23sPPfcIvDZR9rQQvosOrIbkyNiKMllRcPzmEV2/fiMnhBkp6KqMkGVEFAUK34yON7lFT5WPqUvj4Y8895+7evTub2xWPogJFBS6LChRA5LI4DcUi/rkKUN777DN71939qb//s27fezWJoswNUZn5kgAzC/N44KEHcfbMuczJVLJXskwY4VzQedTNlJgEKqJGUVVRyfA1t958M27beQt67RZ837sIErKOhgZVZyZJKmqaC7MXBACRl+GUyxcdXcWvQ3LiMyCS7ztXylyqjJFsmks4Iuzi5D4gBCPkolCxw+95PIODQ2KGxvVyO/nYJgM6GUfl0hGPGJeFgdykuU6Cnm6vi0OHnhFOyX/82Z8Vcqvr+hJix/TZFCpcn4oZknFjpMxy0RWRSh8/fhJPPvUMzs91oFQaiEp1LEZAK6THLYm8PgzTQti3AdeDmXSwfsjA+rHaf3vdrdf8P//re97zohxJf/W3f7vs+sZ/vO/gs/9XYA84oV2HG8VIQxd1K8XGARs7poawfd0qjNRKMGjhLo64EXr0awnivYqa/E9NS+9rt3Fu165dhSy3+KemqMBlWIECiFyGJ6VY0jcrcOjQIfOeT9/96b7v/rsgCFRLgcgzOUtxowh79j2Np57ak4EIXb94oxfOBGWvLkPgQukc5CAhD8AbHR7G29/2VpRtBzMz5zPZq1irA4aQOSMBJHNzc9IZMSxTQIFp27Kt/BnTBOOSk3apTXveHRE/k5WgubwLQiIqzcjyEYsfBQJAyAMhACmVMsCTj3ZEdZPQXZQhbjpUnUm8mbw377JQ6ZN5i+jiM9Lv93D61Ckxb/v3b/lxbL5mCxQG8AUhQkkRZuptioBmZSRbkISrK3AcA4eOnsRjTx3DzFIIXy8hsBz0FA1tZr4o9FhxoapULVWhJypUv4260sXaprZnatD+4Btuv+kzP/3TP+19J9fz7t+/uzLduvDDTz39jd/xlOo6rTKsotKAG7goqT6uXT2AWzeM4JohBwOOBoNZOiudnMCLvCQO/joNk08EibH/zW9+85JCF7TiUVSgqMBlWYECiFyWp6VY1KUV+L8/+H/+1dLS8pvDIHBMJZU4eRJKY0XBUquNL3/lq0IqdcoVuXFnoxhqRiBdEY49OLKQ9Fp2VDRNRjSWYeAt//5NeO2P/AguXJjBsWNHpevA7gm7HwQIZMNeuDCL+fk52E4pG8mAVvBxlgSTIss9EfdVkemILFiSdVfiYsSVlWtKU0n8JTgQwigNyuII3U43C8wrlTAyNoZmswGTMfRxlmND467Mmj7L01ENDRpURDQ6o8FZnNWDwIOheRJmpwJhFGN5eRnzCwui7nnLW96KG2/aIa/l6IeEVtaDWTSWZWSBfSULuqmhXC3jvq89ga88xLFMiKUAAkIiw4RLIquaIGFbSiFnpwyLWTHdDky/izUDpjs14Dw2Xnf+ZOc1G7/wi7/4U0vfzhX9K7/z0aFzre6PHj979j+1e8HOamUQSaoKMXlsuIGt60axdc0gppo2GnoMNabcWEW358Y9NzijKMrHkChfqFSax+64447vCAh9O+stXltUoKjAi6tAAUReXP2Kd38PKvDR3/+9D89Mn/upMAwGdZUKiRU/DhI9U+DI0aN47PHHoGkGDJPyzsw7hICBPIt+rwfX5c0/hs4IeTqxUtWiqrjphhtw110/J74i+/bvxenTpy7pqtA1VcfMzAUsLi7Cckoy8iCXQlxXBYhQosPvMiCSE1VzXkpuQMb1EGyQs0EQkI9V8q4IRyfNgUEBOnwE5J2kgGWQmMluDm3haQlPkEFSKjsYkXzleEU6GxHBAcdKZMGy0xGj1VqW9TPY7m27fkIM3bhdt98XVU2tUsJAs4ZatYRyyYbjsKukwqpUse/gMXzx/qdx4MQFPD/XwqIfIdBMuIqGgEBIzcAeoMPQTShuCD0MMFDWMWin/Sq8w2NV/ckbtmw6ev2Oa49Wy5V2pKqxkQYzLtB+/W239RRFkVYRwxAPnl0Y2/fsCzcfP3X2jvmO++pulOwwnAqMOELV1DE+VMf1m9dhw/gAmo6Csp5ATyN4zO9JlY4fxF/ted6nnEb9q7253tyuXbuyNlTxKCpQVOCyrkABRC7r01MsjhX48z/96K+/8Ozzd0Whv1ZfkaYKAFAVxOx8JCkefPghnD07LYoWaQesZNdSwhv6zGPpS7eDnQXhatCyXVEw0Gzi7W/fhdtuewXOnjsjoXp8DccnHPewSzA/t4CFhQXhjPBndjMo942ZlUK3VUn+zRzGaRfPb0S9w0WsdGhoud7udGQN7LQQCPArX0fy68BAE5Zty3uzUU0Wc881sIPBrghNP7n9zK8kknWIQpkdmjgL6JO16PQ5YY4LzcpcSRlm+N+ut+3Czptvlu3yUWb6br2KerUsUlg2cVQtc5tNVBOzcy3sffo4jjw/gyNnL+D4zAIu9BN0YcNn0By5KirXFIqZmJpoUNMUppZATzzYiYsBS/VGBxvT42OjJ0cHG93xkcG4ZFqzmq7MuL432+50vYVO2zm/1B1Ycv3V/SC+vuMHN3S9sKJqJkqWiZoW4bqNk9iydgJrxwZRtwA99oDIh0/H2XZnTjXMzyWp8afVavPxO+64gxHExaOoQFGBK6QCBRC5Qk7Uy3mZf/NXf/H2bzy9/31pEt9omYaMWdgN4E1eyKeVmtjAf+1rj8rIhARK6VaswBF2L7y+K+Zk7EoQgNAbQ76apjiNvupVrxL+R2t5SVQwuY07Rzj0FCFPhDd8dlwIPuRJDCKIJxGlinybZom5OVlV+gUr/iXsquT757iIgIhcEPqCRDH3mWXbiJuraoifB/eRh+5xZHIxlC+OEYmTLMc23Ce5JJAuh86UN1ECRQgjXzJ0bFPHrre+FTt37hTfEx5XtVKF49gro6wM5JBnYzsO0tTENOXLz5/CcreP00ttPHniNA6eaWExqsJTbAGBmpYiQR+ESlDZjVKRphHiyJOEXI3AJI4w3qhiamQIqxo1mArPkdbu++5yz/cCL01KrSBqLnuR048VxIoOLQVqhoFVjTK2Tg1j+zVTGGtW4GgpjDhA4vXh97uB13df6Pb7X7BN50/f9NZ3HHw5f06KYy8qcKVWoAAiV+qZexmt+x8+85ntX/7KF39bV5XXlh1bSZM440OkKyZhpiXhdY888ihOPPssKL0lIZOghF0L5syQiMruQBYCF0tHhGCBN2RVUXHNNZuwTdJ5KwJE2IEg6ZNjDoIGWr5zW5lJ2QrgkI4Huy+p8ERyomsuH2ZXRXgpui6E0tnZWQE13CdBD0EIgZC4sDKITbocDFNRoGsm2BEQs65cWqxrsraQr6N/yAonJAchTNXhejl+UpEgiem46mH63BmoaYK3/8QuvPIVt11MBDZNW7grmm5AN22RDpu2BcepwDTLOPXsSZx74Tn0/T7aUYyDp2bw0MGzODYH9FCGG7MeLEEHihJJgi59XmKF4yICKg0q7dijGFaSYIhKnihEv70oZNggDhEZCmLLAGwHuu1IYq4RxajpKraMj+H6a6awYXIQzYoBg9CHCb7dDvqtdisKw6cNTf+UXa9+6o477jz7MvpIFIdaVOCqqkABRK6q03l1Hkyaptp7//PPfwhp8m5DU6u09ia/g5koeeehPtDEwvwi9u7bJ46h7E+wE+L7wUVzMN7wc8lsfnPPvUeGBgZx4w03YGrtpAAN8j1s0xKQwE4KuxnZe7KEXIKArFORjXjI38gVLvlZuBSIEGAQiHBb7IDQ1yMPuMvUOgyVVTIlDggpSMklnKBCKLOU54PHFEQhQ9uEvEmwJKMbdmhERpxIbQgQUgKR0MXy4ix8t4d3veMn8epX3y5dEBkf6SZ000G5Vke9MSRkX92wBJikMRD0ulieP49OZwn9KMKphS6+9PhxfO7rz2IhdOCrNhIlhqJ1oGmRqHi43pj9Ed2QdUsInWYi8gKYzN6NQqhpDENTEKspULYQmwoUU4Wjq6ilCSZtEzeuXYOdWzZifKQGwIOup0gCgpBe6nU7F7ye+zXfD/9k17t+5ktX51VfHFVRgZdPBQog8vI511f0kf7RH/yPtx09dvS9vufeVqtWVMNg9koopE52OiR8bnAIs7Nz2Lf/aSwuLQmPQ0ilokrNeBYZP4Ppupk1On9vmoaQQulCesP116M5QKdWH6ZuZK93XVGfZOMaPSOL0rODKb+8uaoEEBktIQcfl6b/souSS3S5TnZEuK1cocPv4ySSsYqk5qq63MwpqY0jqmBUuanL8XAklcET4aSoRCMyHWJXhkfIlzLFN4MEWhqjtTyLfruFd/7U23HbbbfK8XLMxNC7an0AjYFh+aobNhJmsjCALwpgGCrSwIXn9iSZd7Ef4itPHsNH//ZBnGorCO0BeHRXNXowzIwnw1FSlKqSC0RwxWMyDAsUzyp0bVU0ca1l0J7hmDDKDlI1hAGXBFdsGihjx+QYbli7BquadahpgDD20e934HZ7Qej7M6qifryq2X/+g29864kr+qIuFl9UoKiAVKAAIsWFcEVUgE6rD99376+5nvveJIqG85wRz+uLRTk7HbV6U/gN33jmkChpSA7lTZVci9yBlDdy8ZvwMnt0PkTBEkUYHh6S0cXmTdfIOIaakNwrJON30MRrRZorTq0kh5KnogjHg49L3VUv5YtkgMeU919qTMaODDsi5GfwmAicmIgbMapeeK9cu4E4TSTzJiPR0keE4Ic25lTTsHdCcmzWPSEC0HQFZcdG2THw7IljaLcW8M53vB0377xJ0oQ5Nmk0BzGyagLNwVHYdhVQCVCyTWg0LEOEKCQQ0hGnKZa6Lj5//1787p98Gs8vx9AGJtDudwA7gm4o0NgxShVESUYiVk16kqRZ94bkW9VAlfvRLfQ41jENlA0dFfiYKMe4eV0Tr7huEhsmmjCTGJFLebGBnttDt9PxOsutg6qqfKAxUvvqHXfs6l4RF26xyKICRQX+1QoUQORfLVHxgsulAvd+9rPrHn7kgf/a7XZ/3rFNimZkJEKuA4FDnCqiaqF8d9/+/Th8+DBo807yau5oKuBAYURK1h3JOSO8wTfqdezcsQPbrt2aKVr4P3qN5mDGylglkwCLRwhBB9ECb/9U7zDhlZ2EldTfXJ6bG5nlCpkcjOSgJTdRE64IORMiC+a4JyOqpmneDcl4LgQhnA4lUYQo9oUtSzMv/pGAPYIjVRMDs1VjY6iUHdx3/5cxd2EG7/7pd+EVr7hVahbGMer1BsbH12BohBk2NclvUTWDRwaofeGbpImBKNHF6Oz0zBw+/smv4OOfvg+e1UDfLKHb6wElurFq1AvDSLmSzEAlTEPAgPiUJCu1YtfFDxKU6nUkvouGnuCaoSpeec0Ebt44guGaCi31YJKtGqVYXFxGq9Pj+OnDlmZ+6M63vOO0QvlQ8SgqUFTgqqlAAUSumlN59R/I3XffrfVaCz/w3LMnf3l27sIbhwebqFYr4sshIXdyc47g2CV4foBDhw/j6LHj8FZGN7yZkk9BUEIjMI5IGB7H0Qt5FQQSU5NrBIw0GnWR8ZJUShBx5swZ4ZsIuVWUIblaJesrxmkMoWiuqGbkK8cllNvmtvNMADay7oxIcKNY1ps7sWbdFOnRXPQGyRQxmQaI+hRKZQ1Ty45JSK26dHOIWki6tRwbluPIOjds2Chf//7v/w7LrSW8851vx5rJ1VhaWhA/lA0bNmByci1GhsdQrTa5OpiGw3YIYpWpvzwGC1B19FMFX/raXnz0r+7BkTNzaE5MoROEmJ67kPVVLSYQm1AThcJemOSoECgSJJkm/DgC02kMx4GaBKgiwpiTYse6Edy4fhzrxkfQKJdhs3OEFJHXQbc9E/bd3gFDr/9WL+w9HEX2QuENcvV/zosjfPlVoAAiL79zfkUf8ec+99HSC892fnB2duaXFufnXjs40JAuBTsh5DF4vidKjXK5gvmFRTx94IDIV3kzJ6gI/BAJiagkbLKDEafCV8g8RiKMrxrDzh03Y2pqCoHvXVS90OI9DKOLAXpSREpmswFO9kcIrNmo5FIFjYCWlfybiyCEvJAV23duinJgqnK4dnZ05Gf6hPC5EspHboiqkjfCID+VFh7SQSGIMjRD3uOUHDQHB1FrNHDTjTfhwoUL+NjHPoYwCvDDP/waDA0TcKSSPbNl82asX78BlUoVSqrC1B0MD68CyR6JTimvCaQ63EjBowdP4K8+fx8e3HcIPRiwGw14gY/F5SWohgnVKCEODKSJgpKpoFqmEZuBvh/BDQJ6nsF06C4bQY+62DZSxW2bJnDd5CDWjjZRtktIYnJTIMTWdmtxIY3bf56o/T+s1WozDz10uF+E1V3RH91i8UUF/sUKFECkuDiuuAr85V/+Xm3uXPc1c/Ozvz43e+G21WtWr5BBCQJo8hWLFJX8gunz53Hw4EFMT08L6ZPcCPJE8tGJZTuwTEvcVzvtNpqNBnbsuAlbtm4RbkM+bpmZmREgIu8jqBAuBUc0SiajBT09MiO0jBxLwmjWOeGaJHCPfBVVFW4Juyzi2yHbSBGElONmRFX5XQ5q8q4KVTl0VmW3IgzEoExGMXyfgBxKkW3U6jWsmZrE9u3bhSR6z6fvwYMPPoChYaqCtmNiYhSNehWNRg0T46swvmocjl2WLoxjVzAxMSW27bptQTVttLopnjp0Ep/88oN45JmjmA8TuOSS6AaC0EfEsEAasaXszJjQDAt2iYRUXXguvi+WczDUBCXFx7AR4NrVTdy6ZRKbJ0ZQd0xYzLdJAd/z0e33Aj8Mn9F042NBe+HeN//kT79wxV2gxYKLChQV+LYqUACRb6tcxYsvlwr8wR98oNme779uYXH+NzzP38agOHI5BAykWRCcJsoNVfgdhw4fwunTZwSI6KaBKAwzQKFqEjJH1kG324Fj27hu+3XYsmWLEEEvBSKikmEXZcW8jNvOgQjJpDmxlTXi63LlDH+fdz/ysU4GRLLOiYyVmGsjuS303lAFiDC/JhXOCYFP9qR5Gjsk9P/ITNUyIzOG9A0Oj2DthvWYWkswoeLxRx/H3qeeEsXK2OgQrt9+LapVSp9TcVMdHx/D2OgqVKo1mGZJAMnwyGpYdgUgiFto44FHv4EvP7IXh89OYymO0YECV4iotsiI0yiEaWhQUh1JrEOzbCgmkChZh4iOq44KOGmAyYqGV20axU3rRzHeLKFWIoBREQa0ae/D9/pzYRLeF2n4uFavPfnGO944f7lcb8U6igoUFXjpKlAAkZeutsWWX+IKfOADH2imcffHFueX3heG4eZKuayS/xEL6TMUDobYmSsKZi7M4PCRIzg/fUEyWNiNIImV4w+OS5qNpow7+JhcswZbt2y9mNhLlQ1HM+xaEOys4JCLzqrC91ghqeZmZjlXRCY4DIkTGXFmiJaDj7yDIgBGpMQmJOKOrRHxbs+M0mjqIfExGUcWkXiWMASO3R0aptlYNbEaGzZtxsDICBbbLTx94CCOHz4KU9OwbvVqDNQrGB8dhGOrsHSgUSfoGEK90YRTqqJaG0C9MYzBoXGkqoWTz5/GFx98HF/f9yxOnF+Ap2tIbUMC7wL6rOgWPCp8ggCmqcHUzMz7hKnHSgRFTWBpKhykGDSBzWN17Ngwjm0Tg1jVrMDWFcShD89z4Xo+jdoOJ3H06TiKP7t+m/P0tm27gpf48ik2X1SgqMBlUoECiFwmJ6JYxndWgd/fvbvSNvD2+fn598VhsLZaqehiN46Mr0GliTio2jZmLlzA4cNHcWH2ArrdnpAsqbihtTpNxoaGBmXk0qg3sGnTJuGDECRwG6dPn4YvBFc7S7pll2PF5j0HG5fyQr45pskEHvnPBCJcjwAKkmtXJMTscDBXmKoXIZ/mtvEy6kmgMnVYU6EZOiKR8oZQDRvlWhMjY6uxamISZrmKc/MLOHD4CJ57/gXoKTA5NoaNk6sxWHVQc3RUHB31ioFarYRGs4EyuyF2BdXGMOoDo0jh4MiJ5/G1x57CEweP4kJPha+XkJgaxbxZ4i4UBAngUXmUpjAsA4ahQxdjNXakfBgq3VGB8YqJ61YP45bNa7BxfAglQxWSLT1P3H4HfbfVCiP/gKLpn1R143Ove92u57+zK6F4V1GBogJXagUKIHKlnrli3Rcr8NGPftRYmp/5xcX52bsURdlgaKrJmzaBAUEEH7VaTTw6zs9cwPzCAk6fOo3zM+cFVPA11WoVU1OTGBwaxECjidHR0RV/jyxXJgMikXiBcOyRmZCR/5GNYfjIv8rfXeSLZEAkH9tIGN7K6/PX8GdyWghCGHZHIMKRjEY/EBnxrIxkuA9NRUwvkjBFc3gMazduQXNoFTp9HydOncXR09OY67rSBarZNqqmgfF6FeODFawZbqJZNVGXZwnNoQFUGwMScBcpFhLFxrmZZXzu3vtxam4OkV5CN7HhJjoSCdwLkYY+FEqEFQ2RaiBih8g2JfeGilubYxjFQ1XzMVm3cP26Mdy0aS0mR5rQSbZldygI0e8x9M97Lo7dr2pK8jmzajx+xx3vKEYxxee6qMDLsAIFEHkZnvSr9ZD/8Hd/571np8+8x+33Nxm6ZnGMwhs/OxvsROQ5Lmx7zJyflVTa2bk5sV3na9eum8L69evQbDblZ8p6OZYhjyEfzajczsWMl8xJVEzOVtxWcz5Ixt/IAATBSuYvkgXa5dwRGcFkAb0ZaBKDNL4l45vQj8M0DHEnjaMALsP+0hR2uYLh8TVYNbkednUA5+dbOPrsKZyeXURftaHVmtBNCyVNh99ahBl4GK3b2Dw5honhOoYGymg2qqAtPjNm5lt9zCx20erHWGh5eGz/N2APD0At17DUCbHc9aVTZDBDxvOg+oFk+6i2jb6qwjMsuFEENU7Q0FNMVhVsHrZw/dQgtkwOo1kti4Im8iNENJNz+2Hg+UfiOPxbNY3+8sd2/YfTV+s1WRxXUYGiAv96BQog8q/XqHjFFVSBD//O+//Lyeee+xklSa8plUomAQW5n+pKF4Jy2Cy3hTf3GMvtNvpuX4AArd3pS8JxSRgGMGjxzvFJGIOqGV/C8IBIJLVEIFTFZDYawvuIE4QM2qOEFyScZvwOGVckuWqGIxgSVJlzp8q66GBKLkgoWTY0FMvkvPRKNXSqaBR4gQs/8OCUHWy8ZjPWrNuIpV6A56cXcPLcAmY7HmKzDJRrCHQLCnNkUgWx24cR+FDDPoaqFkYHahhoVFEuOQK2OG6aX2xhqeMhhAanNgAvBXpphNS0sdxjWGAoYxdxTg1CyY/R2MFRNXTiCB5/1lJUlRhrqjp2TNbxqq2rsWm8CVPNJMhBrNAxNnG7/U6/399XtZ2PwPLv+5Ef2dW6gi6vYqlFBYoKvAQVKIDIS1DUYpPf3wp84P2/+SutxfmfSZJ0o6IoOpN2y6WSkEV9lwFqunQ6ZMwCFbpliO05uxD0E8ks17PU3Dwnhn4cHbqIEsCsBN4JBCHKYQeDVutQQKjCvydpU+VIJQoQB564lWaZMbRrJ8dEhQYdhuTFBFC4NpH4EiRROcNMmxW31DhEnAYYGKhhw8a1YkT2wqmzeOiJfUjtAQRmAwuBih7HK6aNiPbvNH1XTeiKhhIN1AIfceiiZJsw6Q/CZk2cuaCw48LAPYXqF9OAZlnC/XDDCG4UIwhjpCT+Khps3ZR1eXEqNu2KoSMJPQw6KbaMlPDqayewY6qBsaoGQ9UQxQpcL6THS9jruRfSEA8NrVr93vvvv3+h8AX5/n5Oir0XFbhcKlAAkcvlTBTr+K5W4Ld/6/2/1m4t/0Kv051SFai2RdDBm28ifBF+7fa6UBhiRyULZSkrBNdcasuOAcEIgQk7Im0SXFNCisxsjLdxht5JW4TgJFUQJmmmylEyginiAHHky7iFr6ezF7NbBGiAXYYUSkwpbwyPacK6JkBBQE1AHkoMyzIwsXoU267dJIqXI4eewdlz0+iGKTythqXIRgsVuEYNoVVCpOkCJJjMaxom6qWycE0CL4CmqCjZDnRFl04NR0eEPjRKS1Ue2Yr0VtHhcSxFoCSAIoUf0S0lS9jlIVumAbDTYgG3bJ3CbRvHsGW8hqbhQ4v6iKIUPT9J2l3PD6LwRKVc++3Xvv5Nf/ldPdHFxooKFBW44itQAJEr/hQWB/DPVWDPnj3Gl79wz39x++4v+567ijdcdjeYqMuuB11WyR8hj4O5Kxy15N4f2WiEYxJ2FUhMTTEzcx6tdpazFhNfrACLDIPkKh3atjNyhWTOEApv7AQlorDJxjFpmvFJ2KVhW4I8ESXObNpLdQdhSHJtAsvUoaSJ+JpsXLcea1dPYH7mDE4e/Qbc7hIY7WJVG+jGNhbCEmYDBzOuiUWlgrBSh2YzUC4RgrCLczEAAByOSURBVCjBlDivRioszUTZNGEx+E4V03gw+i+ikoU14rGlEZZdH07JBuEbTdPIEummCnohDxhwtBSVoIXrVtXwqq0TuPXaDWiUHGiRDyXwYeuqOK/OLS+d86P4b8vV6kdaLe90YdFefF6LChQV+KcVKIBIcU1ctRX40w99qHG+s/get9f7VYIRcj4s0xQgItwRTYWQTy8xHMt9PtgVIVeEgMSyHJw/fx7LrfY/AiJi9yEeIuyC0P8jkREG+R4EIcxmI0U1lndx9MMOCl1GIaZi4hPCfkRCl9IIpq1CN8g3icSJdM3EODasXSeuo9OnTmPu/DmoUQ+2RjKrDxgmYr2BDqq40Lcw7VqYiUtoGVXY9SoqNoP5XDFLMzUdpuagYpdgKgpMTRGAEqspPHI4uDZFgSHgC/DoFxIESKUGgJsqcPmvhabAUlIMmyleuW4Qr9w4ju2TAxiwdYR+IDbtXtdDu9VGmISPmo79e/35pXvDcrlTgJCr9qNWHFhRgRdVgQKIvKjyFW++nCuQpqnywQ/+5mB7sfcTaRK/TwHWSCQ9yP/IrNZV8iKEdJpbs6uZ6RiAIIjkZlymP8e5cwJExLxMfEFIWM18xziOCdgmSSJoiQ8VkQxtyD+JGQHHbsMKnURXUsauCCeEuSy865OkGkp+DODYGoaHali7ZhUGmw20Fpdx5tRp+G5AuzCULRWx24WiBNBNE4leQS8tY8G1cb6v44ynY0EpCWnVtC1J9JUsHoudEAMV8mHE8VSRsVSUUq1DIJWQ0SsgSWgqnDipuox/egFHOAoMxKjrAaaaOm5aO4Lbr12H0ZKBiqnDTBP0um0Evg/Pjbt+GH9GSdQ/1ur+vjvvfGeG4IpHUYGiAkUF/pkKFECkuCyu+grs3v2rI4qv/HiUxL/h9nvjTKSNoiALsGNXZMXbI5PY4iJJNQoTASK2XRIgsrTcyvxACEQoz5VOCEcx1L0oQBJCT1zakkFNCW60FX8OVcY1qpZKKq2ak1vjrJMSUqGipAJCxoYauGb9JGxTxezMeczPzUv6bb3WhGM7CLwe/H4LukI4lCKEgUhx4CsVzHsmnu+qOBua6OsVqFYFiaCKFLalShhdySRBdsXLJOW4iOMp4gxVwgCZDBOlEdQkgqLrCFUDQRRDi0KM2BquG6/ilvWD2DzexHDNkqTdJIwRhyFaC/NUGT2jafrHVcX+h3Bh4fk33nVX/6q/wIoDLCpQVOBFVaAAIi+qfMWbr5QK/Pfdu8e80H2H67u/7jjOcBh4MrLQdU3MxC7NhRHvEY2uqlnnQ9cNnD17FotLyytARFkBIgQhKSI2Q0Q9E0FPfGi8kUvYHW/sBhJFQ0DZsAIYQsIIhDtCiEATs1RVxel0YrSJqmPA1hS0l5fR7bQlB2ZkYgKmU0YQx3D7PXRaSwjcDgw6rTKATlHhhsCir+EFt4STXgUtpQrVqkHVqdKJoWnknShwbEN4MuTRqkkMTRohWcZNoOjoKQZCuroyzE6J5VnSEkxUDWxbPYTrp8awYaSBhkOZsQ9dTeB2W/D67pzn+l+JguSeVIkf+bG3v2dGESe24lFUoKhAUYH//woUQKS4Ql4WFdi9e7c66Dhjrf7iu6Mo/hVNVZtBFCgcW3AUk3ND8qwYykVEEcOvioozZ878IyAiIEWeiViuy/iF2+J4htkwK2ZmVJmkKjNhstmMKGnYOdEhXQ92WBynhMk1q+DoKSKvg+5yG91WG9VaHVu3XYfhiXFMz89jrrUk5NV2axmthVmYlAOlkNC5IAow7wLPuTUc6zexGFeglTiecVZUPDE0Q4FtmxkPJE2gxxGMlWC6KFXhKib6RkmO10lCGH4bg2aMa8ZquH7tEDaPD2C0VoZDpVESIYzobdJLIr93PEnij+uq9ZVhq3n4hte9jjrn4lFUoKhAUYFvqQIFEPmWylS86GqoQJruVj/+8dGh546f/M9pil/QDX0gCkOVZmOXBtLxe45dyIug1whBB+W78/MLGTlVQuy+mTVD0SsHNsIf8QMhgqorYXXyAVN1xPQGoX+HQm4KPUyAZqMM21BhGTpGhproLs8j8l1E5Kb0AzQGhrDp2mtRbtTxwvmz6PS7koczf2EaPTqmsgsTRdAZIJdEWPBVHO81cbQ3iKXIgVYqwSo7CETFQxt5jVxTkKdiKKmQVqnM4Xgp4YhHs+DBgK0Aw1qIUSvG1okmtq9fhanhKhqOBlOJEQYuvF6boXVeEEWPBr77106jec/rX/+2haILcjV8UopjKCrwva1AAUS+t/Uu9vZ9rgAJrJ/5zGfq+/d+/X9TFeVduqaN+L6v0kmVXZE86I4jmQyIkE8SY3l5GXPzC7L6kA6qEliXmZiR30EfEEme9UPpOCChAVgKfcXFNVF0CamjLIZyYU4t6hUT9bIFg1JfkkpDFwwApsdIGCRiv14bGITu2HAjD4apo1K2MDd9Bgg9WCSbRrGMd0iYXQxNHO81cKw3iC5K0EsGTMeARykyVTO6iSSKYKmprI3OrezkBJQQayYMw+SsCTUlwtYBCzvWjWDbugkM1x1xSCX1Nk1cuP2lqNdZnFOj5Oslu/onC5765UIR832+sIvdFxW4gitQAJEr+OQVS//OK3DgwIHy3/31n71f14xdfuCOxnGsksRKS/VoRbrL0QxHJ/TRYFrv0vKyjC3YEZGUXFHOZJ0QASIU49JMLAgFgFCZYhvsqCRCZk1pvW45UHQLnuci9LoYqJgYqRtI/A6qjgYlzdxV6V0SRqnwSxTdgGGbqJRtIPIRBz0Y3F8K9IMEfmqgH5uY8XQ823Fw2m8gsKowLJWkFCQaTchU2qdJfo2lq0iiUHguKsEHQUkao6wDoyUT6wdKuG3DGK6bHEWz4rDzgThm5k6IKOx3Xbd1PAq8Lw/Uqn/56te89dB3fhaKdxYVKCpQVCCLySgeRQVelhU48fjjtb/41Cd/ywv6bzFNc9g0TYW5LgQOVMuQPxKGofzc7/dFNcMRh3iGrJBRxS2VHBGOP+j0pSqZJ4huiTyXpFfJp6FE2DSh2GUEMLG01EKvtYDRhoONqxuoGiHKig81dqHSbl1VZTuuR7mxBtt2YBu0avdEMaMpiYx7erDRScuY9xycbis41VGwmDpQSlVRBNHunRJlur4mKddjCDlVjNVo8GZoMBGgnHoYq6i4ef0obr9uHUYcDWVDQZqoUoPA68aB21kOA+8pXdf/9M43rvqUotxBL7TiUVSgqEBRgRdVgQKIvKjyFW++0iuwZ8+eoXv+/m8/YBj6WzRNaQZBRmDNc2cyZ9VYkngXl1sCQMRzQ3JmJO5OuiEKRzmaiiAKYTCPRTEEsFBNo2gWtHJVcmA6QYr5dh/tdgdKHKDhqFg7WsfG8QpMbx5W2oXKUQ1JrSvyWgbhacyoocqHluwUo2gpYs1BV61hxrVwatnAmbaKuVCBpxmAbYuahk+uC4om3ZVUNaFohji66mmMqhZjwIiwfsDArVtWY+fmCQyWdaShS5otKGHud/tev9s+hyT8Yrla+fPXvvate670816sv6hAUYHLpwIFELl8zkWxku9TBY488cTgp7/0D/9H4HvvDMKwQnRh2xZ830On0xFpLzskYmhGA3aSWVdIq5JLkyYwVAWWVULP9UkPAckeBCGVoWGY1QEs9oELLR8LXQ/dIIRlGzKKibwuzDjEhpESNjVTDFo+lKiDOOgLkZQdDIKQJFURR+xoaJmRmaail1qYcTU8t5jihWVdrN59w0ZoZtwPATAq7dMSGe8kugk/1ZBqFmxVQTV2MWGFuGlNDbdvHsf6sSpMi02dVMzMyJvpLM+FXq/3NS1Wf3dbafTLm+68kx70xaOoQFGBogLftQoUQOS7VspiQ1dqBUhg/drX7h17+L6H/mur1flZVVXLlUpZ3FZbrZYYnnE0s7BEjghHHBkQyZ6JZMcQobjdHmy7LCMPp1aBVq6hMroa5xZ7+MZzs5hphYh1C7ptwSlZsGnnHgUAs1miPrausrCqmqJupbC1CKYMX1IJ6EtShvNRfUNAoaPjJ5hpBzjdijHdBhajCjy9jsSyEOt0eyWIMYXzQrBEO3uOe/g9ybSDJRObh2t45cZR7Fg3iIlyCi3pi5kZU3f7bohOp5voavLHCtKP+L5zqCCkXqlXeLHuogKXdwUKIHJ5n59idd+jCqRpqv7dX/zFqgPPHPzFvtv7JdM0S9VqOctbSVMBJLPzc5nxGUmsK0CEExoSS6MwgmOZqDg2dEPHjTtvwUw3wL7j53Dk3CKWIhOxVQfMUqZU8X0oSYha2UHJsZH4PehxHzUzxup6CcMlHSUlgKWE0DSIaVqkaWi7KXoxsNhPsNCLseQDvdiErziIdBsxwQp5LnSLVRlsRxdVFWocoIQYDTPBqJXihrVjuGnDBFYPODKKqdgaQreHXrsF33fR73knVdP5TUU37p+eXpq96667wu/RqSh2U1SgqMDLrAIFEHmZnfDicP/lCtx9993a/Pz0xqUL8z/rB/7/YlmmGQT+RSAyvzAPjWZeqpIRWaNIlDPyjBIMDTVxy83XQzMMnF/s4ZkXZnDg+UXMBjqS0gBSu4JIpdNpRojl0MRkTouhkeMqnIzE72LAVFFOA6heC7YSolQyESJBL07RT1S0Qw0+HKR6CZFqIUxVBCTEQoH4taomXc6ko0OZcMkyYIUumkqI9Q0Lt24cw471YxhrlkSWq6SREFLby0uI+v1Q09S/D6Pof9iIDv/w236uU3iDFJ+aogJFBV7KChRA5KWsbrHtK64Ce/bsMQ7u2bNpub30nsD3f6nTaWm0ge+0WlhYmJdRDC3fOYvxfV9GNkkcY3R0FDfffBNsR8fpC3PYe+Q0Ti8H6OkDaCUO3DTjZ8SqBs0wpVNBwmgWaJtCYxquoYtXh0Mr+NCH4nfFQMzmDEdT0I8TdMIUbkL1TR06gU0K+FGAOAmRaAQijKazoBgGjJTjHQ91NcKQEePasRp2rF+FzasGMFIxYetUxVAh5JMLk/S6vQslXf09LYk+d2LBP150Qa64y7dYcFGBK7ICBRC5Ik9bseiXsgIEI4cPP715cW7hrvnZuV9UlFR1e13Mz89L1otpGtLRcPsuNE3F8NAARkaHoekqnjl0GOXBYQxNbcUzp+cRlccw3U2EqNoNUkT089CF+SHurcx9odspCaXSzFAzx1OdICWOoCERR1RV1xGkQJspvHYFIUFNSqNWQpcIcRIIDyRRHUn8NTQFdtRDBX1saFrYsWEVrp8aweRAGRVDEWt3kmE5eur1+h3P8/YoSfzxarX0pR943VuYE0NebvEoKlBUoKjAS16BAoi85CUudnAlVuDuu+82+/3lTefPTv986PvvnJ+bq7fbLSUOg5w30rFt61CtWt03OjLYDGP/jXv37a2cPTuDbTfejDf/xLvwwnwHZzoR9r9wAc8vBmhHBgLoklGTCsig8yqD8WIZz9A2PmVWDYGITuuxLOU3VTJ7eHJTPM+DRl+QOBQjMnGCpcw2BTTdgqaZUOIUNkKMOik2jZRx49phbJsaw2jdhkHAEkeSixP6Xur7/okwDO8JvOirt23c8sj4zp1FWu6VeMEWay4qcAVXoAAiV/DJK5b+0lbggQce0BcXpydOHDn6rtkLC7vOn59eS5Cg6eoppOnXRsfGvnrHD/7AvunpU6tPnT79zvvvvy+JYyV+7evuvPPGHTevVcs19eR8G0+cOIuD011c8EkqLSFIVCT0BEEETWXWSyj27UmoII4ixtEI2EhVRdxV44QGZxznaEjjEEpK59ZISKzyUHRAs6EppoxjqkqI1XUb29YM4fr1Y9g4VkOVBqpRgCQKEPgBojBYjkL/QBwFn1ZN+zNveMOPn3ppq1lsvahAUYGiAv98BQogUlwZRQX+lQowuVeNvffsf/rpazlB2bhpw+GRibH7fu3X/vfn+da77/5ofbBSH1J9a4F+8KGj/tzy8tKvmeXySCtM1DOdAPtOL+HQ+R7mfAP91EJA+5E4hGmp0NQYcRABsZF5kGiAaoifmdjNI6HZvCaBeRzhmAaBR4Qk5qCHliUmdNWScUtd9bFx0MTN16zG1slxjFQt1IwYiFwEbo/vSXp++Kzvhw8pqXLP6MTk117xile0i4ugqEBRgaIC368KFEDk+1X5Yr9XbQWY8vvgvds/0ep23+CGUUUpNzDjKdj73Cz2n1nCeU9HX7EQSJYMYKXsVCRIQipdNJqgQtE4komEx0EOCZsfzJahU6pm2QjJ8QBgaRrUKIKdppITs3XMwc71DWybGkWzXEbqu9ASD6HXg9/vdhMlPgJF/wQs9dM/9ENFF+SqvQiLAysqcAVVoAAiV9DJKpZ6ZVSABmkPPfT5H+22278buP7aVNNVsz6E6V6Mx0/OYN/ZFs65gKuV4QUJ4m4Lum4jifhxzIzHoBJ1hNCUGCY7JApHNIBiOvDCGEzzdQwDdhpJTsxUo4Qb142JOdmGYRsVIzNCi5mZE7hoLy2djwLvsZJp/eFI3Xh82x27uldGNYtVFhUoKnC1V6AAIlf7GS6O7/tSgQMH7i2fPdv5n1oS/bs49BtM00usEqZ9BU+eWsSTLyzgQmjDUyvodl0kEWcy9PTI0ndpnJZ9H0OVqUwq/iO6Xc1ScxMVZhxg2AixbbyOV1wziuvWNDFsq8ITYd5uEAVpv9uN3F53SVe0D/pQ/+SNb3zH/PelIMVOiwoUFSgq8C9UoAAixaVRVOAlqsCxY09PvHD86EdsQ/uhJPYrUQolKTewkDp44rl5PHjoLKb7pIY00QsjBGFfeCPUy9CGPYvUI2dERaqpiNMUqqqhZOhwQhejJQO3bBzDLZtGMdXUUVY9GEkEZuKFQZB6geu5rvtMydJ/ZXhRe2Lbrl30PSseRQWKChQVuKwqUACRy+p0FIu5mirAEc3Bg48O95aX3xtG/jsVBaupcEl0B65exxPHz+PzTx7BnNpEW7HghiGi0Ad8F46mwjZtxKkKL1GRGqa4r1qJh2rcwy1rGvg32yaxcayKqkEH1VjkvEkUwut14fa7y7qifLZat389jr8xd8cdu6OrqbbFsRQVKCpw9VSgACJXz7ksjuQyrAAzbB555B/qimK8Owj8uxxd22wbNjoB0Neq2Hd6EV86cAbP92K4hoMQCiLPReIH0tnQNAOGbkLXVBiJh1E7xnVjFfzbbRPYMlqFlbpAEiDSVHhxim6vj9APTzqm8dE4XPiz17/+9IKi7E4uw9IUSyoqUFSgqIBUoAAixYVQVOB7UIGHH/7CMGD8hIH052xN3a6ZNhK9DM+s4yv7juPrz57HkXaA+dRAqFpQVEOAiBGFqKQ+RrQAayrAKzeN4oa1QxgsKVDCHnSN3JEIvX4ffhDPpNC/qOrGJ5Q4Ofi6171l9ntwaMUuigoUFSgq8KIqUACRF1W+4s1FBb71CjzwwANjFSu9U1fVnzEM85Wa6QBmGeeXXOx5YQaPnJrFsWUPy7GGSDFEOFNChHELuG7Awo7JJq4dLUmCboIAURwiSCL0XRdxFO9N4/QT+H/bu3/fquowDODfe/uL0tYKggsxWJXIggySuCiJhjQxTjqYOPkPmDi6Mjg6s5oYRxNYTEycFGXQyIJRSGhiF9T4A+He3t7ec8495jT+AQaa0PftpwsLvX3ez8PwBC739Bc+P336+Oba2qvj/5/M7yRAgMCjEzBEHp29n3wABa5f//r4XDv3Wtufebdp29e7B+jN92bK74NR+WU4Lrf/uFvu3BuU+6Nx6ZVeObJ0uJxYXS4nHztc1p5YKsu9qsxMd0rdVmWnqrr3ldyvm+aL0u99Vkr77fr6O3cOIKuTCRAILGCIBC5P9JgCGxsbq8PhP+cnVfXeXL9dX+4+HrVMSzU3W4ZVXYY7O+XeYFC2x+MyPztblhe7B9Ut7P5vmdJ9TPu0Ltvbo1LV9a1mWl+ZmZu/cvTJ526cPXt2K6aI1AQIHGQBQ+Qgt+/2RyZw8+bNlcH24JW5Ur2/UJr1+dnuybn90ut+bdsy3h6V0fao1HWz+4yZmdnuWTP90nZvSB1uNb16+tW0rS/3F8rlq1d/+vXiRW9IfWRl+sEECDyUgCHyUHy+mcCDC1y7dm1xZWXupdm2/qDp9c430+liPW16k+49H9WktG33XN2y+/C7MjtT6mlb10372+De8Icjq0cvrS4d/eacp+U+eAG+kwCBfSFgiOyLGoQ4qALdE37X1k6c+vPvvz6qqp2X+/2yMq0mvbapS7dC6mlTJk1dml47rttyazSprjz/7DOfnDl1brO3++EhvggQIBBbwBCJ3Z/0SQQ2Nn4+s7l5+8PFQ4debNvmWDWZLLTTtnuY73Q03t6q2+mPK0srl9bX3/w0ycnOIECAwK6AIeIPAoF9InDjxndPVTtbbw+Gw7cmk+rppmr6O+PJsJrW3z9+5NjHFy688eU+iSoGAQIE9kzAENkzSi9EYG8Eun+uWVmZOT4/v7i4urpw9+TJF+7uzSt7FQIECOw/AUNk/3UiEYHSPafmv7+xbHu9XveeVV8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wBBJWaujCBAgQIBADAFDJEZPUhIgQIAAgZQChkjKWh1FgAABAgRiCBgiMXqSkgABAgQIpBQwRFLW6igCBAgQIBBDwBCJ0ZOUBAgQIEAgpYAhkrJWRxEgQIAAgRgChkiMnqQkQIAAAQIpBQyRlLU6igABAgQIxBAwRGL0JCUBAgQIEEgpYIikrNVRBAgQIEAghoAhEqMnKQkQIECAQEoBQyRlrY4iQIAAAQIxBAyRGD1JSYAAAQIEUgoYIilrdRQBAgQIEIghYIjE6ElKAgQIECCQUsAQSVmrowgQIECAQAwBQyRGT1ISIECAAIGUAoZIylodRYAAAQIEYggYIjF6kpIAAQIECKQUMERS1uooAgQIECAQQ8AQidGTlAQIECBAIKWAIZKyVkcRIECAAIEYAoZIjJ6kJECAAAECKQUMkZS1OooAAQIECMQQMERi9CQlAQIECBBIKWCIpKzVUQQIECBAIIaAIRKjJykJECBAgEBKAUMkZa2OIkCAAAECMQQMkRg9SUmAAAECBFIKGCIpa3UUAQIECBCIIWCIxOhJSgIECBAgkFLAEElZq6MIECBAgEAMAUMkRk9SEiBAgACBlAKGSMpaHUWAAAECBGIIGCIxepKSAAECBAikFDBEUtbqKAIECBAgEEPAEInRk5QECBAgQCClgCGSslZHESBAgACBGAKGSIyepCRAgAABAikFDJGUtTqKAAECBAjEEDBEYvQkJQECBAgQSClgiKSs1VEECBAgQCCGgCESoycpCRAgQIBASgFDJGWtjiJAgAABAjEEDJEYPUlJgAABAgRSChgiKWt1FAECBAgQiCFgiMToSUoCBAgQIJBS4F/fvxf/lliC4g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C:\Users\user\Downloads\image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5392">
            <a:off x="1173293" y="1517999"/>
            <a:ext cx="3588702" cy="358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4" descr="data:image/png;base64,iVBORw0KGgoAAAANSUhEUgAAA8kAAAIiCAYAAAD7OIpsAAAAAXNSR0IArs4c6QAAIABJREFUeF7s3QmQpdd5Hub3nH+/+9LrbJgZDLYBSRAEF5EiJYBKLIuUVIoiIA7luCqLKxXFSVTOUuWq2ASixInLTiVllWTZjl2WHG+AnZJLi0lqgySCIEDswGyYfaa7p/e+3Xf915P6zn8HwFBDFYUigQHwXvLWzHTfvstzzwzqvd93vqPACwUoQAEKUIACFKAABShAAQpQgAJWQNGBAhSgAAUoQAEKUIACFKAABShAgVKAIZkrgQIUoAAFKEABClCAAhSgAAUoMBVgSOZSoAAFKEABClCAAhSgAAUoQAEKMCRzDVCAAhSgAAUoQAEKUIACFKAABW4UYCWZK4ICFKAABShAAQpQgAIUoAAFKMBKMtcABShAAQpQgAIUoAAFKEABClCAlWSuAQpQgAIUoAAFKEABClCAAhSgwE0F2G7NhUEBClCAAhSgAAUoQAEKUIACFJgKMCRzKVCAAhSgAAUoQAEKUIACFKAABRiSuQYoQAEKUIACFKAABShAAQpQgAI3CrCSzBVBAQpQgAIUoAAFKEABClCAAhRgJZlrgAIUoAAFKEABClCAAhSgAAUowEoy1wAFKEABClCAAhSgAAUoQAEKUOCmAmy35sKgAAUoQAEKUIACFKAABShAAQpMBRiSuRQoQAEKUIACFKAABShAAQpQgAIMyVwDFKAABShAAQpQgAIUoAAFKECBGwVYSeaKoAAFKEABClCAAhSgAAUoQAEKsJLMNUABClCAAhSgAAUoQAEKUIACFGAlmWuAAhSgAAUoQAEKUIACFKAABShwUwG2W3NhUIACFKAABShAAQpQgAIUoAAFpgIMyVwKFKAABShAAQpQgAIUoAAFKEABhmSuAQpQgAIUoAAFKEABClCAAhSgwI0CrCRzRVCAAhSgAAUoQAEKUIACFKAABVhJ5hqgAAUoQAEKUIACFKAABShAAQqwksw1QAEKUIACFKAABShAAQpQgAIUuKkA2625MChAAQpQgAIUoAAFKEABClCAAlMBhmQuBQpQgAIUoAAFKEABClCAAhSgAEMy1wAFKEABClCAAhSgAAUoQAEKUOBGAVaSuSIoQAEKUIACFKAABShAAQpQgAKsJHMNUIACFKAABShAAQpQgAIUoAAFWEnmGqAABShAAQpQgAIUoAAFKEABCtxUgO3WXBgUoAAFKEABClCAAhSgAAUoQIGpAEMylwIFKEABClCAAhSgAAUoQAEKUIAhmWuAAhSgAAUoQAEKUIACFKAABShwowAryVwRFKAABShAAQpQgAIUoAAFKEABVpK5BihAAQpQgAIUoAAFKEABClCAAqwkcw1QgAIUoAAFKEABClCAAhSgAAVuKsB2ay4MClCAAhSgAAUoQAEKUIACFKDAVIAhmUuBAhSgAAUoQAEKUIACFKAABSjAkMw1QAEKUIACFKAABShAAQpQgAIUuFGAlWSuCApQgAIUoAAFKEABClCAAhSgACvJXAMUoAAFKEABClCAAhSgAAUoQAFWkrkGKEABClCAAhSgAAUoQAEKUIACNxVguzUXBgUoQAEKUIACFKAABShAAQpQYCrAkMylQAEKUIACFKAABShAAQpQgAIUYEjmGqAABShAAQpQgAIUoAAFKEABCtwowEoyVwQFKEABClCAAhSgAAUoQAEKUICVZK4BClCAAhSgAAUoQAEKUIACFKAAK8lcAxSgAAUoQAEKUIACFKAABShAgZsKsN2aC4MCFKAABShAAQpQgAIUoAAFKDAVYEjmUqAABShAAQpQgAIUoAAFKEABCjAkcw1QgAIUoAAFKEABClCAAhSgAAVuFGAlmSuCAhSgAAUoQAEKUIACFKAABSjASjLXAAUoQAEKUIACFKAABShAAQpQgJVkrgEKUIACFKAABShAAQpQgAIUoMBNBdhuzYVBAQpQgAIUoAAFKEABClCAAhSYCjAkcylQgAIUoAAFKEABClCAAhSgAAUYkrkGKEABClCAAhSgAAUoQAEKUIACNwqwkswVQQEKUIACFKAABShAAQpQgAIUYCWZa4ACFKAABShAAQpQgAIUoAAFKMBKMtcABShAAQpQgAIUoAAFKEABClDgpgJst+bCoAAFKEABClCAAhSgAAUoQAEKTAUYkrkUKEABClCAAhSgAAUoQAEKUIACDMlcAxSgAAUoQAEKUIACFKAABShAgRsFWEnmiqAABShAAQpQgAIUoAAFKEABCrCSzDVAAQpQgAIUoAAFKEABClCAAhRgJZlrgAIUoAAFKEABClCAAhSgAAUocFMBtltzYVCAAhSgAAUoQAEKUIACFKAABaYCDMlcChSgAAUoQAEKUIACFKAABShAAYZkrgEKUIACFKAABShAAQpQgAIUoMCNAqwkc0VQgAIUoAAFKEABClCAAhSgAAVYSeYaoAAFKEABClCAAhSgAAUoQAEKsJLMNUABClCAAhSgAAUoQAEKUIACFLipANutuTAoQAEKUIACFKAABShAAQpQgAJTAYZkLgUKUIACFKAABShAAQpQgAIUoABDMtcABShAAQpQgAIUoAAFKEABClDgRgFWkrkiKEABClCAAhSgAAUoQAEKUIACrCRzDVCAAhSgAAUoQAEKUIACFKAABVhJ5hqgAAUoQAEKUIACFKAABShAAQrcVIDt1lwYFKAABShAAQpQgAIUoAAFKECBqQBDMpcCBShAAQpQgAIUoAAFKEABClCAIZlrgAIUoAAFKEABClCAAhSgAAUocKMAK8lcERSgAAUoQAEKUIACFKAABShAAVaSuQYoQAEKUIACFKAABShAAQpQgAKsJHMNUIACFKAABShAAQpQgAIUoAAFbirAdmsuDApQgAIUoAAFKEABClCAAhSgwFSAIZlLgQIUoAAFKEABClCAAhSgAAUowJDMNUABClCAAhSgAAUoQAEKUIACFLhRgJVkrggKUIACFKAABShAAQpQgAIUoAAryVwDFKAABShAAQpQgAIUoAAFKEABVpK5BihAAQpQgAIUoAAFKEABClCAAjcVYLs1FwYFKEABClCAAhSgAAUoQAEKUGAqwJDMpUABClCAAhSgAAUoQAEKUIACFGBI5hqgAAUoQAEKUIACFKAABShAAQrcKMBKMlcEBShAAQpQgAIUoAAFKEABClCAlWSuAQpQgAIUoAAFKEABClCAAhSgACvJXAMUoAAFKEABClCAAhSgAAUoQIGbCrDdmguDAhSgAAUoQAEKUIACFKAABSgwFWBI5lKgAAUoQAEKUIACFKAABShAAQowJHMNUIACFKAABShAAQpQgAIUoAAFbhRgJZkrggIUoAAFKEABClCAAhSgAAUowEoy1wAFKEABClCAAhSgAAUoQAEKUICVZK4BClCAAhSgAAUoQAEKUIACFKDATQXYbs2FQQEKUIACFKAABShAAQpQgAIUmAowJHMpUIACFKAABShAAQpQgAIUoAAFGJK5BihAAQpQgAIUoAAFKEABClCAAjcKsJLMFUEBClCAAhSgAAUoQAEKUIACFGAlmWuAAhSgAAUoQAEKUIACFKAABSjASjLXAAUoQAEKUIACFKAABShAAQpQ4KYCbLfmwqAABShAAQpQgAIUoAAFKEABCkwFGJK5FChAAQpQgAIUoAAFKEABClCAAgzJXAMUoAAFKEABClCAAhSgAAUoQIEbBVhJ5oqgAAUoQAEKUIACFKAABShAAQqwksw1QAEKUIACFKAABShAAQpQgAIUYCWZa4ACFKAABShAAQpQgAIUoAAFKHBTAbZbc2FQgAIUoAAFKEABClCAAhSgAAWmAgzJXAoUoAAFKEABClCAAhSgAAUoQAGGZK4BClCAAhSgAAUoQAEKUIACFKDAjQKsJHNFUIACFKAABShAAQpQgAIUoAAFWEnmGqAABShAAQpQgAIUoAAFKEABCrCSzDVAAQpQgAIUoAAFKEABClCAAhS4qQDbrbkwKEABClCAAhSgAAUoQAEKUIACUwGGZC4FClCAAhSgAAUoQAEKUIACFKAAQzLXAAUoQAEKUIACFKAABShAAQpQ4EYBVpK5IihAAQpQgAIUoAAFKEABClCAAqwkcw1QgAIUoAAFKEABClCAAhSgAAVYSeYaoAAFKEABClCAAhSgAAUoQAEK3FSA7dZcGBSgAAUoQAEKUIACFKAABShAgakAQzKXAgUoQAEKUIACFKAABShAAQpQgCGZa4ACFKAABShAAQpQgAIUoAAFKHCjACvJXBEUoAAFKEABClCAAhSgAAUoQAFWkrkGKEABClCAAhSgAAUoQAEKUIACrCRzDVCAAhSgAAUoQAEKUIACFKAABW4qwHZrLgwKUIACFKAABShAAQpQgAIUoMBUgCGZS4ECFKAABShAAQpQgAIUoAAFKMCQzDVAAQpQgAIUoAAFKEABClCAAhS4UYCVZK4IClCAAhSgAAUoQAEKUIACFKAAK8lcAxSgAAUoQAEKUIACFKAABShAAVaSuQYoQAEKUIACFKAABShAAQpQgAI3FWC7NRcGBShAAQpQgAIUoAAFKEABClBgKsCQzKVAAQpQgAIUoAAFKEABClCAAhRgSOYaoAAFKEABClCAAhSgAAUoQAEK3CjASjJXBAUoQAEKUIACFKAABShAAQpQgJVkrgEKUIACFKAABShAAQpQgAIUoAAryVwDFKAABShAAQpQgAIUoAAFKECBmwqw3ZoLgwIUoAAFKEABClCAAhSgAAUoMBVgSOZSoAAFKEABClCAAhSgAAUoQAEKMCRzDVCAAhSgAAUoQAEKUIACFKAABW4UYCWZK4ICFKAABShAAQpQgAIUoAAFKMBKMtcABShAAQpQgAIUoAAFKEABClCAlWSuAQpQgAIUoAAFKEABClCAAhSgwE0F2G7NhUEBClCAAhSgAAUoQAEKUIACFJgKMCRzKVCAAhSgAAUoQAEKUIACFKAABRiSuQYoQAEKUIACFKAABShAAQpQgAI3CrCSzBVBAQpQgAIUoAAFKEABClCAAhRgJZlrgAIUoAAFKEABClCAAhSgAAUowEoy1wAFKEABClCAAhSgAAUoQAEKUOCmAmy35sKgAAUoQAEKUIACFKAABShAAQpMBRiSuRQoQAEKUIACFKAABShAAQpQgAIMyVwDFKAABShAAQpQgAIUoAAFKECBGwVYSeaKoAAFKEABClCAAhSgAAUoQAEKsJLMNUABClCAAhSgAAUoQAEKUIACFGAlmWuAAhSgAAUoQAEKUIACFKAABShwUwG2W3NhUIACFKAABShAAQpQgAIUoAAFpgIMyVwKFKAABShAAQpQgAIUoAAFKEABhmSuAQpQgAIUoAAFKEABClCAAhSgwI0CrCRzRVCAAhSgAAUoQAEKUIACFKAABVhJ5hqgAAUoQAEKUIACFKAABShAAQqwksw1QAEKUIACFKAABShAAQpQgAIUuKkA2625MChAAQpQ4KYCxhj19NJSWMGoMxoUnWqgEj82m/fcc88WyShAAQpQgAIUoMD7VYAh+f36zvJ1UYACFPgzCDxujIOnl/xKbSfUUeQGTlpRKFrGNfM6Kw6aLN0XqDhxkC9rZFcVwj0/d3oqinofPvThPQCFUsr8GR6SN6UABShAAQpQgAK3pABD8i35tvBJUYACFHhnBb768stV6JlOXIz2R5WsqXR+O5B9rPDUvUWRHEAat30kyjNm5ECt+fBecRzvGZjgW3qoXz5z5szkkUceyd/ZZ81HowAFKEABClCAAt97AYbk770p75ECFKDAe07gr/7yv/qLg9H48xt724e67YrX7VZr7U6t052bbVTrQSX0HD9CCq/Ic9cUE21UT+XYUlCrSpmrjnI2PaM2QuOsKeVd8LzK0rFjx9Yfe+yx7NFHHy3ecyB8whSgAAUoQAEKfGAFGJI/sG89XzgFKECBNwX+u1/+9f9je6//s0tr6weqkYNq1UO1HqHeaqPZaqDdqKJT8VEPNCJXwVMG2uRwVJ5qVfS1KnZ8pTYj7a7FaXIxN2apcNxVDb0JjdVABytpL935+Mc/ntKdAhSgAAUoQAEK3MoCDMm38rvD50YBClDgHRL4b3/l9//Prd7gS+euri6YbAKFAo7rIDMatVoN87MdHDmwgP1zDcy2QkReAd/N4egEUCM4SBBog6qnMR6OUBgUyotiGPeUq9wnPe19tUD44iqwN0gSM7u+Xjz44INSYTbcy/wOvcl8GApQgAIUoAAFvisBhuTviok3ogAFKPD+Fvjv/9HTf2dlY+tnT5y9tFANHVQrISqVCJMkR5pmMMagEvho1UK0GwFaVRez3So6nQrqTc8G5kBnCJEDxsBAmVxpA6MH2ugtr1BrjlKXlVLLSutlx9cXPONcDPLhyu5u0XvggQcyhuX39xrjq6MABShAAQq8VwQYkt8r7xSfJwUoQIHvo8Bf+7Wn/9bKxubPnjh3cf/iXAMz3Toa9QomcYq9/gi9nT72+jEqlQo6zQZakQfPKeD7GtVGhErkoOYr1Dxlfy6IAujAh1KAZwoEKHJdmL5S2II2aw7MslsUy44xa6oodh3H3XF9f81TemlPxxu9S73BQw89lH0fXzLvmgIUoAAFKEABCtxUgCGZC4MCFKAABfDov/ijv7m+3fvS2SuXb7vrjnnsW2iiUfeR5Rl6uyNcW93F+cvbiCodzM0soBEGWLqyhLW1DRjlotmooF2PMFMNMTvXQmumiWqnAc8tEDkFKiqDp3JoZWwrtzYFPGPkWjhGxY6nL2vtvGK0+0dpnr6U5/nVXOdDx3cy7ED2MacXLlwoHn74YR41xfVKAQpQgAIUoMD3VYAh+fvKyzunAAUo8N4QeOyf/97/ur2396Wl9WtHjt89j/nZEL5fhto4NtjuJThxdhtBNItD+4/irqMH8Prpizh56gI2dgbotNtoViOEJsfO7jYyXcBv1lBvhJhrRdjXlAp0BdVKgCBw4aoCbp7BLTKji8w4jppAm2FepLtFbra0Vmuecq75gXve1d5p3zhnimK847rt/pEjRybvDVU+SwpQgAIUoAAF3osCDMnvxXeNz5kCFKDA91jgb/2bJ/+XXr//peWNtdvvuauLmY4DV43haqAwHkZjBxeWYgxHLpq1Lj7zqY9hZXkNr506h5NnL+Do0WM4uLiIZujixVdO4er6NoYAwihAs+KjW/HRrIWo1gJUayFqFQ+N0EHd16j4Gr5n4DgyxyuHNkiVVkPHoKc0VmGwDGOWtcKe4zhbrtKrCtlZpf2leDve5sTs7/Fi4N1RgAIUoAAFPuACDMkf8AXAl08BClBABH7xt5758tbe7pdW1lfvvOvOFrotwDEDuHLUkwqRmyq2dwOcv7CJySjHn/uRH0aW5zh/6RKefPoZ3P/AJ/CRe+/FwfkOfvt3vokXTl3B0s5IZmTDMQa+yeE5Bn7kolIL0G1XMN+pYK4Vol0LUAmBMAB8TyNwXXiOgiOjr4sMysi9GOMqlTmOs+0qfUEr83smN8/nRX4+V/mgXtQnPdOL0cA4PhenDz74YM5BYFzbFKAABShAAQq8HQGG5Lejxp+hAAUo8D4T+KWvvPg/bfa2v3R1beW+D93TxXxXwzNDOBJzdQioOkZpEy+/chGrK1v4/Oc+jZm5GaxubeHf/OZv4fiH7sOHjt+Lowf247e+9jReOL2Epd0UhfLhGAW3yG2VONcFjGPgeQYVN0PVzRG6OTrNCJ1WBe1mDbOdFtrNOmqVyLZlK2RQRQYXxjjK5J5WsaPMQBWmh6LY0jCrWulzWumToee8pPNg5dixYz2lFM9kfp+tU74cClCAAhSgwDshwJD8TijzMShAAQrc4gK//LWT/8W1zdX/+PLKyucfuF/OQ/YRSLu1DNnSAZSuY5I38fyLZ3Dh3BV8+O47cMcddyApDH7795/EgYOHceftx3DHoYP46h88g+dPX8HF7TFyFUDbkFxADoZKFZBpwcjhIYWHzF4rgYso8FAJPDRqEZq1yP7aqPmoV+TqoRp6ZWu2a6AlNCuTOQqx1magjNlUxqyiMCtKqx1X600A6652X3cc52IxKlaOHz+esrp8iy9EPj0KUIACFKDALSDAkHwLvAl8ChSgAAXebYF/8PsXfvLs5Uv/0YWly1/6zKcO4/D+GqpeCs+2W3soVITENPGt50/i5GunsTDTxsfu/xiarQ6++cKrqNYaOLC4iHtuP4zf+cNn8dzpyzi32UemfCgbkg0KBaTaQaYcFErBKXJbYXZMAZPLycoy9TqHp4FQjpaKXLSbIboy9KtdQbsRoS7t2oGC7xhEvoNK6CLwHDstW34Wcn9aZVph11HqKgr1jDZ4MYU5o9Oi7/rVQcVxhrt6tx9NojGD87u98vj4FKAABShAgVtPgCH51ntP+IwoQAEKvOMC/+DJK5945sUXHjl/5dL/8ODnjuOuo7No1xxUXMAYIMldZE4b33z2Fbz4/Eto+B5+6LOfxeHDR3D+4lVMkhyddgsfuvsYvvIHz+Jbpy/h/NYQqfKgCsApimlI9pBqH4Vy4MpeY1NASXouFJQBXAnPyKCRASaBMjE8J7ODvaqhi0qobWV5Ya6DuU4L3XYDnXYNoavgIoPJYjjIpU27cLUtWse6QAKjxi6cZaXUWc93XnaV+03jmQt5P99kUH7HlxsfkAIUoAAFKHBLCzAk39JvD58cBShAgXdG4O8/dfb2rz/1/MNL16797wf3t3HH0UUcv+Mg5po+pDt6FBv0ksCG5FdeegUtz8HnP/eDOH733RgMhtjY3IEfhrj7+F346h+/iGdPXsHra3vI4JSDt6TKqxQyLSHZQ640tD0v2diQbAoNVWg4CnBUXu5DNglMkcgRydAqh+tquI6C57moRhEqoY9qFKBRC9CpR+jUA3RrPhoVF7UACF0DR5VnMksM11ADDexoYAMw1zTUjmPMlgt9RWv1cqUSnjl48K41SGRXEtl5oQAFKEABClDggyjAkPxBfNf5milAAQp8m8CvPnOq++v/7hsPb+/s/j1HA4cOLuCB++7CsQMtG0bHcYGLa2M8/9IJXDx3Hke6TXzuEx/D8TuPyeRprG1so9AuFg/fht99+gSeOXkFp1Z2IOO2tOw/NimMMci0i0S7KJREbwMNAxiJsC6U0bZsLVVk+RmlMijkMJChXwWMUvYnAAVjpPJsIM819DQ69RCzzRAL7RAzjQDdhotW1UU1cBD6DjzXgSOt4wb2+Uo418YYDTNwoc9D4Wml1It5hksAho7r9DPj7jWDoLezszPiMVP8K0MBClCAAhT44AgwJH9w3mu+UgpQgALfUeC5557zfv5Xn/yZOE7/uVEe2u0mjt62gPvvOYTF+S4K5eGZVy7hzOvnkQz6+JEHjuO+Ow7jwGzHtkjHaYZEasNeFU8+dxLfPLWE167uoHB9O6HaLWJkWYIEColyAMeFUlqKy7ad24FnQ3Ke5yjyGDASlAtoB9COgtISmzVyo1CYaeUZsJFZ9iI7JoFTjOGaEZqRtsdLHdrXwf75DuZn2ui0GjYkyyAyO4ysyO3EbMdkRhWFcRRyrdXEgdo1hbqqlHPa86PnXdd9Jvf9C/cePLjN5UMBClCAAhSgwAdDgCH5g/E+81VSgAIU+FMFHn30Uf3Vze5/mOf544UbQnseosDBwYUGqpUAWaGxtD7GYK+P2ZqHn/3zn8HRuTrqvrZ7iQuJtEoqxD6e/NZJPH1qCS9e2UPqeLZ12ikmtiIsbdbG8QC5SmW4APK83JcsA760tl+GksoxDIoiQ2EKFPLsbai2sRhKGqiN3E7as5Vtx1YmA4qJ/TXwgFokk7JDtKpVtGtVNCoBOo2KHQTWqgeoBhqhW8A10tqdQpusQJGlxhQjrbGrlN4Gik2jTE9BbzvaOQnol9NKemJ0drT70EMPZVxWFKAABShAAQq8/wQYkt9/7ylfEQUoQIG3JfCpn/ulnzFKP5F6EVKjkOUZGlUNVwNZrjCIHfjK4NhCE//5T/4g5isAkiF294aIoiqiSh1hUMEfPncS3zi5hOev9hGrAMbuTI6htIGRkKxlurVjW6aliixBGRKUZXDXtGpsNxHLsK8iR15Iy7WEZw1tg7KyMVm+b4Oy/Fl+zubmHHmW2XAtQVvuL3Qc1DxvGpIjzLQq6LYkPMvXHFRDhcgHAhd2ara2ZzMXNoHLfyTl5WulBgo4qYAXoYpXdZavK1f1A8/r66K641bcHXfi9o8cOTJ5W/j8IQpQgAIUoAAFbhkBhuRb5q3gE6EABSjw7gp86uf+4c8YbZ4Y6QiJrQor+G5hh2lJi3OcKtQ8jbsXm/jZf/8+NJ0Eu1vrOH32IhYWFnFg334szM3hGy+cwjdOr+C5K31MVAhJv65Kbet0YYC0MEhyY+9Tgq/ruNA28EpQlq/LtbB7mCUAX7/agDwlkl+lNTu3QVr2JjvQrobyXBi7Z1nauA2MyaHzHE6WSaUYrsrg6xyRb9CseujKPubZJhZnm5jtNtBuVuDoAsoODyvg2kFiBo4dMibPL4cuTOoobLqOXnK0c17Be1Er94U89M+EI7O+dGwp33hiwzz88MN/5gFgxhj12GOP2Zf55S9/2bwDA8TUo48+qr785S+/dfG9E4/77i52PjoFKEABClDgTxFgSObyoAAFKEABK/CZ/0ZCsn5irwgwUT5y7ULL8Cx7VrJUVTUileHYXB3/6Rc/Cz8b4vLFC/jGsy+hOzODO++4HR//6HG8cPI8vnl6Cd88t4kYgb1vF6kNuLmSg5rkqmwIl4sM31K5hFip4EowlpleBqaQuAtoCcrTeCzBV76nJHFPf/7NQGxnepWh2laepbRcVoVlABgk4NqdzRL8C3iOQuBpRIGHKHTtgK/A1Wg3q+i06vY606rZs5lDp4CDBI5J5dkbVxWxRjEpTD4y2tk1wB6U6mnj7iio09DOS/XA/9a1PNh+6LusLj/++OO1yWRyeHt9ezFXeXbPPfecjaJo86GHHvpBkbsZAAAgAElEQVS+VKdPnDjhDwaD+mg0OhjHedsY7XueTgDn8ngcrf7ET3x8xL8aFKAABShAgQ+iAEPyB/Fd52umAAUocBMBG5IVnhiggokOkSnZNyxHN0lILidCB/kEh7sV/KUf+xwagcL6tWv4+jMvwPN93H70IH74Mw/gpTMX8PTJK/jGmVWkKrSB1StSW/GVfcu59mC0a+9XwqvsIS6DazmtWsu0a6km5zlMLqHY3nQ63Vr+WAZsCco2LMtPy31Pq8oSqsur3FZ+OIeR1yEt1BKwJVXbeylvY0O4/GqnXhdo1ito1SK06hV0GqGtONflfOZIoRG59hp5ylac5RBoGcptL0rlyjhjBXVBQZ2Cwqu+dpe1KXa0j4HOit0M2a7K1Giwt107c/LUvsvnLy28+uqJcHl5xZlM0lqnNbvfD8LZoijy4Wh8aTIZ9XzfH87NzYwPHTq0ubBwaOmzn/3k1Y2NjfEjjzwiL+q7ukiF+utff7W1u7uzEGfj/f3+aD7P4nqWxI3cpIsoUM+yzJ9MJmkcJ+fSdPLcY4/9jd99ByrZ39Xz540oQAEKUIAC76QAQ/I7qc3HogAFKHALC3zm537pZwD1+MRvqYlTQWJktLSEvzJUIkvhZmPsa/j4qc9+FHfdtmjbkF899ToGgz5mu018+pP34fmT5/CNE5fx1OlrKNwKHGPg5QmKLLOVZLgePM+H78ik6QyqSOB5cv6xhqe1DclFbpClKbJU9hgXyKU924ZjjcwoTLLc7m2WAWASuGVfs7Ryyz5nuUhjthz3VEiIRYZCZzA2aZcvRYIxlGOr42WduhwEJiG5PL85g8oTuDpDLdBo10Psm6ljn23NbqHViOxgM9eVB8vtwLEymMsxVlJ1luOlVOFpXHO1vqZUvqLy4ryBOW+yfG0y7B84d/b1H7x44eKnXnvlxMzS1eVga2vHiUfyYcI0wmuNMIrQbNbHM93u1uL+xVeazeYfVMLw91+7cGEVo1H/i1/84uTatWv5o48+amebXb/I6VbPP/+8c/Lklp/nIw/ww/Zs9Y48zT45SeIfHo2HH08n45kkHnvD4QBZliKOEwwHA2hHrzmO8+uXL539r5944ok3grgEbXm1J0+edHZ3d+XTCTSbzfzEiRP522ktv4X/KvCpUYACFKDAB1yAIfkDvgD48ilAAQpcF3jo53/pp1Wh/uVQV92h8dVIZjeX6c/uHXYcHz5StNwcd8x4+JEf+AjuOXoAw71dpFmC0PfR6bbx7Kvn8PUTV/DU62tIVWCnRwdyPBMMfN9DJapgplXHvnYVi+0I3UaIIPTgei4cR8OBbF4up14ncY7hOMXecIyt3QG2+yNs7g1xbbuHUWaQwrHBWyrURq72USTwSuyVSrMMC8uQI7EVZVtFljQtl+kvthA8Dc/yfc9xbNXc5DLxOreDy6QNWwZ7RZ5GJfBQr1XQqAVo1UPMdCqo13zUqgFq1RCeHf4lR0zJ+LM80SZPHEh7tpmoAmMYkyDPg+3NrebK0nLj/Nnz3pXLl9XK8oraWFvHcDiyQ9O04yCXs6B9r6hUKqkChmma9NIk2+p0OtsHDx763Z/64k9+dX5+/vKP/diPDZVspAbw+OOPOwcOHGgOBuZQb7j30dE4vW88jj+SJklzkiSteBK3kmRST+PYy9OJktdpJ4nnOcbjCaIo3PTD8N9eOHfiv3xrSJb2bNd1Z0ej5LZxkswrhcxk+Zbr4kK73d654447Yv5togAFKEABCrwfBBiS3w/vIl8DBShAge+BwJ/7+V/8KWXUP9s1YTCC78SYHtMkjchSIVUePFWgomJ0nRE+/ZFj+NjxI5hvNxB4jg11Mp3rpdev4ukTl/HHJ64gMw4it0AnBBY7MhyrjW6nhW4twlzFQbfioFlx4fjlz2sJ5DYkSzVZJmwDcVJgGOfYHU3QG8X2utEfYq3Xt9fN3SGGSYGkkGOovDIoG6nlulIatq3WhUqgrk+ttu3bMtSr3N/8RrF8WoF27IAwYyduv/H9ssm7PHJKKwS+h8h3UAs1WlWNWsWxQblRj1CXsFzxUI08VEMXgVTJpXBdVpjLx85zJJMJxoMBdra3sL25hZ2tLezsbGFbfu1to7fbw9ZOD6PJxA4oy9MMhUwBhy6q1dqk1Wi8XI1qLyxdvbqeZUXsOUERVWU/dVcv7j9Q2X/g4GytXj+qHf+IgbotSVMvTTOd2vtJkadp+UGAiLkOPM9LfN/bdhz3KcfRv/nX//r/+GvPP/96p9/vHY7T8T2jcTKbZslcUeSzMEVrPJ4Ug0F/b3tre7Very3NdufOzMzUnvrCF77AsPw9+PvIu6AABShAgXdPgCH53bPnI1OAAhS4pQS++Fd/8ScNzD/ZTr3aRIVe4VVtOJbCa1EoJJmy+4ZDlaBqBrhtro47D83jI3cdRbtZg+/7yIzGhZVNvHDqEr7x8usSvDDb8HF4roZ7jhzEbQf3Y36mi6pj4GdjeNkYDlLkSsKsndIFFBrGXiVSSvCWsO4iUw4So5AYYGKAy2sbOHd1BeeurGC9N8DOMMEoAXLjI4eHwrjIlbRoy57kDFrbudflUC+Rvz5R+/rJy/ZoKZuLy9vYvcvSPl1+zV6m07btb42c/xzDzYfwnRxRoOyZ0mIx02lifqaFbruORjVA5EuFvLCB2Xc08iyxk7M9LS3ahf1zlsZIkwm2NjewsryESxcv4OrKCjY2t7C328dkMkGWZrb9PItTeK4HrRwM9gZwtYcgiBCFFdRqDTSaTTTbHfh+CG17wpX1dT0Pvh/YarmjlGynTmCKHc/14mq12j948MClarX2r+fmOs9c3diMZ2qNu40pPpdl2Y8Px+Mj48m4NhqN7NFc4/EY8vvRaIyZ2e6lxYXF32nNNR89fuTI1rFjx/Inn3wSc3NzulKpaNd1VZZlZmvrcP7AA/K2qBvaw2+pvwh8MhSgAAUo8IEXYEj+wC8BAlCAAhQoBf6Dv/b3ftwY8482JrrZL7xAWqW1E9h9vnkh06YBV8u5yQa6mCDUOaq+soOt5mc6mJ2ZQaczg/5wjMuXr+DU6dP4yN23496j+3Dn/jbaVR+VMIDvenBk72+WQOWpPWIqRWFbi3M72Vr2Crv2qrVXDuhS5bFOcmJybgoU2mCc5xjEKXrjGFfXtnH28ipeO3sZuyODifEBtwIZCZaZwl7tNmQJpeVEL0DOXy5k2rVUUuXxpMU7ta3l9mkIij3L2Z6aXHZpy55pqZjLnRUZdJEhlEcpEruX2XNkX7UDz9X2KvuWm7UQ3WYN890G5mab6Lar9vaeW8B3ZViZVJZjmEImgBcweYY0iTEZjxBPJhgOhtjb3cPa2jquLV/DyvI1rF/bsOE4Hsc2OEv1XY7B8lwXaVZAa40oqlgvx3EQBCGqtSrmF+Zx4MB+NBsttFuduFFvX9SO/n/yODmrNfY6nVkPQHecJrdPJuNPFrm5LUmS+fF40BwNJ8FkMtFJOkGW5eU51dKobQwWFhbG+xb3vXjvPff+Qmu+e8HJ0C+KfpHnbi0MVcUYJ0jTPAaS3Wq1uvVHf/RHkz/L4DH+HaUABShAAQq8kwIMye+kNh+LAhSgwC0s8Mj//A+/YFTxK9dGamYv86IYPrT2pcH426qrRRku7bnDOQKnQDX0UatEdr+xKlL4qkA90PjQsYM4tr+L/Z0qPDkGqsjtUC5pN86SFIWELQm+Ml5LJlrbYCr1XDl+yoHjuPYcZc914Eo7ts2nhd1rXGiFXCvEBtjYHWJ5Yw+Xru3g9KVVLG/0sTPMYNwAufKQTyvi18vIcryUPdZKsm4um6/LUrG0UpcJWXbpytfK2rME9GwakiUoS3A3RQFd5PBl0Fcu+51lQreejgIrf1I+UAh9jWrgomn3Lbtla3bk2rDc7VTRalTge3Iec3lMlY3kRQFVZGWQz1KkMlRrOMRebw87Oz30NnewubEJ2cO8urKKzY0tDPqD6TnT8kqUDccSYLXjIggC+EEgYRYHDx2E7wWYnV3I5uYWVz0/+G1t1LmiyHe11p4x5vgkiT88Ho/uTuOskaZpIHukJYwnSYo0ldb10ul6GD+wf9/y4cNHXr792LGv+L6/ZUxemCKv7OxsHB72B3PD4aSaZUmaJPEkTuJBluf9KIhO79+//+V+v3P5C1/gfuZb+J8GPjUKUIACHzgBhuQP3FvOF0wBClDg5gKPPPaPf1QZ83dXBmp/L3OrE/hQ9hiocgq0tAtLOJZWW6muSpiTr0kgRp7YyqqEvFbk4q5DC/jUR+7Evk4VnYqHyAWy8QB5IpXP1LYMp7lcjd1vK0HZ/s+2NktI1jYkSzCWyrPsAQ5DF76n4bsKrgzHch0pbSNTwCRXGGYag1Tbc5pPnL2C81fXEBsPGXxkKkBa2J3G9lJIJduRsAtbFc0lKCsDz3fLgGzKZ3Q9DEpFWSrd9iRnqTSrsvJs9yznBRxz/dgpZYeBXz9eSmrf8qGBBF5XSwiOoZGi04iwMN/CvoUO5mfbdghYFMhwNAnWCp4GPDkSy57LXNiv2QAvre92P3OMna1tXFtexrnXX8fFCxexvrqGsbRC28ngmZ1WXVZ7JTB71rbVbmN2dg6yL7nTmcXs7Hzs+8GK0npDKbXnOk4RBOHhosj3jUbj2mQiFW4Dx5UPLZTcn5H/R1EYK6XHjuOMGvXG+PCRw+fuvPPOK7VaLUmSOMzStGZM1t7d3bmz3+8v9vvDSirt5Jm893lRFNmgWqv94ZEjt//rKKh97ROfOL71xBNPFA8//LAdocajp/ivFAUoQAEKvJsCDMnvpj4fmwIUoMAtJPDTj/7jf09D/e3lkT6yl7rNMQI7rEsqyVI4dIxUj6XSaeAox1aDbfiTOnCewEGGSqBw1+F9toL8kaP7obMY8XhsW4b7vV2k4yGQxbYCWUhwczy7D1nuV9qebd1WAqgNogqu0raSLIPBgsBD4GmEgQzKCuCHPrSnkeQ5nDAC3BAJPGzujnDh6jW8fOIcLq1sYaufYZT5SOwgL9e2SyvXQZwmSPPMBkDHk+nYBkka27OaleyRti3a5SFREhDLY6bKmG2fo5z1bJQ9pkoqs9KyXRSZDdx2wJcj+6pTOyRLrtIK7cp50/bDhdxWjiWTR6GDbquGWduO3UK307BnNDdCF04xthV4+Tn5EEI+pDBFZlvU5X7kfkfDIYZ7fTv86+qVK1hZWsbqyhrW1jaxu7uLyTi1HzzIBxOe68PzQlsRVo4je5SNcnQe+H4eVSoyEAytVtOt1WpOFEXyzrzxXsjrdl03C6NwNNOdXWo2Gmfq9eqJWlQ7tXhgfyWMqkcn4/GnhoPB7aPxqDuZjPR4PPTGo7E7Go3VYFjuq06TRGZpF/v2779074c+/FSr2fj7YbNyrqhUBp00Lc6dO5c+9NBDUt7nhQIUoAAFKPCuCDAkvyvsfFAKUIACt57AI4/96kPQ6n9b6pu7dxOnPTY+jJJqsrahzDGZbbG2ZwnLtSjga6AaBQhdhUrgoFH1cefhfVhoRajqDOlkjPEkw3iSI03T8uxhuY9pSC7boKUSK2cmF7Zaqm1ILtt5y1leZRXV7vd1YM9TjkIPfuDaoFypVuFXIijXhxy6JBXjveEEa5s7uLK6g/NLO7iwvIvdUY5Eirn2rGVJfI49dzlOU/hhCO0ojOMxHEeegxRt5XXKNOpynphUh69Xou0RU9L7LfX0XEJz+UGCtG5L2Ja9zzYky/5pI5V3Ccf2NGZ7n1IZlvZs++GAyhEGjp2GXa/4dvhXreLbkDxT99GuBta1EgX2PGnZw6whHyrIBxYyyCtGniZ2WvZoOMDuTg/D/gBJnGJjfRNbG9vY3Nixv9/t7WE0mCBO0rKCb/dpaxvwfc+DK1X7QIK0B60dNJstzM3Nrh05cvQ1pZwlDaxqz12f7czudrvtiYRqY1DLs+y+vCjuS9P08Hg0ag9Hw0gGe8XxxFat5ZzrTIaTSSU5L8+VPnDg4JmPfvT+p2bnZ79ajao7ucqVLpSrCpMVusjG43GRplmcFcVeMelvbm9v9zg5+9b7d4PPiAIUoMD7UYAh+f34rvI1UYACFHgbAn/xF/7pg7nGL1zpZcf3Eqcj7dZyjJKWaq6EZJR7jT0ls6NzRK5GPQrQaTZsuKvJvuQowEK3Yaufw94WJuMJxqlBYjwbGj0ZbqUkJGl7vrHUXPMss23b8j0bHqeB8/pQKPlV4qkEVRuYHWWHYkmoDcMA7W4bYRTCC3zbgu14spda7hHY6I1x7uoWXj23igtLm+gNJphkBZLMwAmk+uxjMI7h+b6tMCd2kFgZkqe9zZASspYKsOxFlvAsbdfTivK0MdzuT5bbSwu3PAeZJJ3m0pouCbsc9pVlthRdVsh1eRZzOWFbgrLM8Zbvl1Vi31OoBS4WWzV0GxU066Hdu1ytBghDx+5hDjwDz5WKtfhJZVo+ZJC7k3Fl5XnPve0eNte3sHZtHUtLy1hfXcf25g4GgxEGwxGG4zEmcWzfAzleStqz5UMROyQtz9DtdrFv374r99xz/JnRaHx+OBpcHQ6G6572isUDC4398/sXG43W3Qb4WJ7ld6Rp6o8nYyVt2rHcrzWQDxHswLTCcXTmOO7YddTqwuLiyx/7+Mdfnml3htCqESdxN52ktbzITJol+Xg0zpMkncTJaHu3t7vc6+0s7Q4nl374B+6/9OCDD8qE7Dc+s3gby50/QgEKUIACFPiOAgzJXBwUoAAFKGAF/pNf+LXPGwd/8+pOfGc/cdqZDuxxTLZ12Mje4xy1QKMZaTQChbl2FXNy9nG7jchz4NlSqmxPjlGkGWTY02A0wUjOOoZTBlh7bFJqq7PS+izRUKqMrgQ8VdgjmMrLdF+wDaPl1diQKnuVpYqrp4EOdr9ypRai2axjpttCFHjwPRn6pexe5Z0JsLQ9wZPffBGXrq6i158gk73KRkK6i0L7SFPZgazhBgGUBFkbyiUMZzBGonwBVyrD9msFMikfT1vNQzmlSg6d8jzU6k24vo9xkmJjp1eGcc9HUKlgPJrY8CyBuciMHVom4dpzXLvvWqSzJLNfd5VCxffhSit5kUGpzB4fVa/76LSrWJhvY3aujk6ngkbNQ+hLkE+RpSPbwi3t2XIGspLhYlINh8JkNMZ4JJOy+1hZXsHy0jVcubKCK1eWsL29jdFwZCvf8gFD2e4uHQQagR8UURTlO9u9HNBFrVY1ctTUTLer5ubmVafVdkxhnCzLHBuGZVK4vD+5grLVdIM8t35JtVrd7XQ7l+bn5v/lgYMHXzmwsCh15h8djyefHI9Hdw0G/e5kEjtxPDGDQd9+GJFlqRmNRvl4PL5S5Pnjd91+8P+anZ0dsiWb/3BRgAIUoMD3S4Ah+fsly/ulAAUo8B4T+Cv/97/6URjzdy+t7+3bi00NTohIzt4NQlQC31Y2K75CxTOIdGYnNNdCGcqlyxZiyBnAvt3vKvt0ZTDXKMlgD0dyyn2/SvY0y5As2e8rYUzOQbYtzWUwvR6QbSie/q+ckDU94ViCuD3iuDzayJGKdJbB9zUqkY9aLUKzXkEl8mwl1ZVjkJwQg9zF1fVtvHLqPF47fQE7AzlTWSEp5CxlH7mRPcmeDbS2miqvx5EgnpYDyZDDlRKvPaoqs+HN1YU9BquiM8y06pjpdNDszACOi71RjOW1TWxs72KUpDBa9kDLec1lm7aW/czlZwFlO7cRQ1tUtl+TwCxHSUnItWZ20JjsKQZ8HwgDhSjSqNU8tBshGnUPzXqATqti27blXGZ/Gt6lQi3nW0tJV/Ywy57gUb+PYX+E0WCEfn+I/t4ednf30NvZwdaWtGdvYm19HcP+0H7wEUWRPQ9Z3geZlB1M92DLWc2hH9oPCOT3nu+hWq2j0Wyj3ZlBs9U6F4ThiTRJXxr295aUdnuL++bHR48eG3mBdzSNk0+ZIv9EUZjFOEmaw+EgGI/HajweQUKyBHV5P+I4loFh20rh//2hz9z/N56NotGj3Lf8HvsXhk+XAhSgwHtHgCH5vfNe8ZlSgAIU+J4LGBlTDejffPLJ9qsXd39iMEn/9sr2sD7J4ft+BdUwQiUIEYW+PebJVim17CFOEcj+YGlDnh5TJBOeQ9kXnBXIpaJcKMTSwmvbjV07LMtOjc5lj660B5cDsST+mlwqtNMzmeTP0tYsw7Kmv7ch+c2isg3W0r4tPy+TnLUq4LrK7lOuVUNU5FqJUGs04IUVu185MQ7OXV7BS6fO48zFZazvxhgksqvXh1TNC+XBKBm+JVVZaYmWwVtyDFMGJRVwGeglQ8rkuTsOaqGLVqTR8nLsm5GBW22ElTpSaOwNY6xs9HB5ZRXb/SFieX1y39LKrOQoK6m2ltOqjWDJnmW797k8QqqcsC0J+vp/pss0bY+Hkj3ORWKfi4RmaXWXq7Rjz800EPkK1VCOnAoQ+soGZvlzFEjrfBmUpdIsx3Epe3SVQTyJMRgOsbO9g42NTayvrWNtdRVbG1vo9we2dVr2M0v7vEwDl3ctl6ngUvXWLsIwtOHZVtNrDczN7esf//B9V2fn5v94fmHhWzPzCyd2d7Z7g35fCuMzQegez/P8s3mRfyZNkn1xHPvyGHJNkxRxMoHsaZ6eWV0UJs88z7/oucE/++if/8G/8/CnPx0rOQuMFwpQgAIUoMD3QYAh+fuAyrukAAUocCsLSDB+7DGo48efUMC9zr59O8FaL/v4ym7/p3cH47+SGAXXj1Ct1ODaKmcZzrRrU+K0FVomXGtIPdSxe2szO8hLgrI9X1j2FWu/PGpJ9jNL4JVzjWWAU1G2Mct0Z6lyyk/kuRyxVAZIGawlZyDL7d/SbG1bk6UVWsKkr13kWWoDt50qPS3Bur7szjWIalV0ZmdQr1dRCVwEMoxLgrLysd6f4He//ixOXV7D2l6MzInsVGwJ0YkcEzU9zsmxldzMXmVQmbSES7CU/b61ShULnToOdKrYX3fQlEnUGhjGGeICGMQZtvcmuLC8is3dIcY54IRVG5TlwwN5jtcvErrtnmRlbNAX67zIkWQJlO+hUI49fkrw5VgsuSpxzmXjsHxIIZViabEuP8Aw2cROGV+YaWGmXcH8bAOLcy17LrOjc+TpxA4Ck33jOpvYn7GD0uw+ZDnmS5J7uY9Yzl++fOkyTp8+jSuXLmNl+Zr9WjxJ7B5mebZSQZahX9KmbdvH5Qzm+cXX/8KX/tK/aLdnvjq3uH9tHI/nB7vDI5PJ4N40SR7I8/yTcRK3JQjLxOu9vT37azkwzDbdm9xW8JXRyok9V/dnZmd/q9lq/n//1X/2F37zVv77xedGAQpQgALvfQGG5Pf+e8hXQAEKUOC7FvjKV77RKYr0tvE4vq/f79+TxPGhAqgrz2tnjruYQR1JJIhqGQ7lwzP2ACh7nnAh+1wlTNl2YQlEEo6lmixHNcEGyDxN7ffkB2SHsS1To9xzLDFPgrCMlZJ2a0dJzbU8UqooZMq1TJsuY7NMXZarhMnrcdKePTwN7fKrtA9LG7KdGW0zninDpOx99n14YWjbsBsVD51ahEajCR1EGOUaS1u7+NZrZ/HymUtYHyQYFh4myrOt13KPUsG1VW4JxUVuPwiwQ7pkb7ZWmOu0cfv+eexvV6D6G0gG28jisW21rrbaSOHg2lYfF5fX0RslyB2/3P8sz1ZpeJ6LZqOOdruJer2GSTxCb3cb65vrmCQxpOtaex4SMZDziYW9kGFfZYu6MtKmriVCQsk3pw3pMn1cPibwnAKRZxC4ha0mV0MHjXqAel3a0auY6dQw0wzRimQveW4L1vJhhm0xz2VfdLkXW1oC5OzlvV4P4+EIg70+ejs9G5S3t+S6jc31Tezt7mE8iW3reJ4DYbU+PHT0zqVjd971b++++55NmOKOeBzfFafpYpomzSRO2nmWeVK1l3O3M3m8QvYtS7cBBp7rbkbVyrLnuS/lRp3s9/fOz8/OrrVrtWt/+S9/ae27XvC8IQUoQAEKUOBtCDAkvw00/ggFKECBW13gN37jNypApb033luYjLJumsbtXKvIdfxu4Hj7He3cnabJHXmW7zMKkZFR0Y5jQ54UKCV1yn5fW0m2k4klsJYt0HZas3ZRyA2l7VkqylJkNgXyNLPDmuwpvlKNtKcsl2cDy6U8uEi+L1+zs61tu68EZPlKWbO2TcXlVYL5FLs8sbisbMuTnO5SLvc029ZslAO1HDkPWdtBX1oXNiC2axFmuh1E1Zqdap0pD2cuLdnW65fOXsH6GBgYH4kT2pboQgKyZGU5rkheo32d5UTqQCssdpo4fuQg9rfr2Ll6Hrub15BO+ghDD7VWy4bkla0+ljZ62IsL5E4A5ZQVV2lbb9WqmO+2Mdtto1KNsDfq49rmOi4sXcXOYIyJvHg/RHr9gwIDeMaFY0OxtIHLYC05KkuOoSorzVK1lw5kO+nafhSRQpvyKqJh4KFaq6Jer6NeC9Bt+OjUPFQ9ZY/UqsqE8mpo9zLLhxpahoVJBV72YGcJHGFPU0zGI+xu9WxYlqscMSX7mHe25c972NjcwSjO4NcaOP7hDz9/9OjtA0+7+5Mk3pfnRUX2kMvZ2fZYLCWVYpW6rrvque6VojBX8yzf9j13c2amu9qoNU61FufPPfITP7J8q/+d4/OjAAUoQIH3jwBD8vvnveQroQAFPsACjxvjDJ980usvL/vZxHfnGrWFMNT3jEbDT6dxdl+a5XcVBvOA8ssjlrSt2klLsd3/K8HVpkL5VUKsRNIyIF/fFmt3L08v0hItVUP5kgTU60O35GvXb1fOVC4vEoTt0UlvRNtyH255vFNhW5zld3K5Hn/L2vMbs61ti/G039u2Xb/xXKbHMb3x5+ljlDeX/cMy6MpFt91Ap9VCo1ZHEEaYpAUuX9vAv/vDZ3F2c4S1icJIh8gdaXGWWF/u25VgLBauE9jf+zCYq4W49/bD2N9uYuX8WfR31mHSAaoVaevWGCY5Vn5zZL8AACAASURBVHdG2B5lGGZAqlwbTruNOhaaNezvtjDXqqNZCexRS73xCCu9Hs5dW8XK7gS92CBR9nwn62ayAqFy4UkruJwUJR8SyPAv+VBDaaQycVt0paQvodjk8Oy0cHvjsjVa9lzLhxvKhSlS+DpDzTdoV33MdOqYm2lipltHtxmiWXEQBdLWnsEzqd2Dbtu55T5NIZ9GTD81sQ3RGAzGWF/dxJnTr+PUmfN2L/bueIy7jn8Is7NzdiXIwDBZHzKQLM9TWVu553pjlWOz2ax/fWFh/mvdVvg7ALYfeeSR5AP815kvnQIUoAAF3mUBhuR3+Q3gw1OAAhT4Xgj89u89dftub/f+3b3eDxVQRwE1o7WqKqgGgDqMrigN354ALAHXhlsJyxJfrg/MKoPy9T+X35uG3On5wNcnTdvg+5bvS3h9Y8bUNNiWw7becpSthL3rIVu+/safy/22NhC/5fb2tjY8l5eyFj29bblttrxcvx+bud+8fXmXEnXlWCOg1aqh05Br3bZey5TpvXGCs0sb+IOXzuLVq5sY6QiZ9u1E7kT6hm1buLaDuuTYJgnnvjLohC72dVvoVCsY9/pIhj0UyS5cM4DvOxjEKa5s7CHRAXRYQ1Rv2Ur2QquOhVqEmmvgJBMgje1RVZnropdmOL+2jau7CTbHBQa5guNqmf8NneeIjAPP1o3LPdmZAeLCIJYKvesg1wqxBFqt7P5mLW3TqbwSBU/avQsZUubaoCz7uCX4Oiaxe5J9J0fgyocJQKviotMMMd+tYd9sE3OdGlr1ECob26pyeXBX+cGB/eCiMMizAmmcYjwcYziaoD+aYHc4sR+K9AcDrF1btW3b0iJ/fQ9zs1Y/3+l0nlrf2HrCzfWF2du627PV6vbDDz+c8gzk78W/CrwPClCAAhR4uwIMyW9Xjj9HAQpQ4F0QOHHihH/16m4txl4nHiULo2GyL8viRSj3QFGYO3IUHzLQi0qpikxPLs8VlrbjMhBPI6/9xbYv26qxXOT3072t9lf52W//T8RbAu80JF8n+JO3LSvCZYa9edXXVki/vQr8J/785nOQuPvmPU2nXb/l/svC9Lc/pkTksnlbjohqVEO06lXMdrsIKxUbGHtxgT94/hSePX0ZS70xYuUjVjLIqxxmJdV2Ods4ixM7JMvXQNVVqPoeQteFSQ3yeAgkewiyXbiuwTjLsTFMUHgRdFBBpdrEPXfegYMzLbTk+9vrGPc2kcdjNBp1wPPRS3KcW93BtTGwnWqMjIajpdW7gFcUqDsu2tUKOvUGQjmLOU6xNRhivT/ABECqNVJ7nlTZki4hWZ6vnLnsaQ9ZLnu2pZVczpCeVqhlKJkMJDPSnl1eA9eULeqNEHPdOmZaVbTrERoVF7XIRSV0UZWzqF3ZHV1WquXDBGmWt635UoXPDSbjxE7Nlv3KWxub9hxm2etsJ4NXa2i326cW5ua+FlQqv9Kt1y8dOXJEXgYvFKAABShAgXddgCH5XX8L+AQoQAEK/EmBRx99VP/4j/+4s7w8CXfz9SiLdZAP9txqtVIPKuFckavbszS7L87S+9MkvT+TIUhQWruubZeWCcFvXsv26usXCaa2XiwV5ZuE5JsHZBt3b3iiNwvGb97gLRXd6RevB+KbhebvHKS/U0jWbwTsN8K2LU6/efs3Hs+2cxu7VTn0HNQrAeZnZ9BotxHWasjdAK+cW8Jzpy7g+dMX0Us0JsZD5gTAdN+vvFYJtDaw2qOv5CgrOU5JWtI9O1E6KMbouFK5lQnXOfZyIJMp3HDgeRF+6NM/gCPzXQTpCJdOv4a9rTUok2JxcQGZUdjqT3B+rYfNIsRABUgdD47JEKgCkQY6UYhD83O4bf8+hJ6P3f4QS5tbOLO0gt4ksUG58AJkRRlc3UKqw649v1qGj5Ut78ruFZdxaXKVHcx6epSWbXsvMphc2rUzuNogDLQ9QqoSODiwbwaznboNz51mBZVQ20Dtarlt6WKP4dIaTqGg0wKOfD4hE83zDPFobAd0yaVRryMKoythFD6bF3g8yZOTOtKrQz0cYwXpAw88kLGazH8ZKUABClDg3RJgSH635Pm4FKAABf4Ugeeee67ST9O5QW90/2g0/ng8mXxkEk8WTYFQa+UqpUMDRFCqIoVNrV2lpgOrbOuy/df9xsqx/cr1dupp5fjG6vJbq8c3+8/DW+q4f6LKfOOLKW95Y1X3z1JRtpF8Guqu3/ONleTvHJK/PYxfP0ZKKqbShhx4Cs1mHd25GTQ7HThhBcMEuLS6jadePIEzV7ewtpdgonzAjWxzsUxhdvIEruxxng4pyyQk26OSfLgmxXzdxwPH9tlQudPv47XLS+hPUsQZ4HshPnn//Tg004KXjnDmtRcwGewg9DRmOl0MRhNs9oa41huj59Qwlsd1ZaiWwWw9wP5uE4vNJrr1GmpRiDzN0RuOsNbbw+WNHlb3BjYox3Y6uJy1bOCaHIGcx5ymSMcjREF5vJLk1iQvkMu5zY5vK8v2Yr2ne8Wlgi5HUk3nuXnawNM5Qg+IAo1qxUGz5qHdiDAzU8dMu4pmI7JnMbumQCA9/spFNpnYCdnS3i2D3YxMQC/kzGmpkjuJ1mqoXb2tlHpVKf2Mdt2va0dfCk24dfDgwTH/kaAABShAAQq8GwIMye+GOh+TAhSgwFRAzix+8sknnWZzcS5JksXBODkYT8aH4jSZK4xpuVodSpLktkk8OZAkSVO2pCqpEktL67RdWVpcHdeze2ztPCubke0c6Ddy8hu7i+3243IwV1lNfut/Bm7WYv2d36pvryT/idbpN0L6my3XN6smvxmIb6xU/+kh+cZ26/K2ZbG73O48/fMbg8DKI47sbG1VwAs02t02urMzaHU69lzovXGKs1fX8OzJyzh9ZRPXdmMUThW5BE9ps4YcryQTuSVgSkW2bP+WSFrzNW7r1vCJOw8gm4wwSFL0CoUzF5ewvTeG1gEOLCzYPclVp8CV8yeRjvZs9bVeqWA8/v/Ze7MgydLzOuz8d809q7L2pauq92U2zAKIIkGIAEkJlElRDokQHHI47JAsK/ykJzv8YEX4zWGHXhyOcPjRD7JlkDIpgCIBYoh1MNMzPVv39L53dde+5553dZzvv7cyq7oHGJEYoRtzE5GomqzMmze/ezM7z3+2HurNHvZ67D+qIHCLsF0HxycrmBnOY7RgIUcBO5nYKEI+X0Q7CLHZ7GBpt42H23vYbHXhKxvKcqQqK/Z6cJSSNG6mVJcKeZqI0fF6aHa74rtmSJlufu4HpzGIS86ddJmDygPKqSnJVgS4ERwrFrBcylkolWxJy66UcqhQlp2zMZx3MVEqwFVA3rGQz+ckITsMPcSxD9tilZX0eIlfHHG8rhDfD8LgjoLaMpW5bhv5hwrqbt7OL1qWtfbWW295X/va1xiynl2yCWQTyCaQTSCbwKc6gQwkf6rjzTaeTSCbQDaBxyfwjW98wzx9+ku53d3FWtMLhhSiYt7JH48Qn4mi+IVep/uyH/iTQRg69G+GYQTf9xEySIpMMEEyVazCykmrr9xG4MtWJgmpTvzGgz5jgkeNiT/Oc6yZ5k9y+bj7HQzeeoL0WadxPdGL/CR/ciqf1vh3MPirz1Ifllsf9DoTTGsQqLuAyZQGCGIPpXIBI6M1TE9PolQsCLjshBbevvIA7159gIu3l9FBDr5EVSnkjUAeG0UBQpMp0TrVm+BxtOTi2FgVLy1MYndrQ2TW5dkFvPX+FTxa24EfWRIANlRwUXVN1LdWEHvtpK4phu/58LwQvdhGLzcMlSshl3fwq8/NYa6Wg+O3sLO+isbuDgLPx+T0LDxlYqvVw6O9NpZ2Wtjp+IiYwG06GuJ6ngBkXTdVQyHvwgt62GnuYXN3D+0wRE8Zko5N9lkvqjC13NLt1gxBi3hlHzZrtnQSOWfAxQZT0rMp4/akast1TelgHqkUMF4tYHooL/3Uw+UCqpUSwqAHpULY9DwXXBF8U9oNeqHpoeaiQ6TbtU1l7tmGc1MZxjtQ9sU4jm4hVNsR0DAcp217XrvZbHZfe+01biC7ZBPIJpBNIJtANoGf6wQ+2behn+tTZhvLJpBNIJvAZ3sCb7xxvQwbp3te8/d9z/tbvSCYNyJqew0HynAVYqpVzUgMpMQrBhjClbLHURQiCEKp0SFwJsvZ99/qAC4NYkUXnPC5mnkdZHIpvf2koFig9ScA0D8PkHxQlt0Hw1HyL9ZhhjkFxfKToC4J/9I/OYOkS5hBVgZblWL4QQempVAq5TE5OYrhShGlUgX5Ug33N7t49/oiXj9/CRvNGJ3IhLJsuEaIOPLghwFix9W90Qy+inyMlxwcTUCy1+0ISxsXa7h6dxmPNuvYa9PrG8OIWKnUE1a65BpwzQjdZl38ur4fIbJcGMVxKLcosu6vvHYSc7U84vYObl+/hsbeHhzLwuTMEbTDGMs7Ddxe20QnthCYOYSwJIXbUQaquRxq5SJmJscwf2RGqqYa7QbWd7awuLqGzVYL9SASQK8zszUwlplxYYGdzCDjS+CszyUGdPFKgEtmXgNnzkUvIFDV4Jj0BATIqx7KeUqyixipVTE8VMLoSBUTo0OolHOyuBD6XXm8axqw+bRRAEWgHMecumcos2vERk/B6JrKvI1YXY+VccWy1EXXMO4cO3Zs7bP9aZK9+mwC2QSyCWQT+DQmkIHkT2Oq2TazCWQTyCZwaAJxHBuXLl3KL291v6gUfh1QJ6IwOhtF0XwYRxUVmdpIzETqpN5IIB5Bi6RUk7NMapMGqpPo8SRg9gMfkbB9g15dfsTzNoG4SWK13jEJ7zoEej8JCP5ZB/Zng+Sk+/gJidePeYnlPn1ZNdcLUi55n2EeAMRkPJlZlb4+/RtfNwuLTAmNotKc4DiGL6yoTX9yKYfJ0SGM1IZRqoygETq4ubSLH39wA9cWN7HZ9KTnmL5c+mm9KERsOwKSEYdwEKHsxDg2MYQvvXwWke+j2fGx3Ylxf3UXS9stbDZ7tObCoNSYIDn2cHx2HEenJ2CrEH63i0azhY2tPWw2Q3R8+pgtvPbcAmZGijCCLu5cv4Zmow7LtFAcGkYnjLDZaOPBxrYG13ZOXn/edjBSKmF2dARDxbwA5aFKCX7oo9XrYLvZwP21DTzabWKj40vllSwkpHJ1rkbEWo7PhZlUlUCWN10soXdZ/MtpmFsCmPXwyQx7sPg62VFtmyjkHOQozc5Tls1rXpLGq8UcakMlVAs5FOhnVqF0MZsE4QK8mbwtoWOxobBjGWrTNLERh9G6UlhXsVozDHPRUOZ134hvP3/0+U1Fujq7ZBPIJpBNIJtANoG/xgQykPzXGF720GwC2QSyCXySCXz/+9/PRe7wSNxrv+BF6mtxFH81ghpnBa/g3qSOad9DTLIugR9k5rSoNwlVEjCiJICJGJfAkgwhASBl2QTKvC39mW49ZZcPdBkPANWfB0A+CE4fr4D6pMFdg2D5p8mtD95Pe5B17tSgt1nLrSNeybhzfqxIMhM2NA5hG5H0AU+MjWCoNgbkqthohbj6YB0//uAW7q5so+FFUKyBimP4cYTQsBALYx/DYQq08nF0Ygi//Tc/B7/TxW69jdXtDlZ2Oljd60odFNOk6Wm20YMddvDquZN4+cwJWLH2OXe6Xaysb+LKjYfY2G7AdV3MTY+IfNkxIiwvPkCn1RTNvOHk0A1DNLo9bLe7ULYL23ZgKoXp2ghmx0YxNzosCddMyDbiEIZjwYsj7HU7uLe2jQe7bay1yCQ7iJPubDG1U5afXhN/O88bYmRZahF5dowo1uebSLRNU0v+5X4hYvFukxUOxM/ME13YZ+mdjgUss7N6olbF+EhVV0wVHRRdE6UcE7WV+J5NRXaa+eDaS87HkvOmat7QTPOuAeMGYvVubKgP4jh+YMTGnhmZe61WawdAO5Nkf5JPqew+2QSyCWQTyCYwOIEMJGfnQzaBbALZBD7lCZy/eGu222r8eqfZ/pcR1EIYGU5MAfU+w0v2t78TAgwPZlgJSBZWjwCPOldhg7XMOgXNlF73et6+/HpQhq3vk7KyGkh/HDD+JH7jjxvZYSb5rwKM020PyqoF+D9Bbj0otdZEe19urbejEEW69si0HASRZt0NM9a+WgLUyEO14GB8ZBhz8/OwilWEVgH1yMS3vncBH9xcxPJOC7HpIlCmcNA+52daMEwFFXoo2cDcaBmvnZ3H3tYW9upttD0TG3UPW+0AOx4VzJQtezDiLvLKx+fPncKpI1N4cPsGKtUSaqMjKJYqeOP8Rdy5vwKlTNgmgSLlxyGCXheBR0Y6gOm4aPV66Pg+nFIFpmWJDLucz+PF06ewMD6KYhxgY+UR6ttb8HttTM3MkJ7GTqeNO2vbWGpG2PYseGSS06g3nicCkHVYF9nj9DySbmVGbXEhRozvPBmVvC5tW+btgqIFLMfk2gnOAVhMs5aTNgRC+pkVbBULi47AQ95SqBYdjA1XMD1RxeRYFaMjZZRLtlRNcQ6UuiPypf/ZirngICl2keITKQQqNjoG1IaK1VUYxjsmrO8ZUXTnzJkzTM8+9I76lN/02eazCWQTyCaQTeCZnkAGkp/pw5ftfDaBbAJP8wTeffdduxM7R9qN1u9GYfgHMdQrMYxCFKf+z0QbPCApprTVYEp1FIuM2qQxNQHEwgaTrEsYZIGAwmbqRGd9P7LIkXiVNbsc7jOrqQdZA0s+t36s5gcfr3dKwfLBIKzHJ344cGsf5Mrr6m/3MPM7CIbTfX9ccn3Qk9z/+2HvcZJq/ZjcmuCNQJnadVOCzciAip+WAI6gK/ZRdAyUi3kM16oYnZhCYaiGwM7j0p0VnL98G+c/ugXfKkp/ci8yBLATNPJKXtWOPYxXHLx0bAIjlQp6HR93HqxidbuFnW6IVmwh4pPGPsy4h5wKsDBRw+RwGc29beRyLoZHRzB1ZAFvXbiMO/eXEcamHCfLAGxTIex0JCGacmaytiEiRIYBp1CUADcGX5VzLl57/jkcm5qAE3q4d/0adrfWBZyOTk4gNBQ2my0sbjWw6ZloxDn4ihZ4yqqJeQmONUhOaHn9u9DL+ohJFZdW78tPAmbNLOv7iAuejLL4BrQnPhFt9xlqLlpw4YfBc1EAi9VclkLeMVHImyjmLBTyFkpFnZw9VC1gqFpGtZRHOe+A7mvHAByDIV/pGyCK4ijqKsS7QLQBYFmpcNcAVk1T3VWRuuAUnNtnZ89uPc2fG9m+ZRPIJpBNIJvAL34CGUj+xR+DbA+yCWQT+CWcAAFyFOVHWoH/+912+2thGHxFGZbIfin/lb5a6WtKgEcqc1UEXpaAS4Jksr+DoFhQhviM+3VNKYjlbcL2iQSbwV4HgXL6mMOgVoPhg4nTKTstoGggGOxJh+pJIDntSX4cJCey6EPgeRCIHwTlfU8yRbxPAsl9gM2XocHz/v3kjwR2QMi/EbiLtFjBiEKoiKA1gGsBrm3AzVmYmZnC8Ng43HIVG+0I71y9i+++9SE2PRuNwEIvtnRSNlPGeXwQwwbDu2y8MD+K+akJeL0AV2/cx/JmHdudEMyxhsnFEUqfWc0UYHakipmxGgo5G81WE0EMDI9P4urNR1he30PAEC72M5N1NRWMwEOlkMNQpYBup42IrKxlwsrlUK/X0Wm1kbdNPH/iBObGx5BXMR7cuo76zpYsrhTLJfSiCNutFtYaPQHIXbMkIJkSao17U2DbB7iS4J0qF/YBss4aFyBMQLyfPc5bOWPeliDp1BFPn7N4ncmo05+twbhkj4v3OEnLFmk1rzFcx0Ch4KBaKWB0ZBi1ahlDBM05A+WciaJroeBSas7eZcl3TxK3uS25RioOtxXiW6ZSbyLGNdOKl1Ss9hBFO8p2d1phq/M3TlgdpbKk7F/Cj+LsJWUTyCaQTeCvNIEMJP+VxpY9KJtANoFsAj99Ah98cG+o7TdebHe9/933/RcIeJkYLFJVwgSDQCsJ5EpArfZ8GrAs/TdepPZJAq6NpAJKB3ERDKfgkPdJt8X7DV4GwTIBFy8pAB4E1ylITsHlk0D44Vf8cQxygksPScgPBnYdZqcHZdMHgXX/n6mQ8t+ELU+9yn2ArL20g3Jr2WYq0SY8Fa83IRkrtEwByeLVJZNpxLAswLZjjNbKGB0bFUbZs/K4sriG779/DZcfNrDVM+AbLkwZJcF4iCD0UclZmBst4aWFceRMoNPuYmWjgaWtOjaaXex5MexcXiqQEHZgxT6eP30MLz9/BnPTU7h89TKuXL+Brb026l0D3dASebeuYQqhQh9V18YLZ0/ixedOY23lEVoE1pReuzncvX8fy8srsA2FkXIFI+USaoU8mttb6LabkoQeRBE6vodGr4dGEMO3KwjdKkJla19x4oTfPweSNRzNMHO2skyhpday7MDftXm5X8+lFQrpnDWPrA+CFjzr/yZA7t9Gopv9z6HI13Wfta6b0s+p/eN8X/A45W1gfryK8VoRI0MlTIzWMFQtolR04Vo8sokHW34GMjtWTXE2pqE6lmlsGogvIcYF+PG7kRM/sNzC8rnZc/Qwp++9TJ6dfchnE8gmkE3gMzyBDCR/hg9+9tKzCWQT+PQm8Pr33/vdGOG/8ILg1SiKh4RdSzWqInPuVzUNAkbersGehh3k3VJZrzDDIXt6Q5iGBskpSBTQTNnrABBOgTZvo/SaXcvp31PGOWWlD3h7k+0OepOfyBYfCMjq70u6XwNE+WOy68MM8+Hn7/99MN1aZ1vr+/Zl2H12WSuEDwDnfXt3LKFboTD5lvi7TbKYlPuKb5Yucc41RKVgYXy8hiPzR2BVhrFa7+GDO6v4s/PXsLQXiF858rnooeuQKH+mJ/noeAW/9txRTIwMY7fexPmL1/BwfRc7vRiemReoR+AnYVSxh5eeO43jC7N49OAeKuUSfD/Ae5euoeGb6MJBqBzNeJNhDX0UlY+5iRGcXJjByFAFteEilAXcvL+KqzfvYGl1XXzStmHCNW0UTAshfcy9LnyvK/i063toez3AzQG5MuCWEEpFVqJY2A+JS7zF6SqDnuqBN0wKqve/SKTnLOuiZKKsltL30hceHK4EcRLibk62GQsjL1b7VPmfvgcSVYC2Ouv78BgVbcqzYzg2Q8Ac1KoljNUqmBipYqRaFLa54JhwDYaG6QAxU5hqpopFXhxFdUMZO5Zh7pqm2YFCO47i3bAXLilDXbZjXK5URq7Pzs72lGJMWHbJJpBNIJtANoHP0gQykPxZOtrZa80mkE3gU58Am2reuXRjvrHX/K8C3//vel5oExEbyhRvrGZ6lbDCgyA09RbzZxgRgKV1TqmsV1c7CcilNDWtetKqWAHS7FKmNzW9DHqQ+XwEyalHOZVYDw7kMFD9WYnXh4HzQeDbh1RPAsTp86Z/O9D1fECKnYDh1AsroCkFwocA8QCT3Jdba3k6/ycgOdIg2VRkk5UAZc6T3l+ylUr5KNgxxkbKmFuYRWVsAm3l4t5mG3/0vXdxa6WBVmAiChkklciEEaFghjg2XsFXXjmDaqmAlc0t/Oi9j7Ba76Id2YjtMjyqAiTpmTVHAc6ePoap8Rouvn8Bz50+jXK5gu+/8RYaoYWeysGHJf50SYQOAxSiDoZzJsaHipgeq2F6egzFShGLa7u4cvseFlc2EClbzjNiUJvSZp4PgYfQ60lHNJln9jwbbg7KzQNWToPkJGwrkqoxLZVOG7bTn5x2+qUhUVknkunkdr2CoTuVB0BycpQQK7LCoY6mFtxJlQR/5wJFv4dbW6C14bm/sJQqJPi+oI+5B8Q9OV7sVy6xj7mUF2Z5tFoUoFwr5VDKWSjnbFQKrgSFkYlmQjZN6vIKlQ4VEyAcxx3E8YoCbgDxdUTxrdDEhkK0aSPeiAxrq2JW6gsLCwTOGdP8qX+aZk+QTSCbQDaBX9wEMpD8i5t99szZBLIJ/BJO4NatW+52w/9HzWb7H7U7vb8bSHexmTC/2otMAOd53j67qr3EA9Jrsl6mgmXZ8D0yxxro8bHCKhPtxJRi66onAS+SfC39UAc8uSlQ5n0GPcpaxp0+9nF/86Ds+jCgPXzYnswy67RjXg6D5CfddsBHfOBxiVOWCwRJS/Igk5xuS992sAJKnpfYh1BMADLDpTg7U5hk7UzWoU/68WSUfeQsH0MVF5MT4xifnYFVHpYU6G/95BLev7WEpc0GlEEptAaF5EylAmqsgt9+7RzarTruLa/g/dsP0IyYHl1AbJXhB5HIfumDzlEyfGQCtWoB927dwItnTqNcLONHb55HI7bRNVz0YhPKtKUr24p8FKMeCvDgwoPp91CrDWF0chLF0THceriMu8sb8GJWU7HzWIHFzORyTSoPRH2gbdGUNLPGyo+Z1M1AMVMk1OIj5ngYdEbOO7lNH8T+1wU5IqKyJsvNhYZ+rpeShQMd1aXLmvbPHsQGj4UGxvy9D5KJWQNQTq8jvlKlBX+3xIKgjfnJPsgx9QUgw9C1UmSKKZtnCFveMlDJOxgdKgtgnhodxvz0BIo5EwXXRl76mAmUA8SsqBJ2X8EyRY4t3mhZAYllSeq2iuOPLAMXlLI+NA3zXmAFm07BCYrdYrC2tha8+uqr8mbKgPMv4Qd69pKyCWQT+MxOIAPJn9lDn73wbALZBH7eE7hy5YrT65mje83Wv/LD6Ld6fjAqwC1OpNUM6wp1bZOkIkslkw7ZIjGVylfJJEswlMkwIp10TYm1BB5pVIggiGCZNkzLlqAvgu6QgM3UIDwFjUIQJr3KfaDMQC8tvR4Ewx+XZj14+2GA+6T/Tm/7JHLrvlT6cc+yPj4/HSQfBtdx1F8k0CA5YZJFas25pOBNB0glOVW6EotBT4qpyR5yjkK5lMPcsWMoj0wgsAu49GALb3x4A+9euQ3DoUzZAhdBwiDCaDmH45M1fOHUjCRJr+3s4qPFZSzttrHXBXwwHMuCCgOYYU96j08dm8GxuSnYsS+hqFNXTAAAIABJREFUXHs7O7h28yYakYmOctAzNZtMYE/Gu2bFODc3hbMLM9jbWEWzvodOEAD5Ah5u7GB5Zw+diAFhVuK5juEaQNm1MVLKiyS5mHdhWQbqrQ4ebe5iZbspnmQByQaBsZa0izA6Ta8eEFqnimhi3BQkEyjvA+cBYbJ2Fwykm6fC68TDvB91ze3vB9fp/m9dSdU3lMuxlPcSu64j6bmGMNNawq0Dwfh0OuXbUgo5SyHnmBJmVnRMVIsuatUixmsVuQ5X8igVbDjig9ayecVOaXnPyIoLEX8HQNNQ2DOUahrKaJkqbhowFuM4vBpG6sPIt25WbXv75MmTvZ/3Z0q2vWwC2QSyCWQT+MVMIAPJv5i5Z8+aTSCbwC/hBN5++8NTfoT/pN3p/rMgjM9IkjWhVyKJ1onW/DLOkCiGc6VglpVNPrrdNprNhgQyaaY50nJbBg6ZFqrlCkqlMlzHFbmvMsgqW8I4B2HSZ5uGgSWAhM83GOqVSrbpUeb1SUD5MHAdPFQ/XWI9WPf0s+XWHyfDPvgcH+dJPlh7dZhJ1ttI46SSOcv6gg7uSj3iCfZKqop0J7EJD5YRwXFMHJmbw9j0DIrDY1htBvjxB9fww3cuoREY8GALUCYwr+YdHJ+q4YsvHEfgd7C+V8ed9W3cXt7EditEoHICyumLtSMfrgowPVLBkckaJmtVlFwLoe9hbXMLVxeXsVJvSWhYLwXJiDFsRDgxNYYz87PIG7GcKxs7u1jerWO90UbdC+GbrjDAPPxGGKKad7EwOYpzx2cQewEQBggDH+vbO1hc38PKbgeh4Ujit1Y46z5qnVytj6FWP/P/ybImyxb7PzWb3AfJ/VAvarH14zRW1oFfuiJKb03/V9olpbHxPjROFnCSN48kYCf3l2hsDZYF0ssmdMmUHPZ9GTzBMrnpSKq+iq6JcsHBUCmHkWoB1ZKLSoE9zDaKeX3N52zk8zZcx4RJ8C3vp2QBRRK448iIY1ZlrzM83DDUbRXhIaJ4RSm1AhhLYaDW8sD2uXPnWhm7/Ev4QZ+9pGwC2QQ+ExPIQPJn4jBnLzKbQDaBT3sCcRybP/nJxd+P4/h/bbTbk2EcFwzTFsmpyHxFdk1fpS7GIZPs+x6CwJN05Harga2tDSwtPcLOzhbarRY8n524EEBdLBYxPTWDqclp1GojAoxTgOw6ORisjYJCEDIhmNJrKe1BmDDXurLIlC/9KVCmRzkFyul8flqq9SBr+yTg/Ek9yQJ1Bmqa0v9Ot3kQpKfcJcW5/WqnAev1/rYkOVzWIAarolItcMJUC5BS0pfMSqgkpLqfx6wY5kUJLjuqFcbHRzFzZA5TcwvowsKFq7fx/QuXcGt1B63QRmzmYRoOY7YwPzmEv/OrL6HTrmOr0cB6s4srdx9hs+EhNPKIghhWHCGnYuQQoGBGqBVtzE2N4+ypExgdrWFrr4HX37ogQLln2ggNW0AkAVsx8FBzLUwOV3Dm2FEYpom17R28e+U66n6IwHaBXBF+FCHieRD4GC0X8dKZBXzpC89j7eEatjc2sbu1hUdr69hsBmgEJgIBybrbWFc3DSwvaOlCInTXvuD+EdFHrM/iJmA42YLYfPdBMuXcWobNJyGQ18A6lVHr5+dtmjVO+GyRYGtFABupdSUaVQGRyO8lGCzdLpuXBaOnj2cqtw4+U2TreUzjABavBhUDMVxboVx0MFarYmx0CCPDFdSGiqiUXKkEc2xTZNhkminp5iIDlQKmeJmVJGaL7zvGqhGrG8pQbxsKl8zIvKXs3loIuxvsBb1SqdQ5ceKEn4WAfdqfxNn2swlkE8gm8POZQAaSfz5zzLaSTSCbwGd8Ahcv3h6v13e/3vP8/6XrBXZEhzABjgR26e/8vJLFI36tVsrY3NzAg8V7uHnjuvxcW1tFvb4Lx2ZgE8GsZodFGCwA1wABcaUyhNnpIzhx4iTm549ifGxCAJPYUBP2WfzJA2BUA0/tPU5DwnwCq4RNThnlwVqqjwOyH8cmHwDJWhV+4DIIfg+zyB8PnPuVVoOe5BQk96XlBz3JB/adxGPCiqZ5yuwkppGUQFkDPy3TlciptLuXgVClAqZnZ3H02HEox8WD9S28d+MevvfBDWx2YmGIw8CQ2qfpWgEvn5rG+HgV+VIJvuHg3cu3cHdpHZv1roBkMwzhhCFcBJgbH8HR6QmMDlUwOj6CVq+LH7x1HhvtEHtehGYQyLlCdtshSI4CzI2N4uj0FAzKvKGw1+ni0p37aEWAb1rocDHGNEVuLGAw9DBdq+L5k0cxPz2N3Y0NXL1yBZt7DTQChQ4cAcn7vG4iddbd0jpdfT+t69B7PD28KRBOAbSWQOtQLDnrEtZZM8g6uE5veQAgCyGsHyOccEJNs0c5rdpK30T9WikGjlEVoC/J3iZgO5HaSwBeLJ3LEnhH/zHfI0nNFMGvAF7TgG0acK0IlYKBoZIjbPPEWA2jtSqGh0rIOxZsk68gqZgSDzuTs0PKvH0DUceAajIp21CqYUDtGIa6jhgfhjDe8pX/8NVjr9Yzdvkz/o9F9vKzCWQTeCYmkIHkZ+IwZTuZTSCbwNM+gQsXLv1Oq937eq/n/RcBA7XIWEpkr/4iLzBMPMAhwsBDp93EtatXcOPGdTx8uIjdvW0ByI1GHTnXgcmUpcQwS1aY4V/0MxNCOI6LamUI42OTmJmZxdGFY5ibn0dtdAS26+qQo/2+14NguS+9NpMgr1B+8ppKs9NZP87IHgzhksCrFKAcipxOJbWD20qB8Mf97APnBPDKxlPeMoVe/b8N7p+ebT+46zDAF4Yy4US5aEGArCOb9HykZkmSmQmC9AJFHEXI53MYnxzH/Pw8qrUhNP0QN5Y38Cc/eAePdrrohDaCiLVLCmXXwHjVQG2ogFK5BLtQlsTplU0yy105dibDtMIAeRVjeriKIxOjmBofg5VzsL67gzff/1DSrT1lI2BQm6IrORB5dkUB8xPjODZ7BK7two+AnU4Pt5fXsVpvYK/rQUyxrElCBIv9z2EPwzkbMyM1HJmaQM5x0en08HBtHau7Tex0fAQGFQ/p14E+cNU+7X41VP89mLDyyUOipCFpP9srYX/1WU+Q3N/6gd5kAcnpMdYwd/CI9/F5ogxIzjcdLEa7ggXpwJJH9v31SYC83B7xSKeLHrJAlJRSJatWaUGV5rXJVvvIGwEKdoRynhaHPCrJtVxwUc47KBUdkW0XcxZyKdMs73gy1Vy6ICiPQhWjqxCvGoZ6EMe4oyI8QqTWbJXbgsKaERlr3W53fXd3t/nlL385eNo/47L9yyaQTSCbwGdpAhlI/iwd7ey1ZhPIJvCpTeCNN97/n3pB+AfdrndWfK9SpZMwZkknckTgFfrY3dnCR5c+xAfvv4d79++i1+vCti0J02o067AsU1g1ss5MsjYMS5hi5jHLV3xpsOHfQxSLZRw7egyfe/llnDp9GhPTM1qKTcm1PG/qv03lxkkkkgB3bod+6IP1UGSxNZBNgpISL+ggM/wkJvgA+N2HO31g/XEe5PRxT2au9X5q8W0/kEzvW/KaEnm1llunIJo/0xSpgYWCZDuEMjrBWeKcE0luApTZNx1GCHwfuVwOw7VhTE5N4Mj8LMx8Acu7LfzxX76JW0tb2G5FIqUWTyytqlFLErJdx0axVIIXxGh7IZrdEJbtSGUS2eScAsZKBcwweXnuCFq9DpY2NnDzwUPsdiP4hg2nUAAihnyFKDvAqGNidnRUGOHq0AgaHR8ruw2s1tu4u7yOtd09RLaNmBVioS8AuWTFGCm4mKyWkc+5GBkZR3V4DHcereDe8ipWtncRiS2g7xdOJdECWA+pAfpEc9JZTV99so6RtCAnbG0MWxYeZLlIJ0aL5F/p+i1JkuYiwEBAF6GuLHREiUUhklTyfb+5sM0UwtNlTIk4lRoEy/T98+zQCyVpnZQouWPWIuvaNGYCUH5NoJxuV16jqDR0DRYl1XbUhRn3BDCTKWZtlG0rVHIuhlgzNVzCaK2CoWoB5WJeFlIYEOZaCq4KYSvdty0S7aSDW2TfMHaMyFxTsbUYRdEtM1Y3DES3DEMtBUF3N457TdOstc6dO0dZ9qHJf2ofXdmGswlkE8gmkE3gCRPIQHJ2WmQTyCaQTeDnMIHvfu+dfx2E8T/0/NAhGqBH2LR06rR08LKj1VRYX1vBlcuX8Od//u+xt7srvmQCVcexBQx0ex2Uy2WRQTcaDelwTcOTXIsduJrdy+Xy6PV6ApaLhSJyhQJOnjqN3/iN38T0zAwqlSosAu9QJ2GzP9lxuGtktHUdFMPA0koq3+vJvvJ5KT1NpbIE4vtg9JDuVmPUPlBNx5hKuwe/5f8s6bbuw+0D3MOHRHzUAxVQg3JrCUNLpOWpbPyg3FovLCT1wdIjnGQiy09hOuVKUENQl7hwKaM1DPGDj4yO4PipUygND6PpBXjjvct4/+od3FneRs8sIjQdxIZFShqR35Mu3oJL9j+EH4TwQ4gCQF5lGEnK9dmjR/Di6ROYmZnE4qNHuHH7Dm7fX0Q3VAhZ/WQ7COMA1XIOcxM1HCm7ODI6jLFaDT0/xtXbi7h695HURW23PDR6PsLE927GvoA9AuTnj83h1155QST79xZX8eG1u2j5MbaaLex1WtwxuuQTr/Y+ykyo99TfTYmyXqbZn3WyCKEs1k4RvAJ+GMFWEHl4Pu4Jm00fMJc4bFMh51qSsF0q5lDIu1LJZNEqkKS8M4Hc80J0uh6a7S7a7S66ni+LDXw6Hp1AWbIwEQjHrrT/XoA6FzcSdQPZdEHLerUnjgM5FvRJ02tO3z5PG6lQk45xstIGwoD7GzIujQ5/3Z0tzxrBigGHr81UcB0F2wIc10alVsPE2Cimx4YxWbJRzgF5N0bO5fusJ4nZtoBkFRqRClVk+FEQeAZiz7aMlmHgbhyF70Vh+JZjli+YprmVJWX/HD6Us01kE8gmkE3grzGBDCT/NYaXPTSbQDaBbAJvvvkwXxxTI0v3l/7POMbfJYus22w0uCBzRmKWPbCtZh03rl/BxQ/ew9tvn0dAgBxH6HV7KBQLMsxutyugjF/ufc+HY9vwfCZfdwXkphVSruuAwVvEqPl8AX4YYmhoGCdPnsXZs+dw7MQJzM7OwiSzyKAqMs+U+tq2AHhumywzA8R4IYvte16yTe0NlVeRypjlXqk4NYHGP60H+ZAn+eM8yCngShnyn8ZQ7wdKETAnAV0fB44PgvLBhOwkbVxgW5KGnABkXSWkfauiAUjUwJx7uVLFsZOnMTo5DuXYuHprEW++dxkf3nyAtllCz8jpACyysqx5Qogca4rCtGqLlV5aGizJ0wjxwqkTOLUwi72dTVnkaLTaOH/hfZFRh8pEQHCnFIarJcxPjeD5mRGMFl3CWey1falverhRx+JmHe1QwYsMqYTiISWb6URdjJfzOHVkEi+dPIpWs42N3Q4ebbXxYHUD9W4XnnQW85xNFg7SpOhEhaDXQNIQrfR3kTIk57ZexOHihHiYDUOAZNlRmCg5qBVcDJULGKqUUMjbCeNqwrGhg7EsQxZlxAMdU9UQwQ9jeEEEP4jh+RG6Xoh2z0e93sJes4O9VhdbrZ6w8x0uAMUM7zIQs++ZQvM08DqRzfP9xwUqvgcZuqX90v2FEq36SG0RetFEZ6DrBG05F3hbGIOHlB3LTD83KAvg/ueKKBZyGMpbGHNjjJQMDFdslKoOKqWc/C3vuLDJnLP5WcIJfM0yqzA0FfZiBMthHD6IYtxStvnAdJxHCNU6QnMzZ6uduBU31tfXu5ksO/s3J5tANoFsAv9xJpCB5P84c86eJZtANoFf0gmc/+juhBXEr61ubP0PcRT/mmWR/YsFbBJ45vOuhC912y3cunkdH136ANeuXcbSw0X9RT2KUK/XUalU5L9brRZc1016lA2R+5Ix5u22be8HbTHxmqwvH1MoFARE82t9vlDGieMn8dLnXsZrn/88aiMjIvMNwxjdbk88y46Tg89+XZKGSYdyGAYiLyabHAl7LEW4Ig8WJpuAkR3EGivvs8t9kJvgvxQ4D4Dknw2Q+8Fm6WnymDT7gNy6D5LT+w1WWQ3+rvcv5bsJxFIIzNsJnuWF6asWYAsAFOafvcGcqmHCzRewcOwEpo7MoDxUxerGDn741vt489IN7CGPNnLoqRxik6wsYCGEE/cASrAT9n/fcauYVh3j3MmjmJsaw4N7d3D8xAkwDf3P/+J1MFSMAN7zAwnhoqR3ZrSCX3/hBGo5C+1mHStbTfTgYM8D3rt2B93IEPa5E1DqGwtItsIOxis5zLJqamQIe7t1xHYZcW4IH1y7iUanKyAvYEBcGi6X+OcliV3rlpNDMqAYEEo3FB+2KB24ECDWAB10VivmMTFUxPxYBePVsk6OHhlGMe0kHkybZjDZQMicyNx5XMhZE/QqC14ItLs+trd3sbXbkNCxle09bOy2sN3oYK/ZE7Dsc4GKCxVJHoCA9zCU85ggmQFd4l4OtTpCJObyHDrAjWCZbDlPGG2U2DdVi+zcCBWMSIqmJExNKq4MJV3WSGTalbiDUYLkqoNC2cbo6BCGqlXkCyWU8jmUXAclx5AOZ8ryKac3Tc1aR7EfRlFcN2zroWk690I/WDSVWjJjtWaE4VZsGDumrequaTf9prmLc2g+p57zfkk/WrOXlU0gm0A2gV/oBDKQ/Asdf/bk2QSyCTzrE/jJhavP27D+ydrW9u9GUXyCAJRwiyCZUmp2rpLBWltdxbf//E9x59YNbG6ug/LmfC4nX9a3t7dRrVZlFJRYy3fzBLzm83kB0iKDtqwEfAcCpAmeeTvZ4F7PE28lv4zz/mfPPY+//Xe+ijNnzqJYKgtIJhCit9kUzzKDuxhORRCY+JPDAF6vB6/nIZQapFh8owI2BGmm0u+DdsnDUuoUmMpjBi5PSrfu33YwYOxJYJmLDylDL/7jxJd8MOE69bA+SQa+zxHr/GUCZk2DJhy59OAmKchkRXkctHyXAHZ2bh5HFo5iYnpamM7vv3kB33/nIjY8C43YRU+5CJSeLSW7ht+GqQLtuzVM6bLmRulPRejh6Owkjs/PoFouY7hWw/buHr71Z98WVlOJtF5wGGwVoZoz8fd/84s4MjaEbruJKzfvowMbrdDAhcs3sNv1EVo2rFwOYegh9DqIvCbGSjmMl3MYK+W16qA8ArNYw5Vb97DbbEldFKX4BIo6RZ29zwlo5lTk+GvIKPJ8kS+T6vZgJlJqM6Ss2kMpZ+HI1DheOncSp4/OYnKoAtuIpKuYV8qOyZ5KwnSSKs1ZELwOnkOs5+JihkRgCcsrTcey+BSEgBfGaIcxHrGH+sEKbt5bwcpWHbstXwLPYLlQlkP0LWnvvt9Dr9NGqVSEzdvJunu+LAAYtiXHi6w97yvqD54PkorN16+BstRchSZUUh6tDL2IRE875d/iZQ67KPoNlJ0QthmgE7ZhWCYsJwfbLWJ2ahJz02NYmBzG+DDTsnnetbkcwk8MIPboJ48M04oMwwi7zXbo2nbomGYQh+iZprVqGtZdpYwryjB/gBhXnzv63Oqz/hma7X82gWwC2QSexglkIPlpPCrZPmUTyCbwzEzg7bev/HoI/KvdRvuE74XDOihLS0eJSmzHRLfTwv179/Bv//DfYGX5EbrdFvyeh0IhL1/E9/b2xIdMsNrpdOQnPcMpU5wmUpNJJvjm3yjJTkEy78/bCSykLzkGaiOjOHnyFL7461/CiZOnpFuZkmsBPFR7EhwnktoUkPMPfM5epyPbI5tMkJxkB2vmNTkynyS4qx943QfLg2BoEDQflls/kUkWxlODYw2SDwZ3HQbLGqwPPHcCjAV0CRDTQVC6ZShhkgmSkrogLm7oEDPO1cTY5ASOzC1g5sgRWG4O71y8ih+9exk31ptoEiQbefiKPm8TBgGhR5DMhQYNMAmSZeEgAY3DpRymRodwbGEBhmVhY3ML735wCYFgaR0mRdbTikOUbeD07BiOzoyL/5X9yRv1Du6tbuHy7Xto9AL49NRK11WatOyjaEY4OjWKF08fg9f1sN3oYmWrgaW1LbS9QBYLKECWgLjkfODiiV6QINNKibju1tYwOpLkbDLVRujBgY/hvCWe6aPTY5ifHpPXVKsUkLfNJLwqTQ1PZcwJ7Nal1nKe6UAtfX6lyegEy1rFoOXUBLVy7AhModAku1zvYHW7hUfru3i4voul9V3stHpo+YFI1qk958zpNaaiQhZ6QlkXEV8yjytfF1Eo37PyNFrLL7/rUDKNlAmSISCZqFkvLERcRDBs6dYuGAEWKjaOTFRRzJtY3d7A2vY29lo9BMpFpVxCNe+gmgMmRkoYKtuoFEzUhgvSy5zPabBtWswEUIh8jxy1mALiMIgs02oroBFH0VYcx/djw7gTKeM2TOemMuzbpVa4lIV+PTP/dGQ7mk0gm8BTPoEMJD/lByjbvWwC2QSe7gn84I1Lv4Mo+n86nl/0/cgS8CbfqyndVKANdWNjDVcvX8Y3v/nHaNR3RZrZbjVFSs0vw81mU0AvGS3KnemBJRCmhJqXNJiKtwsYjiK5f1rbRIaZTDIZQYJkghwygkxXfuWV1/DKK6/i7HPPIV8oyu0Eh0EQ6sRspUOT+NzcX/7e63TheZqlFtZT5wb3E5AHgefH/p7mPn0SgHxQbn0QPPdZxnA/3fqg3PrjwPL+mXNAAp7EMKUgOQH+3IYkMAvLqVORdae1DobifCpDVczOHhFGuVyt4sb9JZz/6CbevHYfjciVAC8PTFxm0nUAI+iIrFoAaBIUxWPEWUonrxGhnHNwZGYKQRRjr97E2uaWsNSy4GEkIBkRcipExQoxUatgZnoKI+OT2Ky3cW9pAw/XN9EOQpEpB+ILVto3ixBFR+Hk3BQ+/+JZ9LoeHq2s4+bdR1jb2kM30H5kkRkT2CdgMEiYZNaX8XZZbCDbHIX7ANlRTNw2MFp2cWxqBCfnJnF0ehSTw2Vhj8n9alm+BpwCOpPq4mSVQ8A8lQxRRG+uBoZyYeUZwX4SxkX6Wodz8TZ95WIUwTIl1m0P2Kq3sby1hwcr21jZ2sM6661aPTQ6HnrUrxucBuGmEtsAF5a0pDxdcNHhb0zdlkRs2X8tpxaYSpAcmRpkD4Jk7rdhSSd11Ynx4swwXjg5j9HRigBkytrZk13vMaWeCfUB7LiLWjmHatHBUMnF2HAZI0MlqZpiQnYuZ+urrXuZ6W+Pg54En8nvoag8ujGwFUMt+lF0JfD99xvNvQ/zVv7mkDlUf+211/yn+5Mz27tsAtkEsgk83RPIQPLTfXyyvcsmkE3gKZ/Ad77z1u/BUH9MyCl+V9JfCSsmpB5C3Lh+FW+ffwsXLrwtKbv0jG5vbgrwIjhrt9ugrDplkAmAeTsBMWXVBMu8zyCTTIDN+xMg05NMoE3GrFAsYW+vIYDZtl1hzOhP/vJXvoLTZ86iVK7AZKWUhDWRUdZSbttMZMIE6t2e1FKRqT4AQAf+xfgPYZJTRvdJcuv+3x6XWx9mnUUOK4sGBFZ98D3oQX4SU60BWiSgSjPHlOEmTLL4f/u+ZN1xS/xGJp8+WwIqMsEmcvk8pqancWR+HiOjo9hsdHDxziN884cXsBNY8MwSusoVgEtZsR17uloqCYoiGNUz155Wi5LjOBDpPQGbYTmw3ZwEVQXipdXPKwFPUQ9VJmJ5HVnEcPMlKDsH5jB3wkgkyGRbLcfRDCg95r02ZidHMD81JlfLMLHXaOHR6ibuLi6j1e0hpCdXJNVJVBUxrQBRQ84TUTFw6gwjizw4KoJrxLCCNo7PjOHls8fxynMnUSvayBl8zfQne8JER1ywSVKr6XMP/RABrwTnKVub+OJTZQCfmhJlJsM7jgXLNmHyamqFhvDMMWeXKjY0qI4tG6FhoRcb2Kx3cX95Cx/dWMRHN+5jbaeJ2C4gpCyaknFWcfH8T9UaPB6GKVdaoZkoHqoAET3Hg1VuMY+FZp5jqb7S73W+FC5ijOUVXpodxq+8dAbHjh5BLwa+86PzeOfyLazWQ/g8LwwFl6nYXMSIIqkDo1KAKd+VYgG1agljI1WMjw9jfGwI1YqLnB0j9ltwlQ9HBbBUgDhkKn6IMArjds+Lel1vMegFP8k7+f/DyBtXv/zyl3ef8o/ObPeyCWQTyCbwVE8gA8lP9eHJdi6bQDaBp30C3/qzH/+eYag/jpVlStgQ21AlrZdp0gF6vTZ+8saP8Zev/wVWVpbgSKKviWazsZ8sTRBM0JsCZv6egkcCYIJl3oeAOK1pIngW9lMpAdIE0QQRZIsp2SbbRcDk2C6OHT+JFz/3OZFfT05OSVKzFNIkQFl8zYYJy7R0OJivvckEyvzbfq3SfwBI5v4P4NgnSqPTY6uBbSrpPehPHax3IkhOfc6DFVCDMut0boM/yVjSYyrSXYY7pcU+ifdVZMVJl67cazDtWghNnXTNLuuJiQnMLcwLWPaVjdsrW/jD7/4ES3ueZpONgjC6lGznDN2LzZArHXimw7AIvHyvA8eAMIfcN9ZEMTzKclzdESx3530J2ANhEksWA8GkvwuhmGUJ6iyR+1LKzfolPo6J6Hz+wO+iUtSS7iOTo+h22vL8QWzi9r0HkhJN4Ea5g3iA5aVraTlZT11XFYoE2Ih8uCrAUMHBVK2Cc8eP4OjUCKZHyqgVXRRspjb78Fp1AbL0Ojfpb5eUaobChbqeKclIk3mkxcrSOkWm1dDPKWMiI67nTnbXsgzYcj5bcG0LBaZF0/ud5IuFCmDRFDnWXmhgrxNhbaeLpc0G7i5t4tq9JdS7Pjp+rGujEltCHGrbARcQWBkVcHFEsfuaiyp6USa9Gon4Wc6tpBtaFhFipeu2nAi/cnwcv/ryOSzMz6Luhfh33/khLly9h65VRZf11awVU54sjtj0McehAGXXtJCzHeRcR9K+2ZXuuBZKpbxIsatFE5NVB+NVB8MlC16nDq9SL7+tAAAgAElEQVTXghd4iMQ4rxoqNq64lvs/2479zpe/8OXMq/y0/+OR7V82gWwCT/UEMpD8VB+ebOeyCWQTeJonEMex9e9fP//3VBR9g4Ll1OsqtUoSGORJSNf3/vJ1fO8vvwvf6+qUXQMiZyYgJTAg8CUwpnw6TbEWDJF0GxME6l5jLcfm72SeU+l1Cp6pajXZjUwptWHCdlzpUyZIPn32LAqFIhYWjuLIkXlJuKbvlRfKs/lln0DZtlgZFQlQJpOsny8QxlkXW/UvH8cmpwD1MEj+6cFdqSr3yV5jgmN6RlNP8mAm2CCQPizV1qsNOrFaA/e09ZasrmZ25S8C1DVAll7rhFHWRUGavSSjPDJSk2qtY8ePwSlWsLzbxjd/fAHXHm1jtRkKm0zgSZl6jqHH0oNN169maPXMFXy/K4DXNlhPZEiftYDUASDNNZdIqotCREEProqlXolhXr7PWCsyrATEWkIvydBRKP3Y4mkNfen0LRddjFQK6HkduLk83FwBDx4uo97xpGsYJluNdTgbR2Ax2E3CxQjOPZES580YtZIr3uPT8zN47uQcRit5uAgRdJuIvK5cvXYLQRTACwK0mfAu+xRphUUqVRaJe9KvlaBNvg9E2p8oqil1ZqcxXyyZfXYb8/2yD5JdFzmHkmQTjmNqmbTYhZXUcAWw0QktAcusybp6bwmLa1qKvVXvaL+yLGrp4yGLRnRc89zn3MkoS2hbCpFl+atfg5buqzwKcKMuxtwIXzw1hb/50hnMzc2g4UX4f//0dbx9+R783Ch6XN+IfRhoo+AClZyBas5CztRAO2LlVTdAuxOg06U6ALAd9knnMFy2MVM1MD9ewNGZIUReHaHfQhD2EFtc0DBDUxl3Sm7xfxwp5N945ZUvLj/Nn53ZvmUTyCaQTeBpn0AGkp/2I5TtXzaBbAJP7QSuX79efrTW+nuB5/1fEUyTvlKCF82I8fcebt26jh//6Ie48PbbsCyFMPB0P3IUCjBOq5z4O8FeKqvm71LHJHVEWnabyq15W6lU2gexEniUgEgCEqIFAh2HbJvj4rnnX8C551/Avbv3JcTrpZc+h1ptVCS+fbCpg5NSsELARRDeB8ohNE/5SUFykoid3P1JbO9BkH0QJB8O4ToIkiVv+jF2OgXng9sdBMkpY60dswMgOQmpEtd1CpYTkMyUpzQT24hjlMtFTE6O4/nnn0dpaAQ7vRhvXrmNt67exc2VXfTMMnzKcimrNRUCz9OgW2S7SXCaJFxTQtsT2awlieOOAGSCSwJpAj6GSSnXlqwo+qMteoJ5PgjoBBzTEZk82V5T/MOU0HMxIe23ZnK5xFIBYU+YSTnnHAdbO3V0A4JBB4aVT9K+ORUlfmlOKPJ6MKMeCiZQKzo4cWQSL546ihdOLaBk09juoddqYm97C7vbW+KzJ9BtddrwfE9k08K0CkssDcHJcUuIez6b/E33R2tlRBJ0Rl81a5JMzcprUTzPUa3XILOcdxypVaqWCyjkHJFnE0zD0gw7k8Y7gUI7MtCOHXx44x6u3FrErfsraPbIKLMb2RYQz0UKrqVwn0MG59HzLKHvabY3n7f/lUmwvZYHyCJMUQWYKZn44qlxvHbuOOZmpyR9/F//u+/gxx/cREtVETGQy+jBMduYmShgbrKE2fEyqqUCAi9Avd7G+noDWzsRdupAvQX0QgdRxO7pEMN2Eyem8njl7CwKdg+W2UOsfFESiP0gwr1Kofzfj+Wrb7z22msrT+0HZ7Zj2QSyCWQTeAYmkIHkZ+AgZbuYTSCbwNM5gevXF6cXHy3/p+1u739z3JxBkBMwJEi7XNHttvGjH/4A7793AXfv3hbZLFlDfqnudNpJeBDraDwBywJyokg8xpQ5EzDzdzLH6X1S+TPBjk6gjvfroAiO+CWft/MLPMEHU5Vnj8xhbn4BO3t1HDt2HC+88CKOnzgJm1U59J6K9FT7fPnTtiwBJHxeSrf53MJaJyD5MAh9EnubeofTI3fYK3z4MdqiqnnqfXl3AljTxw4Gd2kW8KA0+4l+ZLkTZc8Jm5tAXp1u3QfKaaKy7siVvUhCpwhAibsY3BTBsU3UakN47dVXUK6NogML9zab+IvzH+KDW4/QVmVdQyQSXkqePdkeFznIUnLrwlPT4ytdzDoWypNEad7PTp9d5L5kNUmlSvozGX+mkmtRvzDKJFvJklMqLOcPt89qLwmhYjgVQXOAkEy0S4aZx5lHUsGPLARwYFk5vW+s/Yoj8cuywiryOihYwGilIAzyS6ePYYRVUn4XYbcBr9OC1+siSsLkJNxL23QFnMsME+2BlvcTKPcrpfSkdWiYTnDXZ4tUZqVMciJ/pwDdksUivWAkXnFJ5Qbyjo1iPodCwUUh78LNOSLNBivTpFzJRGDksN0O8Gh9DzcfrOLG3SWsbjbQ6PiIuNAgkWSsc1KImCousvg+SGYAmz5y+qIbtXUaNzF8Hh6miwq/cW4Kr5w5iunJSbQiE3/4Z9/H+Y/uoGVUwdyvfD7ASCXAifkhTI04qBRiqIgVUJxDDrZTRbPjYmXdx+XrK9iox+j2FMw4QkXt4dRMEb/yuaMoWB0YaCGKO/I6OQ0T6k41V/wXQyND5187/drm0/mpme1VNoFsAtkEno0JZCD52ThO2V5mE8gm8BRO4OLFq89v7rb+QavV/ZeW7VAYCp/9PeJhjdFuNvCtb/4JPrr0IVZXl0X+6jqOhBARJJMZTn3IEtCUoAQCYKli6vWkGipNuma6NW/nlT7kVG7N2wlkiTL42E63I6nBrLyhrHpiYhKjY+PY3NnB0FBNJNfPP/8CpqZmUC5XNXtM9lIqoEKdxswkXkMDeAJl8TkPpEunhyPd50Fgu1/lk/QY/ywwq8Ftn0keDOLa325Sq5VKgiWZeAAk/7RQsNRjLM9Debn4nxOgkwBlXdulQXea6K3TlzkPSLIwU8nJslYrJTx37gzGp2dgl4ew1QO+/ca7eOvyXWz7Drox2V+CZAJWOmUF5+7XGwm4YtUPwXdS2eSJz5h4x0lk7Vrmy/5eAcmUaUdJQrRsj5pgLSMXVXISFqcZ8rTbOUlvJuDlAg3LiqMAYehLCnokIWOOVE1JOFhM8TXDtwJYkQ8V9sSDPDFcxtzkCGbHx8RH3W01EPQ6CPyevD6CWp4zckwE6BuyqCAJ1+xbkotOpNZImEBU/xSxcrLv6bkkgdI6oq0fe54cFwHHwnRrZp7HiH5i17XFz8tU6HzOQS7vIFdwYDkWDMsWZtmHjXo3wvpuB7cerOHm/VXcXdrAbjeEFxEgk0WmCJ5Mvl504PFn+BohtC7L0hVeynTkeNEHzmPhwsNUUeG3X5zD504vYGJ8DHs94P/79g9x4cp9dOwhhMpHrQIcm7ZwbLaIWpmedA8q9uW9b9l5lCuTiI0KduoKV29t4MrdLaxstBAFEWpmB6dmK/gbLy3AVS1Yqg2gIwFjpjJiyzBvFfOl/9a27fey4K6n8B+MbJeyCWQTeKYmkIHkZ+pwZTubTSCbwNM0gQsXPvqNthf8Qavd++ekDsMIApJ1a1KEen0Xf/SNf4Mrly9ia3NdvnDzy3wqsaavOK2A4hdyXgiI9+XTA1VPBMa8f8rqEiSnPckE2BK+ZZrCPJOB5k4wxKtSqWJychpDtRru3V9Ez/NQKVVx5uxZfO7lVwUw87ltm2BJ9y2Lt9k0ZT954fbq9bowqylbS/Cqa3QS3jWK9iupxJM9ADqfxPA+ziz3u481q514iIWd1AzzIJM8KBV/kpR7EECLAzZhpVMPcp9F1r7kQZCsQa1mMwUkSY0TWVsfrmWiXCpgZmoCCydPYGx2Hu3Iwnff+gBvXLqFxb0Q7dAUKa+oBjiepD6JYDdNkRaILoFiyetMOoLJEQuLmpzo2idNPKm9s3Jy6QQyqSni69IyZA1EExinVcByf/0w/V8EnYyt4jHm31zGfIlf2EYIV4XImxFspljHngR11coFjFZLGB0qMXUqYW/JbDOgLkn+ln3mrml/LveJLLksG+kSav0SEh+v7j6WG5J6peTX5FWnbcnyijQm1TB73xDff73yB6mMIqjVfn/HMVBkH3Elhwql2HlbFjfoBo4NF5FZwHYrwNW7y3jv6j3cXt7CNn3AESXWrjDKwsxaJuJAB5cxjTyOyUuzS9mA6eThR0DPC6Xj2iFILhn46qvH8dKpeYzUathqBfiTb/8I711/AD9Xgx+0MDVq4uWTZUyPGCi5VJb4cO0kuVsZKJZqyBdGEBtlrO9G+P7bN/DRzWV0Oj4m8gqnjgzh5bNzsKIGHINhfh6CqEvheGgb1vW8U/5nk8UjF1966aXW0/RZme1LNoFsAtkEnrUJZCD5WTti2f5mE8gm8NRM4J33Lv9eo9n+er3R+bphWoYOZSIjrGW22xsb+KN/+w3cuHYFe7tbGnQxfCoBlKknmcCUrDJBhHQT0xOZ1tMkt6U+5LQbmY9Nk64JZkVCmwBKJmHTizw0PIxKpSLS6vmFo3j0aBmtVltk1ayHOnvuOZw+c0ZA9GC6NL3MfB6CcIJuPk+j0ZC06xS8Hj4Ig+xv+reUmf1pILkPcB/3JB8O5OqDZIKqx5nkwecZBMnp/miQn0i0ScJKiFcS3pUw2X3XtU5W1iBZdycTLLm2iVIxj8mxERw/dRLTcwvwTRc/fP8KfnLpNm6stdCKGBxFXzJFukloGAGxVC2RxR4Q7T4GkhO5ctIprH2wuptXp3JryClAMkGQ+vekukkgvWbmNeveD54icJXqKcJAYbkZCkYPsom8CZFWl2yFsqNQdnk1UbBN5JgsLWy2DtfiY9mvLeA06VZOa41TD69J2T79w+nz7yNd7mcSiJUA+9Tau9+TLC9HP4CBVgdB8j7qT0K0lFRYCVWvD5hE6Dk2UMpZKOYt6SIeHSrDZCidMuHDgqccbHciPNru4NriOm4srknHcp0R1KYr3ce+x55wyr8p644RMySLR4DHMWGceXYwHdyKupgsGvidz5/ECydmMTw0hK1mgG+9/hO8f2MRPbuKIGhgfsLGr70wgqmaiVKOxyEQNl66rS0brlNEIVeGZZXQDnL4yaVFfHjtEZZXN1HLAydma3hJQHILtuHBMfn4DqX3nq2My4Vc6Z8ujJ27evLkyd5T80GZ7Ug2gWwC2QSewQlkIPkZPGjZLmcTyCbwdEzg/PuXv95u9v6zerP1e8owFWWrBMkEY51WAytLj/DNb/0x7t65hXazLmFDBC0EoATGKRObplinnuS0PzkFzLzvYAI2t5F6lflYgmRukxc+lp3JKZPM+50795wA4o2NLXS7PQkX6/S6mJk5ghMnTuLM2XOJ3FrPlSCZ2Ibp3JT58jkImFlbxefRAUv6n4/09QigSSW/CVjXgFADtZ8NlB+XWx9+TNqTrH2v/eCuwz3JfVDcT8qWfU18z4Pybp3qnF4HOcwEXApTG4nk1kAonuRi3sXocBUnT53C3LFjgJPDu9fu4M3L9/DunXUJiWI9FH3JrPwhcJRc5IQtJjiXeaVyYu7DPpNMvEdwqVOsLT6StVWxIRVHDPHilcnPsVQUpfnLA2ytoM5Emp0w0YSalAyzeohXQmnXtpF3cyjlXRRdS2qcWFvFVG7+XnRMuJRO76d7JzVNKlUQ0LerFyv6bDb3W/PlCfethdEDSFeD5GQ5IiHG9wGy7HofCKtYp04n6wD7f0tJZTnHiGSFpedxZNAafeQxcpZCzgEqeUfSvUulAtycC8Ph8bHQUy5aoYXlnQ6uP1jF1TtLuPVwDW2fW2DHMxcFeOUyRQgIkxxKRRWXGmIJWKNs3dAguWzid3/lNM4enUa5WML6bhd//oPzuHjrIXpWCXHcxomZAr786jSGiyHyDhdOQgl343s45+TgGA4KVh6uWUCgSrh4fwcf3HyIS9duYLiocGy2hhfPLsCMOrCVD1tFUJS8x+hYyvzQjM1/+ju/+fs3lFKpzv3p+LDM9iKbQDaBbALP2AQykPyMHbBsd7MJZBN4eibwzntX/stWp/ePW+3ub9IumlbK0P+5u7OF+3dv49vf/jM8WryHXpceZB3ORZCWVjmlbGkqbeZ/U0rNS/p76gsmAE59yAS/KTBNQTK3TUk2pdFSA2VZ8uVbgPCZs6jXNXgmmO/5AYqFooR6feELX4Dj5gR48jkZHpV6pLudbvIYYGdnR/ZbfLvJ6+D9UzCvvc2pZFvKbx8DyY/LrNOwrtSXrKXWhz3GhFXhPjOaguR+cNeTWOQUxOufGnwNSrlTH3Rfgt33DWtsmSQbC9urfamOpVBwbVTLJZw+cwpHT5yAnc/j2uIKzl+9j+99cBct5BEYjszNTzzJViKnT5y2+tilO3AIJBPgEWiSKHaYlJ10O/uEfwTTktgVIlahhHulPuQ0qlwCrSh5Jgct29EVQ5awu2FyjVAt5VGrMl05jxJ9vOxsZnhX5MMSubSCYzEQivtK7632FaeLIWnu84Cmuy+5TrhgDaETbJuw3wTIBMpJPHSqtR54Y6dsu/Ys8/WnxHn6XFIvJhpu3auc3EVS42MC5TiCrZgAHiOfAP7h4RKGhsooVYoIeK5bLiKrgB4cXRN1Zwlvf3gdS9st1MnD2jlZWtDZYyEMFcjiBJcmxLdM5Ygywaw+K+phpmrh73/pOZw6MoGcm8PyRhN/8cYFXL7zCJ5ZgGH0cHq+it/8wjyKdgeOFYqKPvQp43dQcPKwIgMlZSOncojNMu7tBHj/9iP84PxbGC4bODY3gufPLsCIehKuZscxrIjH1miasfG+GZn/5Ktf/ertp+dTMtuTbALZBLIJPJsTyEDys3ncsr3OJpBN4CmYwFvvXf6vu13vHzebnS8xeFgyh6XOJsbW5hpu3biG11//Dh4t3ken3UwCvbRsleA1BRv8SfA7yBinHuW0Gop/42PSSiZJS07qoRjcNegPFv9yoYDq0LDcn35jssPNZgvVoSGMjU1geLgmDCoDvb70pb8lHcpkjdmHHIaaKdYy7j4g3t3dkQCvlLVOvdPct/36KIMJ34GWZScs42CoVwpcDzPMg8FdT2KehbEWH64G04Ny68Oy7PTU6APtxJ+bMtpJincKnrU0ObkKetUeUc6CQVG6Z1mzkwTJrm1JivKZ0ydx4tRxFMolLG7W8c71h/iTH38kIDk0XZHlegGhLSQxXAB6HxpqkLwf06WfU5KhE+ZagG5sQdErGwPMQA4FFDKpixLdRBKeyo25fT8AATnjvxwGdvkBu6QEcBdcB8NFeowZGpVH3iGIDOU1MUBMFMsSM07WXPcTS6K0ELXa162txKknWMvHhdVPZOGUDaeBXEks1wBITtKuUyY5Acr7LLPWjCdYX8vMtdxa36618nr7kt8tfcucB5lq7b/WHm6dPU1wT7BvG5H4ox0LGBouYWJiDE4+h8i04LM6yymgExhY32nj0o1FvHfjAW4vb6PpMyGc0muqAvhcPQHJlM1Tpi5TivVCiB33MFdz8bXffhWnjoxL3/ji6h6+99YHApLbsGAaPs7MD+ErX1hAyfWQd9mDzL2MRTFgxwasIEZF2SgYecRmCUsdG+/dWcafvv46Rmsmji2M4fkzC4gpsQ4ZsKYXUixYe44yLoQw/5vf/a3fuvsUfDxmu5BNIJtANoFnegIZSH6mD1+289kEsgn8Iifw1rtX/nmn0/vPm63Or6YgmXVK/L6+trqEq5cv4cc/+gGWHj3QIDkmACV4hLDFBLZSZ5MEb6XJ1fQn88L/Tv3G/PJPljgF0wQqqfQ5vX/qt+XfmIo9Mjoqz8HwrnKlilarhWarDd9nOnZePLNjY+P4/Be+gPn5BbkfQTGZZp0NFcMkmBf/aoRWq4l2qy3AOw3uEo4tkXqnoF9AskiyP55JHmSKNYjuy7cfB9AHg7v0MX982ykAHwTJmhGW6K4EQOkO4X6ctmQoJx7eJMAr6Y8mSKb/VkKy4hAMh2YFr82OXtvCqVPHcer0CQzXhrDZ8vHerSX839+9gHrkSuUQmcZAgtiYjs1FDXZNp4FVGh4fBMmEg0kZEYEqZxjpECkKmNnfS+aYvlgFVksF4kuWOK0kNMuIImEXXcRg+7FrmsjZLnJuQTqFy3kXlbyFoqOQt2LYZoA40lVien2AqeamTs9OZeLyU7jTpMBJg3keMT1bMqq8gSwzJcipn3gggCx5pTp9i6C2zyTv53ElI5FHpUZlYZI1ME47vfWfRKyepJTLDcm1D5Jlz6R3mVVbTBT3USzkUKsNo1guwc3npTPa5PvNMNENYixvN3Hxziou3l7FjcV1+LGDmKoAHsuoJwsTfE/6TO0igOdrRgw77mJ22MHX//arODYzKp7te0s7+OE7l3Dl3hIaIdPOfRybLePXXprFzFgO5SLf+3r/uCBCwGuHMcow4SoHflzAaljG+/fW8Sff/guMj9g4vjCCc6fmgKgt1VFmRGG4ggNzy4Z5Pvr/2XvzGMnO7MrvvCX2yMh9z6ysJWshq0gWWcWdTbLY3aZ6ozTyuDUjAYYxsCFjbI3HmIHmHy8awIKtsQyMBjNtDQaCbGm0oDWSelWL3VKz2exical93/fKfV9ifYt97ve+iJdRmVVFqigBzS/Q2ZkV8eLFi/teJuP3nXPPrQW/8sbrb1z7u/y7aF7bVMBUwFTgp6ECBpJ/Gs6ieQ+mAqYCfycVICSXy7VfWlktvej57BRVM4f5CZ9gfPL4Ebz/3iFMjN9GpbQqH+NrApABqP4K6lH1SybXgCbvI2jKWKfIdk0AJSTrgC4d7qX7gxUwRwnCAPL5PDo6OqR3mZZqfjHQ6/qNm7hzZ0ws1RIG1tKCHTt24vEn9kqPMo/FTaieZI+9jpHiHbCPuloT0OaXtljzuOL2aB0+JkBD9a2pJ3k9u3W8R3ijHmbdxaphTkNTs+qsQbm+T53rXIdwjkxaO1pI9M1IwdTTcDnehwsGIqcSBUVVVgFOnG1MG/L20S3YuWMUfX3dWPVtHLs6gf/nL97FfC2BikW4UjUmMxLSfN9T7BdZrzUkR0PDIlWWVmk1dkhCr3hZEYIJyHwe5z2FNdhhRUYHyZgqqqHsi7VsZCRpOUDWCpG3Q+TTaeSzeeTyLcimUki5lvSxumEFKScQJdn3K/CprtP76yRgOwlRS0URjnqyaV/mIoGaF6xgWfudFaRHX3RSqHh3NaJKk61wbKOTWM5T/BNIZG9XLN1YMGnAb3QtxZKxVQ8y4VcDcvS6kT1eDfmiE0KFjfEapqLP36NcjsnvefliGnYiYcuM8XLo4OpkEaevTePQqSuYXvSwUqXZmmZ7ZY+WRa0qe5SVAs8RWAqSE/gHr+/D5r5OuZ4u3ZzDO0fO4NyNMSz5nO/sCRw/MdqFx3YMoLMtCceuwpEOaJ6TEKkAyDBdPnBRDrIY91tx/MYcvvWDv0ZvRwKjmzqwa7QfVliEHVZh81qQ51oTSTg/cYPwn3/ps//5jb+TP4jmRU0FTAVMBX6KKmAg+afoZJq3YipgKvC3W4F3j575R+VS7ZdKxcoBQjI/GEtfr+/h2rXLOPLh+zh27DBmp6fgexUkabmN7LU8UiqyhFsqU4Q6fucHeP6sIVmrzNpurSFRW6w1RCugtgRyCcPcF0GZdu3NW7Zi+46d8uF+amoai0vL6O/vx+3bdzA/v4COjk7seewJjG7fjt7eXpmtzCRg7q9cYaKvslzz4FdXVqKka1pP+X7XB2E9z1hUQ50ore3F64Czhl6xTkdzfpuBOjLrRqpnI906brfWkNyAZZUKHeVBR9JjNF9YgrP0WCvVB0uNlkoo4YvgSEiOdEwVqCUJ0Zxva2PL5iHsGN2CkZFBSbg+dXMav/vdQ5gqWiiGDHQi+kSYx15WCfFqWMUbSjLnBmvLMlVFZiYTlBW8qyOwxWotI5yCKhIoy0xjQhoXNRIMfEql0NnSgnzCRt61UGAQl8tRVA6syOFA0KX92LV9OIGa0UvwJ/0RkiX2KojqJcnOtljOJeVZGYyVJTxK5VZYGqV2C8xHc49F5W2Yy5Ua3LjJud3gE0icq+uOg0g1Frt95L5W55inkNcCrdn6mlBdwwzxil8PzARQs5yVhZzjobo629DRlkMm48JN2AicBFb8FMYWajh1ZRxHzt7C1TtzWKx4SGTTMqNZ3CAMuZaA8VDmnyfDMkY6M/ilLz6HkYFO0Fxx9toMfnL0LM7fnMBy6ICCdXvewqauJF5+fg+G+/JI2hVYDOGCp3qoaZOnQcB3UQpzuF7M4fiNefzw4CH0tzvYNljAjs1dcK0SHFTlOlEJ7NYNB+5bjm39Lz/3ys/d+tv9S2hezVTAVMBU4KevAgaSf/rOqXlHpgKmAn9LFXj36Ll/WFwt/+LqSvFLETpEKdE+rly+iA/eexcnTxzF9NQEatUSkpGNmpShe4p5qARQgi1vtGFrZVZDqB77pOcr89+6B1n3Aiv7Mz+IJ2SuMffT2dkp3zkOypW+5CQ8P0AqmZJk5qnJaaysrqKnpxeJZBqDQ0PYv3+/WGapJMrIomhMr1ivLVv2zXFQ/B4fB7Vej7EeQRS3VjfgtZE8/WBKMnXBeFr1+nbr+P5lAUGPeYrs1qKMRn23qnc1St6Oj4SKgFXUVZqd5Xyp3mTpdWVycsLB0GAftm3dhB2jm4B0HmfvLOD33vwAd5Y8LFWZRh2pq5IOzQFW0QxtNcCpfiP0qQnECjnjkKz6upXVmA4EO2T/aw05x0M+6YqFOpOjSpxFNplCxnWQsQJkbR9Zy1MATBVVkpgp+DKAi6oww8F0anek+tctzSqci0BIhbrxQUGsCkqd1fbs5t81LeoqPFUgLDDZUHuj8O3omZFqrGc6RzZ/tVCil5T0zypMTe7n4kbUl6wC86Iv6VPW9VJzvXStHVHH1exrnsNMOoGWfAathRxa8mlksxmkM2npU16tAbPFAO+dvIHjl8ZwdXwWYZLTpOkGocGcqd+O9GzzmkiijOGOFFzlEjIAACAASURBVH7h9WewaaAbNd/CqSszeOfIWZy/NYkVdh27NlIJH63pAC8/8wh2bG5HT5uNjFOBgwpsvwabaneYAMIMikELjo95OHplGqfOncfmThs7BrLYMVyQRRIeDRdtPJ+Kv3PRsZNvVuH/xlc/+5U7f0t/As3LmAqYCpgK/NRWwEDyT+2pNW/MVMBU4JOuwKGj599YWS3+g5Wl4i9QoiJcElQR+rh86QLeO3QQp0+fwPTUOKrlVYFkrbASeHU/Mr/Twkz4JdRSNeZNK8waRrUtmypzvYc0UnO5PVUy7ouqMhXprq4utLe3o1rzpBeZqjL7kTmPdWRkRACZcLFly1ZMzcwILL/++s8oWItSjG0nUr8D9k4qmCck83h10nZcTdZhYnyftCtvZIduhmU9p3m90C6FW82QrEBow+21Wi1zkLWarNK5VKp0IAnIEspFfGUQEx8WJZlBWY35ybTqUo1VqckEEyCTdNHf2yVq8u5dW+DkWnFxYhl/9MOjuDZbxlwpRJUqsAS5kcA5/zoGxk2QHA2JkmOinktQ5s+yWBGdY9p6U3aIrBOiNQm0ppNoyWaRJSSns0g5rvSoJkMqm1WkaMlmArYNeGLXZjI2QV0hOUHPllhotRIieEk45nUUvaYeWyULDnJdqI8Nym6tblqn1wO0hIslnCvi/nrwllZ6JW0rBslR6FZ9j1rd15AcIIhZtUWhpkosVnCt8ysTuDoyLqDwfKneZsXzdAHw31RelXruRP3l+Vwa+XxOEsuZfu1Q0mXLg5PG2ZuLOH5pHIfPXcV8sYyiR9M1E8c5PzqJfDaD3s6CKMkdmRBffHE3+jrbUKyEOHFpCu8cO48Ld6axSvs9X5CKMarYs6Mfj27txPbhFnS12kg5Hiy/KkFrTsj2izTmy2kcvDCHE1emMDE1gV09Nh4ZTGPHQF7s3fQp8DzVPCrkyeOunfm25Vhf+9KBAxOf9N8+s39TAVMBU4Gf9goYSP5pP8Pm/ZkKmAp8YhX48Ni5V5dWS19dXan8MqciqbArwpuPK5cu4P333sX5c2cwMz2hIDmVEEjll4Zggi/hldZr3gjJWqXVwEsQpHLM/mINpAItAS28DAPzxZ4tNlCZc5yU/dBuPTo6KqFdVJLZh3n58hVcvXqtHgjW1t6BvXufxNjEBHp6+vDGGz8LN5kQUFJhWg2y4zEQwAnIHDPFY+brxmcm6x5pQjKPJ64iN/qJG3Ar+BLZitcD3vhzmu3WG/Yvx23dGpIFgBuzg/WYIAIz96NAWgVR+XIOFfp5VB1tW3pZOdqLKdeE5Gw6hZ6udmze1I/Hdo8imW/D1ZlV/OnbJ3FpagVTqx7KgQPLdRWl+Uwnj5TMuJ84hplSbfb+6lnGBEErFEDP8Hxm0ihkU2jNptCWtMVWnXI5VixB3JU0Z9Vv7MENqwJSfNecwew5tBKrJGiGT6npwy7s0JUgM0FMJppTPVYnRdoGpA7R6CeZiRyDZ/2LxWOOsp4FUZUyHqm+8ilDp1arjxxUldf2EUdhZjqdWivIcm7UuCj5itm3eR7kbEWB1wqIG0fBJQCEXKDga4XwvRoSSUZcBWKPJiSHIVPY1exrLioVCi3o6+lAaz4hPcrVIEQt1YFrk6t4670TOHH5BuaKVSTSBVS9UEaobRroxWsvPY6EV0KwuoC9W7qRSdiYWyzi2MVJHDp5CZcn5lFys6hxbjbfg19DNulj21Ar9u7qx+jWLrTlk2DQdeAFCGoOVlZD3Jgq4uCpMVy4OYNarYgnBhPYM5TG9oE83KAER1LIbdQ8jmxLHUwnW76eDL0/PHDgwMwn9kfP7NhUwFTAVOBTUgEDyZ+SE23epqmAqcDDr8DhE5eeWlpe+furq5V/EQSCH/We5EsXz+H99w7i7JmTmJmehFcrI5fNSnBXterBIbTIsFelGOueYypaHLNE8OTopmqVSdJqOwIpb1Q2qRq7riPbcSayUvxovaQVW6lrju1gcHAQ7R2daGtrR3//AMbGxjE1PY2B/n6MjY+LKkwFeWpmGp1d3fjsZz+HTcMjaG1tl3Avlcateo+1Mlyt1WRmMtOuq9WawBWhWIc0KehstlM3VGV9Jtb2HOvA6bXb6feuMqyiNGiVClZXkRugrSTntbCtxgWpEirFVD3eCO+SsC5tK48WOkRVFru1Cn7i+ZIgqmjYUcJ10NPVga0jA3hy93akWtpwe76M7x+5hFM3Z3B7sYJimJBEajUcLFKhow5pvqAem8T6iStaANlHzrGQk3nMNlpyaaRTbjR6KiHjpzK07TqcY8wgMXUt2CEzsNWoJvYOU4l2LAXZosJTHY8cyRbHOUlmtiNzgEVZj9Kq5dKJArvUM/XHhEhFjpRkfb82jsfV5IaCrLuuVdqWzroWpVlWlNYYuaPLIlKg6wsdamlEQXLMpB6Luta2a+U20As7anhy/bTzhMp7VPtjnWRec5RgzjaFdCqFllwKfV2taG/NyfpQkMxgqQrcmV3BDw4dF2Bdrtoo+w5aW9uwbWQAr7/8CDozDhLVInrSPlIWUCx7uDqxgmMXbuDSnRnMVELMlSooeZxtLTSMlqyDno4sentb0dGWRz7LucwWysUqFhZKmJhZwfh8BUurFVh+CXs3pfHIYAabezMS3OZYdB1YCDwq/+4PMumW36taq9/98me+PP/w/9qZPZoKmAqYCny6KmAg+dN1vs27NRUwFXiIFThy5vLo3Ozy3yuulv6PIKR/VKVbU4G7fOm8QPLJk8cwMzWOWrWCXC4jM4gJX1R69SglrSTrBGtamnXqtVZq+ZjuW+ZboIJMuNZJ2NwfIYBzeeVxUZUtCejiDORUKo2+vgGxWHOfjz76KK5du4rp6WmxZd8eG0MqncGTTz6Fxx/bK0DNMVFejaDF/mSmMyv7L5VrQjLVZB5T3G7dnHZ9d69yA3TXqsxRb2os1Eu9zwhqI8u17jBdv89ZuaebA78afayRurkGpBX2akhWwK0AWc16JniyP5fyqOo8V5ZkS5TkrSODAsnZlnZMrtTw9slrOHJ5DDfmiihaKVEPKcC6lo/Qr4r6R7hRkMyeXwZruUjZtFJbyNgWWlMOWlOujGrKZwnGXPBgTzi/M0wrMhVLkJg6Ph3vRQCuTy2OuFa5jjXkKu6V50ShYGJZlvJHKwUi7N798UDPpr77V2it9Vr/S9zN9Yeag7vW7qXZZaAejRZMIlU63l+s1GkF9PFwLwXJ6n49R7mxnXI2yHuLFlz04o7tOODCB1PLaZ/ubm9BLp+GnXAkzItp5YdOXcXR87dx/sY0SkECuXwBI0M9+MKre7CpM4ccakhXl5DgYlVgYX41wI2pedyeW8bkiodTV29gYn4FVbjwZBZ5KOPE8nnavbMye5sOjlKpgpXlEpZWivADV2z3brCKJzfnsHMoi6GuNGAx1ZoLIYDlcbHE+VY+k/8PVbv64y8+98Wlh/hnzuzKVMBUwFTgU1kBA8mfytNu3rSpgKnAw6jA0aOXuqfm5352tVj+7RCWY9vsM2ZSdYDrVy/h8IeHcPjwBzIzuVouIZViYjQV4ITMMaaKy1t3d3fdvhyHYT0mit8ldCtSkgmpVJv1jf+mFZtBS4RkBa3ywRmbN29GuVzF7Ow8CoWCQC5f+6mnnsLE5DgqlTJ27dqFc+cvYGW1hMHBITz15D5s2jSCfL4Az1OUo0O8NCTz2BcWFsR6rcBSAc3DgmS9TxFvo/1z0k8zHMdfO2o1vsviHWmp0TEqYFRqt/45sslHBdU2dnktqq7SoqqUZB2Uxn93d7Zjy6ZBPPHIKArtHZhZ9fDj09fxwbnruD67irKTkV5gmZNsBbD8sgRvuewJJn/bBOQk0skkWlKcX5xCWyaNjoyLQspGjr2xTKCWzGndP62zuhXXisotI47U6/Da04Cre5kFJNf0rqvto2HYG/4qNIPyeuCs6/9Rf5/WqMI6rCvayb3OsX4d3cMdf/2Gkty4ZtRP2u7dUKN1r7VyDDD0jgtctNXbyKUctBeyGOjvRCqdgJNw4NsuFmopHLtwB2++cxTLNQewXXS0t+D1V/dhW38r2pIBkrVVmVvMvwWBnYLnuFgNLMyVgW+8+RZOXbqJ5RrgSfo550ur80Zgjo46WqBRi2kc68WArlS4jL1bC9g5lMNgVxo+anJdyOxqj6O8nK+35HNf60yFh5944nX1S2lupgKmAqYCpgIfuwIGkj926cwTTQVMBT7tFThxYiI3NnnjjYpX+/0wtBxlJ6X9NcTtWzdw4thhvPvuTzA9OS52a46gqVSqosgSWNnfyw/nbW1t0ofMG3sjCaD84M6eZN5PxVinXmv1mPZsDaR65JP8O+RIqUSUTuxKTzJBk6BMGJ6YnMTt27elP7lcLqKl0IKnn34a167fEGXz0Ud3ixrb29uH7dt3wrY491ZZhpVfVc1F5mvOzs7Wj/XjQLIGHPXchurYUJ817Cg41n2ua8AoZstVbui4DTvaL2210cgilRKt9iuAVJ/Jq43UzXZtZdMVooxgSgATQGdHGzYTkvfsQmtnF+bLAQ6duYH3z1zBjdlleIkcKp4vfcxJGfHjIQkfSSeUcU2ZTBaZdFYgOZtKIMe06oSDrBMgZRGA1HgfObJIvRb3tijJKmU6wvwodVrBVgOOlSKsBFd1zPoxAV791tb5Rd4IiD/K73wzCMef+8lBcuNV1rZ+szeZ14G6jnV7gg6Y03XhgkOSdvdsEt1drQLB2VxGestrThZTCxWcvzGJ949fwPjsgiw+9HS1oKezgN6OFvS1ZjHQ3Y2O9nYw9M6zbFRDoBQA/+nbP8SJizex4lnwOR6MkBwlmkvvddRzTcVeEub5naAc1pDGCvaNtmHHUA79HQl4oYbkAI7P2d3O73dmW3/LCdJnX3jhhcYK2kc5YWZbUwFTAVMBU4F6BQwkm4vBVMBUwFTgY1YgDEP3u3/13hthEH49CC2HkEb1h/wxMX4bZ04dx49+9JakWyNgcJODcrkiwV2E1HhqNa3X7ItsbW0V8CREEIi12qz7lrkNv7TdmttRVSZQ8+Z5NflZukltBzt27BBophuc6vHNmzdx9do1dHR0YHZ2GjWvhuHhYcwvLIEhXs888yxu3byN7u4e+TmVyqqxVnWwUMob1euZmRlRk3Xa9lr79Fpb9XqhXPeHZDUnWG+ng7sEcLXEHFOx5TUoN981mznqP5VxQDoVO0rMrsO5uj/C4TX9r3oUkYJkpcLytTraW7FpuB+P79mFzt5+LHsWDl+4jYPHzuLaxDx8NwNPVD4LhbQjX7kklUraqDMS/JRJp+U8J2zOLwZSNiSZmjOMQ9+Dx3C2GNhpMJYZvZH6qEYTR6FYESRrIFbvp5FKHYdfbdFuvvwfBiDrc7bRr9ZHgeR1leX6yKyYu0C6jKNzGG+Mrt/H60NBstzEQa974BsLCLS2p5KOjIXq7e5AW2sLkrRCu2nUQheLJQ8/ev8kTl++jjtTcwhtC9lcDq2FPNqlp7kLPZ0dsgBVaG1FKptF6Nj4k2/9FU5duoVy6MKT36kIksXRwAOL5kqLfV6N/uJ5JiSnsIJndnSIktzT5sCPINlm/7nPa8f+ne5C2292t5aubd/+RZUCaG6mAqYCpgKmAh+7AgaSP3bpzBNNBUwFTAWAb7956Cu2bf25guRQoIjwwtnIF86dxptvfk9+Zv+gBl0qyexDJuipVGpfgrtoqaaqHO9JXllZqQMbrc0EYA3J3Af/rQGbSpQO/WKAF+Fq27Zt0lucSKTwxBNPYHJqCouLC3jqqX04c/Y0Llw4L4o2ZwIPDA7jueeex+VLl9Hb248DB15DS0urBIjpeb3xQC4qyexN5mvGoefe85M36kleT0luKMwKczUArQ1xqgO4jJyKlOR4SJceIKUVawHlWFhXdL+Gp7rxNZaSrZiqYctlz3dbW15mJe/ZvQO9g4OoIIkTV8bwo/dP4OqdGYROWpKx23IZ9HcU0NWaRUc+jUIuhVw6KfOqZQGDIMvkbEm19uEGDGqqSm971Wd/q4jRUZp5pC6L9VvZwJvt1poAGxlbjdCs+O+s7mV+kN/je4HzRorxR7l/vZ7keG95M3Rr10ZzgJtaI9GhaI1+5XrffHSNNBR21l5yz+suENaNc7G57tTb1YGuzjaZpcxFLs4Tt5Jpgd13j5/DB6fOoxS4CJyU2K/9ahnpRAJthTwGenuwdesW9PT2IJFK4Dtv/ggXbozDc1PaKC3OB1GxZdUj+t2Qfnj1xT70BDykw2U8t6tLILm7wCuR2QOceR2KkuzA+e3O1s7/PYPM+P79+1UwgbmZCpgKmAqYCnzsChhI/tilM080FTAVMBUgJL/zFYT2nweg3ZofuPmhN8Dc7AwuXzyPb3zjzzExdkvmsyrQ4HxWV8YzxYO7CJqEZW2hJlATmgnPBGH+WwOwVo8Jy4QkbqPHQ7HHmJbtSrWK5aVlUabdRAqpdFZU5XK5JCy4f99+XLl6GXPz89i+fTvOnjmHmdk55HMtmF9YxNZt2/C5z/1n2LRpM/L5FrGOygf3SHnjMRGQ5+bm6pZrAcnIjt0MPRqc4+CzVl1uzD3WQBR/XGzSUXhX/PE4PIklW2TXhjqow55UmnJk2Y7UabHaavU4pjw21MWoH1sRsoRk8X2Lkhz4Ak5Dgz3Y8+g2dPb2ohLaOHNtCodPXsDMYhntnf1oay2gs5BHZz6NtB0i4wAplwOKmNisxk5Fk5plcUUSi8MqrMBTVms7iSBkEjoDkdWCCr84jopwJ7fISt5ss1aQrCBMi6exfOh72q3X+93+qD3JHweSm6+b9eBZ3nL0hrR9es12kZOgEeIVuy6jUPPm96JSsNX4KpUIzvFSPjraWtHd0Yburna0ZBIyxqsWhlip2Th+8QZ+fOQsrs0UsRokELjpSJ7maCYfSTtALpNCLsNZ1jmMTc1iYbWKCs++Jd3EDbu1XA96GUhd6BKsxn522q3DZTz/aLcEd3XmyNYcvRbNuxZItv5tb67lfyuVnNkDBw6oGHxzMxUwFTAVMBX42BUwkPyxS2eeaCpgKmAqAHzv++99MUDwdS8I0lSTxSZphVheXMCNa1fx9a//MW7fui6zWWVIEwO1HEfCs3QyNH/WkEwAIzzzOyFYq8QEZv7M5/IDPlVlgjNv3A/BmPfXalUBcCrUy8srUViXKwrYzp07RUXm6Cb+PDs3C6b6sif5xPGTWFhYkpFRl65cQWtrB5599jns2fO4jLrRPa1qLJJ6D7SCa1AmuPHG4+bPzdbrjeG4MSe5GX4J1vH9qMgqdftIarVYqiPbdtSLXO9x3gCS6/uP1GQVrrQWkttac9g01Iu9j+9Ae2c7anBxfXIJl66PY7UcoK2jF7lMBvlkQkK4EkENCY5minqNWTEJI4vGRHHMEcOYbFppOSNZFh2o4rsKCiVpTM3G5nxf+S7QzHm/8eRmyauOnq9t2A2LcRyU63lRD/DL/FEg+aMAsj7v8e/N18KabdQ7k/9Xr6Ps7/om11p9HFTjjSk7fsPC3/yW68npluoP5lc+m0NbSws621vQ3ZZFLptQAXlWAtenFnH04m0cPHUD40seSkgBTgq+yP41JKyaLIa4NudPJ1Hj3OXQQlXGYanQrrrFn4AcnQxZ7BDDNcPVuGhSQTpYxot7erFzMIv2HBPnuaAWyFPcgAs49r8utBX+5fSl6eWvfvWr6uIxN1MBUwFTAVOBj10BA8kfu3TmiaYCpgKmAsCbf/Xh5wPL/91qzeuki9qxCTQ+SsUixsfu4I/+8D/ixvUr8KplpWRG4U9Ufgm9/EBMtVerxOxVXlxclA/9hGQNw4Rk2qIZ4KVVZX7ndrRk83FCHLchJPPDN/ff2dkJWA4cN4knn3wSt2/fwq1bN2U0VKlcllCivXufxJUrVyVE6sUXX8Q7B99FpVLD6OgO7N//jPQqS9BzlJotWGLbAuc81slJzoGuCZjEIXkN4Eaq53qwrGBnI7t1YwxQvN+0uU+1GajXQnpjJq/AUzQCqnnsUxy86rbyOiRHhlzbVnOog0BCnTaP9GH/3l1oKeThWQ5mVnzMzBdR9S1ksgVYfgAnoIWagOzBDTzYIa3wgcqsZio1e8jtaJ5z4MGCB5sqofQ+cyGECyOOGkUlKdVRkFmkKivLfgOU4++90ascKcqx8cQfBZAFS9cZC9UMtuv9Ow6vG/3NaD6fzZB8l6IcBZGp+3U/ubbnK2DmbOj4TQd3aUv+3cei5jFT25cZyiGQTKSQSaaQzyQx1NuKro68jHKrhBYWKiFuzBTxnXdO4vydRcwWAT+RgScp7wEyCeUYoFfeq/qwnQRCywZl3oaKrBcvdJK6sn1Ln7m8L14/ZYHkzzzeJ0pya7oG2Lx6qHYTkm3On/vN7u3d/+v3f+f7lV/7tV+LSdLmr7SpgKmAqYCpwMepgIHkj1M18xxTAVMBU4GoAm+/e+qF0PJ/fXlxdY/nh10My2LCtO/VMD87gz/8wz/AtauXUSmviuqnRvZw3AxDvMqi+BJ8Ccn8zpnFVGcJJFSHOYuYP3N7ArMeB0UY5uM6AZv3U8GlSqz6nUMBZu6PkJzO5PD6669jcnJCIHlkZATXrl/DxOSEhIgVi2r802df+xxOnz0Hzw8wPDQiSnJHRyccCf+K3rTAciivR0C/c+eOvJZeAOB7alZ672W3vhcka1giVEroVj2Uq3EJrrVlr9PzHFls9euIvVmrjXUBshHcVe9fVR7thsm7PidZLQZ0d7Ziy0gvHntkCxIJB2U/xHIZqPjsMU1J6JlX9WB7NYHjpMWRPrTI8r1AINm3+C+OBArhEc1CXiMBXMdCQmZuM008WkCIRmwJRsVGOkUDg6Xm+jzomsTPg7JdN1TmjcB3IxV4PUjeyA693h+IjfYbB+uN7Nb3hmS9wBKz2csBRDFnkVU/Duvafq/VYz0mCqLoqlwBziwOQ0f88LRPbx7qRm93G9racnBTaVGTp1cDHDx1E0cvjePy+AKKgStKsS/W+WiOMV+/RnDmzGwuiiibPVszCOxq7YGQrNhWKd7qpPPvRdKqIRMu45W9AwLJhVQVAZXkMIAdWqEbWFXHtv/Vl1/58r+05ODrhgvzd9pUwFTAVMBU4GNWwEDyxyyceZqpgKmAqQArcOjIqUfC0P4vZ2bm/57nBTupChJM+Md1ZXkJf/gHv49Lly6guLIkVmgqRG4UvkWllx+ICbUc9aR/JjBTRabazPt1WBfvp3qs7dZaVSYYcVt+0KYFmj+rWcpl+ZljjpKpDF566SWsrCzL1+7du3H12hVMz0yjr68Pt2+PiRV1eHgEE1PTSKcz2Lp1FM8++zx6enqlJ1kGD0UjhTR88fiYmE3gXw+S4wBbB4BYIFZDQbyfktycXHzv7deA1zqQzMfjPckNNVJd1/q4tc1a7lQzpgRceB76ejqxebgXWzZ1CyT7sFH2XXihTZMtbDshsrUbBmKztgMPDtOIBYZD+JaYq0Vd5M+0XgcC0Wo5QLWwE9Q4vmhNN7FK2V4Dyo1jVj3LKoFcK+x8P3FV+WH99q6nAG+07/tBcvPjza6DOORq+3/z6699jvqIw9L5sfe/Zj/1f+iPQwRk1SmurvEkbKr4CNHemkZXRwu6u9uQb8kBibT0Il+fKePQqav44PR1zJYCVC0Xvm3DC9SYNj7fCZ2odTzqQrd1grWyisvVLQtB0XmX3zY5erhhFVks48BTwwLJ+ST/blCPFrt1kAjsZceyf/PLr375163GwOWHdYrNfkwFTAVMBT6VFTCQ/Kk87eZNmwqYCjysCnzwwZk+K+E8OzYx/aue779AJZnpP1QaS8VVfOObf4aL589idnoKxeIymIoss1iTSVGRdX8yVWINzfxwTkgmBBM+uS1BmjCs+5A5eok/8/m8n2owP5AXi6vS78wEbe6T+/H8UKyee3bvRqVakX7WPXv2YHJqAtVaFXt278GZs2cxOTEF101iaWUVqVRalOVXX31NRkTJKCjG/YqF1RJVXF6vVJK5y3xdjrbif1TYkym9nzHYbARoRcnUkZIbD9ZSlmul3Ervcxym7xrvoy3aa5XjZigX4I0gWcFIrK9Z5iTX5fF6n2scLNVc4qj/NVAWV867bsnnMdDfi6H+LnS2ZZBIupJu7FlJeIEFX8BWuQYSRK3QR+hXxWotoV203lNFZoATv9uWWK7ZOk2FkEDuhwQ2JxoH1FCTxda+ZuyTUvYFyKLxVM2gfJeiHP0C3Atc7/c78lFU5PiiRfN+42DbDLDrQbjcp89Jvad8HQeB9KGrcDamt2sl/d6QzOuaF6JKnHccujVS0ldsWVUUWtLo7e1ARwdHO+URJjIohhkcPsMQr/O4ODaLspWA5yRQYW++QDJHfCXlnKpeck8WOdQs5CiNXRK21Ze21fPa4bZuWEHWWsFrESTn3BICQjKvjxB+MnTnLMv+v9448OXfuN85M4+bCpgKmAqYCjxYBQwkP1idzFamAqYCpgLrVuDw4cPZXK6z59KN21+recEX/CCQPkZ++C2XVnHq1CmcP3caVy5dwNjYHXi1qny45Qdw3miZ5sxiPepJ9yrr2cMEZ8IwgZmgw8f5b9qw4z3JGkLYm8r9KWAuSX+y76mwoq1bt2J+YR7zi/PSk6xCvnLSq3zz9m2ByS1btuHOnTGMT0xK8Ndzz7+ARx/dg8GhYdi2q+AkghSCMtVtJlwT2ldXi7JPBfK0CTPAS46srsyuC7ECqw3oXX8blTy8BrwfoJdZ1UWDsoIrNSs5CnfawG6tlViBowj2Cf+E5lwui9Ft2zA00If2thax4kpZbAeMaiL8St4w72QPeuDD4ZxsWnjFIqsWGLigQlCiJkilk5ZyQrsrj3GthTXkMXPMkwppU6FdjUAzQnEd4rUdO1KYeb9Ow+b1psPVuB8+T18zzaAct3I/iFL8IKC9nkoc/4W6FyivB7VRDpt6D7IIsh4kqx5lfQ2o61X9WwAAIABJREFUK1FZne+6yaxibq/GKnErr+bDdTLiCOD+Pb+IZMoWu3V/fw/aOzqQzhVQCdKYXKjgzLUJfPOtQ5ivBKgl0qjIdRA5AWpA0uX55rnWuVqq/zg6wrqtP7pCYfF8IkDCrqLFKePAk4PYPpBCxikioEpNO3YIPxEmJyzgX7/x2Td+0/yZNhUwFTAVMBV4OBUwkPxw6mj2YipgKvAprUAYhs74+Hjq8Mkrf+D5wc+xlzeZTAuZUUm+fPkiTp86iXNnTmNiYhy1allUwFRKjXfih28CMKGYcKkt1oQYqseEYW23pjLMbXXqNR/ndgRs3s99UdHVlmx+AOf+PI/KroXt23eg6lVFPSYkz87OyPbsW15YXEJrWzv27duH+bkFzMzMYnFpWezW20ZH0dnVIwFS+kaQIqzp8C7OTKbVW4+s0kDXbJndCIAbkNywDTcrlTIDN65OPyAkS3aSnpbUpCRr6Faw0piry9chrEgfufSE2/ADD62tLejr7cXQ0BDaWwvIpJOSXC7QSYsts6sJXJYtFnXug5BMq7UdemLbJYTJeCcBM9qtKQtHUE3AjaheUpKpDEfvUwPV2n5kVS+tSMpxxyBZn4fG6CgF2OuBbfy++/Ufx3/dN4Lke8Hzg0Czfo11j1WdIAXBkQOh+dpae+1F1usIlJv/XKnXUJBMJV/SrSU1OinXPR/nbGLHDZHJJtHT3Y6urk4JtbPtHJarlqRdv/nuMVyZnMdMqYaSxVlf6vkgcEurBBeE/KhpmMfUGAOl+9+bITnl1NCSKOPAEwMY7U8hbRcRSAK6LMV4bpi4ZVvOb33lwJd+61P6Z9i8bVMBUwFTgYdeAQPJD72kZoemAqYCn8YKfPvNg//RD4K/X/OCVEJCrkKUS0VJkz55/BiOHz2K8Yk7qFXKcF1HYIs2aa0oc3vCMK3VGoaZes30aD0zmWott9EW63hwF7flbWFhXlJxBSZp86Wtu0blysLIyGYkUylkchls27YNN25cx9TUpID03MICstkcHnnkEZTLVVTKVQGQffufxsjmLWhnwrVAskpJ1pBMpZuQzoRrHithX6uUWrmMw0szNNehV0CwMSt5ve1UR3CzYtgYBaTt2s0QSOt3o6W3Eeakk64b12ukMEfyo+vY8CILuZtwkEolMNDfj5GRYbS3tSOVdAVxQq0MUjm0XXaKIoh6twWDGOJE/VKSq1XPMSFZ28AJwlSK2buqKErZcrlfBj1Jx6psHAVvMQAqljS9FiIbo550wJeCa5Ws3gzL68OiurcZlD8qDH8USNbXwUbwfde+IleBAuS1CytKEZYViGhBQO01uqs+Y1m9yUZve93xELULMGgrDCjpR9s4ASw7BNvz21tz6OnuQHd3D3LZVnhIYnK5gg/O3cDhC9dwaXwGq2FC+pYtnluPz9W/l9oVwX3zCpKrKPpSuVsquVqlZKedGlqTFbzyeD9G+wjJq8puzd/I0Kolkbpiw/q3XzrwpX/3afzba96zqYCpgKnAJ1EBA8mfRFXNPk0FTAU+dRV484cf/pta4P8X1WqtTz74csSP72FpaRHHjhzGoYMHcfXqZbFbJxMusrl0HTYJwRqYVeCWSrom+BJCCbG0Teuka8IOgZmKsti6y2VRg9nDuLiwgPb2dtQ8D3Pz83IeAl/ZTguFAloKBfQN9MtsZKZc8/how75w8SLGxsdk9JPnBchl8+jr68fjjz+BbaPb0T8wCMvmmKkGJBNECPk8XiZcM5U7DsZ3zTneYAzUGoCJVM4GWDf+M6VijdTt7jnJalkgPt6nvo9IfY7Qr27BZaDZWiW5sW++Ty5GBFFSN5XkTcND2DyyCYNDA8ik0vIYU8wTri11YN+rm0zCdhOSVl0sV6K0akvOOcc6hTKqyUdCrNaRiig+8tixRMqw43C5g33JnM+sUq5ZX0kPl+RjjqNS+9G1pnqt37cAumyjxlaJGhoE8nwZG0XbNkPm7jHaaWMY1+C5NlBsI8h9kPub/2g0Ownuejy6cOKLMHKN1OchN2zYalO9wNJYRGrYthsLNGoWuAXXduDXfHETCJAm2D/OudQ15DMuurs60N/fh+7ObtjJLFZqFq7OFvHX75/Ah+euYsl3EbhJWHYC4imQ0V/KRi9fMgf53pDMpPO0W0NbqopXHuvHtt4kUtaKXFdq2rJdTSF13g7tr33hwBf+/afuD695w6YCpgKmAp9QBQwkf0KFNbs1FTAV+HRV4K2fnPivy9XKL5TL1c/p8TL8YE2oOX3yBA4efEds12K3BlCplsXCS8u0CtpqJBITjHkjpBG+CMzcTgMz4ZhAyu/84E94pmJMW3AtGvtEiFpeWREwZsr14oLahkpyoa0VO3bsQCVStakq37p9S0K42traUCpWMTMzh8nJKfT29uHpZ57F8y+8JGFeVMXi4MTjJuAz4ZqWa91L3awea0hZ736B3npolwLg9YBGDU5qqIZrwUf3nzYs0419qDRpDcnaVi0dn7Ge5Pj++LOIuj7H+FgyT/rxxx5DXx+Vw4wklIcMZiLwOrZsJ7OVCb4MXIr6jDnuR8YusRfV5/xjwKEVm3ORqXDTmy1hXVSH1RfD3fhWCcYI2cOuIE0HPanlgHgdot5WeR0FzBKIFgvz4rWm35/ua+a1xfMVv8UTsJsh9V7K8Hq/7R9Ved4IyNfbT/zcNhZD1Hl+EEiWbbQaLQcfdzEoG7TM/OaCBM8H88oTarybVysjlQDa2wro7+3BUH8/ktk8KlYS8zUbbx0+g0OnLmF8qYoyxzxZLpJOEjW/pq5DR+eXE5KVO0OP8ZLE6qhzWiWc+8i4PjqzNXxmTy+29iSQDFdknjPzxZzQrqSt1EkrtP79Fw584Xc+XX91zbs1FTAVMBX45CpgIPmTq63Zs6mAqcCnqALvHD7z7PLi6j+slCv/A+FLxp7yg6xl4eKF8/jg/fdw9MiHKBc5L7mG1eKKPEYAplJMINaQoOcMa6VWq4GEUUKvnp9McOaNNmcBINp0fV9UZ96qtRp6enqwslKUHmPeL8FQiQSGhgZF0UylUzIzeWmZQWDq/mo1wM2bt3Hu3Hl0dnZh/9PP4PkXXkQ+X4hGQSk1WSuTBGVC8vT0tABzMwg3A02zCsxj1ZB8N0RrOzXHI60NaFofku9WDxtqsYYhBSWiOsfjkiJgrgurVF59H7lcBr29PXhsz260thbUM5iWHFmnGcZFkOatxnMg8dM2nISrwrfCAB77iyOruk4vppJLUOY8XhmvFYGZKP8AXN4dVDlkV3pkGeClE6z1DGAJ9tLhTxEkx2uoLdcqTVkHRSn/MK8P3RcfB9FmUNb7+yi/zvcC6vUeu18PdPNz1L/VwsgaJVkgmYssa9PP9bWi1koawW1xHbz+HNVJLotOqp+ftWdCPHuTOQO9AtcO0JJNobujDZuHh5BrbQNSOZTtDD48dw3vnb6CszemsFwJ4BOSk2lUvKoEtGlIFpt1HZJ1deOQzJ99ZJI+evIBXny0B1u6nTokyxUTOOWUlfjQgfMffubVn/n9j3KOzLamAqYCpgKmAhtXwECyuTpMBUwFTAUeQgXeu3SpMH1l8hdrXvA1NaBHf3gPcOvmdZw6eQIfvPcelhdpSa7Co6oUJRUTMgm+VIZ1Py+hmTZsWpl1Hyl7lQm63JYWa/7M57AnWKtepWjessxqtmx0d3ejVGbf8CoGBgbqtm7ORl7i7Ga/JgDInlgq2gz0SiQzmJ9fxNjYOLZu3YZNI5sxMDiE9vZOGRElWKZH10TK3a1btzA1NSXH+1FVZLW9Gse0kdIsQM4e0ViKsT5tcYhrBrr69hqwxV+r1ebGz1EXqOxS5g9H548LCVSPd+3cIfVLJhPwvBr8Wg2u9BKTYcvIJBPiDKhIinQIzstOZTi2y0OlVkXV85DJ5uT4aYWX8xyBHM8zOYz2b553LXpzVJjDgCZ4sKhg+qGySAuDO9GXSk9utlvHa6OwUJ0zDeh8fR5HzVPXIa8xXbuNIHkjW3bzr89HVZzl+DbosW5WsxvvK+pQl2um0Uuu66CupY3t1utDt+qLD2TOtdonx3Dxu1zvEmHuS2+5awVIuRZacils3jSIzu5upAvtqNk5XJ2cx7GLt/Cjw2cxX6yhChdOMoOyXwMju6TPXP5CaEhWKj+V4bVKMh0BHrLJAH1tFl58pAsjnTYSwbI4E2TScmiXMk76bTd0f/fzr3z+6w/hT5nZhamAqYCpgKlAbPaAKYapgKmAqYCpwN+gAm+99Za7Ukl9NQjD/9vzgywFW6IyP7RPTU7g3JkzePP7f4nlhTlRh0gtnLfLm56FzA/jVGL5gVzPRqbSRxAmSDE9Wgd3FYtFZbG2bXm+BHeFofQkc2Yy1WiOcBIAE1Xbll5llaLtYHT7KGwGUxGOEGB2Zk6Oldu0d3QL6BG+d+58BN09vZJ8PTQ0jEQiFe1vbRL02NiYQDJV7fVA9V7qslpQ2BiSNdBIGNaG4NOwYusFijUQXVeho/5fIVGtrEZoopVkfUAI0dKSw+bNI9i1axcSLsGUaEKdUanRTEJWirIK6FImgsj6La8Z9Z9qKIqSongeuKDAr2q1JrXm90QiiQRt8ckU0uxLb8kgnUoIjJOsiIYCgIJIJCVl0db1VedarX/r71K/iLzjkKwCwVRLgO5Tjqv8D/Lr8HGAeL393g+S74ZaBfX1ayeaq92og5q1Hb8G9LaNsVBNj0dgLf3hAsshfI7RUsWsvx7nXCcsyTFHKmGhv7cTA0OD6OjpRc1KY6ECnL81g+/88H2ML5ax6tvw3DRqHPHFM6iYOIJk3ZNMSObJiwK75AwzAd1DLhVisMPFczs7sKnDgusvRdchF1Gc1ZSd/su0k/y911567VsPcs7MNqYCpgKmAqYC96+AUZLvXyOzhamAqYCpwANV4Hs/+PDVwPJ/tVyqPh3C6mKQFvFrYX4ely9exJ/92X/C4sIsG11R8ypitSbEEoQJvAQUQhPBV8MwAYa2am6rH+PjGqb5OIGZkEwAWlleljnJBAT2KmsrLj9ySxBVEMj4KdqqW9vbkM1lkUwlMTU5JXOOeTy5fCvK5YqEgxGS+weG0N3Th23bRqUvWYNYXHkkIPOLlutm9a8BM8perCE2vl1c+dtITVZG1LU9yXpfd8NQDICiwC/1egqSNTDF66OfQXstFzjYd8w6bdmyWSzptSp7xQMJSONjosByBjJ7TKnc8zH+TPXRV8FthF4qkDxfc7NzWJhfwPLyEsrlEoorKyiWVqXvlQsanDGdSmXgJlw4jgvHddHW1ipzmQnMhZZWFFpbkS+0yjVBQFa14lxlRV6+r4K4tC1bA7KutUrbjsLX+JxoIUeCvHyGUqne+PhCx72CvR7oF+MBNpIzEsH9RtdP/BzT9hyH5MY10+hpV5daFPZ2V9J1A7Dj16NFG31kyebzaxzrxT7vaCGHCxOOFSLBYV8y+9pHR1sWg5sG0Tc4CCRy8JwMbk2v4s2fHMeFO7OYXKmhJJAsGePSZ6yuZB3cpUarKUjmCCplpqeDAPDRkgaGOpN4dkcbhtsB11uSpOxISV7JONk/dWH/0edf/vybD1Bqs4mpgKmAqYCpwANUwEDyAxTJbGIqYCpgKvAgFTh49OyIV8Yrc/Pz/zwMw8dULzFQLpZw4/p1/NEf/wEW5qYlvGt+frYOv9w3LdS8URUmqBJWGNTF7zq4iyAj4VvJZL0fmNtQYSY0EWa8alUgWSnMFaQzWQEnAjbVSm5DBZshRH39/RgaHsLwpmGUinx8VYA7DG1MTE7h+vXr2LZtu6Rbj27fiV27HhGIIzxo4FZsY2FujkFfk5JyvRZmGjN5N4JfdX8jjKo5FVuhjlZ71yrGGnDir3nXfXFIjuzWahs5enlqPMSJgEsIZq/47kcfUQsKra0yvoup5QRhWdzwPXhBADfBBQ5P4NixGejlqRRrz0cy6cp5nJ2ZwYVz53Hp0kXcunEdq6vL0p/u1SpIJhzZhu+br8kFA1qhK1UPuXwB2VwL8i15DA9vwpat27B56zYZPcQFCwWWlgC12HijHmUNyrGToWzDMQsZnQTynMjmriFZ98RrVVnvq9khcL/fiQe1Zzefr+brp/nc8t9qRJYafh0/LpVZFgV4rRkFtbafvb5govuTddBZwLFKSs2lvb9qu6hZNmh6ZxI168dxXonQEyu8a9WQSVvoH+gVNTlX6ICTLmC2GODIuTs4ePIyLk4sYMXNoiI98AyCUzOOxQkQ9SRbOma7CZI5AqqQsbCpO4WnR1sx1BbArS3C4rlj33RoL6Wt9O8n3czXP/viKz++3zkxj5sKmAqYCpgKPFgFDCQ/WJ3MVqYCpgKmAvetwFtvvZVGuq1veany/4aB/zLhVH0YDwWSvvPtb2J87BaWlxYwNzstoMWbnousw7vYG8wbwUk+8Ee9y4QXAjMhmQDC5/O7VpUZMkXIprpJWOKH8I7OTuldZUgTAc+ylQK6vLwotl4qk/0DfaJSSnq1ZUtY19z8Ai5fvozBwWF0dHahq7sHTzzxJDKZXB2SNZwQyGmznpiYELDmv/Vx3w0x8eTqhtq7kZJcByRlbv7YSvKadOs1SrJ6BQ3JPF3Ej0w6LYsNjz+2B93dXeo9eZ4kTtsOA508Zavm1OMovVp2FBCUqQoG8Ko1AeLLly/hwsXzmJqYQLlYVMFtK8uolNTPVPYr5ZKAn4SuWcoGX67UkMrk4CZTct4Iw8lUWsLbOPN6dMcObN02ip7eXiQTvCbUNg21Xb03gdzmq1dUS5W6rfvg1eEHapxVpCrH3QIf1Vr9N4Hkhkq8/qLIWiU53sseBcqJJT0+L7lplnLMbh93OoiSzJA1Lto4hGMXVTii6doc5CRirw87UpETrg+H6dOdrejr70X/wADcdAvKfhKTSyG+9cP38OGl21hKFFAKqUgHcNljLinWDfAmJAsoWwr81ZIQgdpHa8bGpp40nt7egsHWEE5tQa4HSUQP7YWMnf53KSf1jQMvHTh83z9SZgNTAVMBUwFTgQeqgIHkByqT2chUwFTAVODBKvDtw4ez7qL327Wq94VqrdZlWZyQClF7jxw5jLNnTuDG9ctYWV5EMpEQ1ZCAyT5ibaNOpzNRgFMI11HPJ/hyZBNBWs9H1h/u+TwV/hSgWq2IOujVaqiUK8hkswrwOMM3wZTdlKQpL6/QsmkLdLe05JHLt8hjhOTh4RGUymUwjIu9uFQyCWdPPrlffqZap2zFjZpQpZ6amsSVK1ejdOGNFeS48lcHlLqy25iBHAelutIsRNsYmFO3066Zg6sPTP0nTvXwqkUDMd/G+poFKCW9WI1qImTaUP3bmzdvxpaREbQUWuSZgR7hxPFNeuZtVAI1r5j7YvpxFdNTEzh/9hxu37qF8bHbmJycEDB2OfYrlcAqe5ArZRkjRWWf9msGgnGhQqn0oYR9pTM5FlspyxX2q6tzVii0om9gAMObRrBp0yZs3rIVvb39cg4J2SpJ25Z0Zt5oEecxcr8EYBkJpeLl6iCtE7D5HF4/XHxR448I0mt70OWZsTKv11O8wfjldX+RmgH8bst141jjjgQN9nG7deOa0vDcSLquX3tyTUTXUvSzPE+s5pFCbdPw7MIPOfrJ4kxigWSeY5uWfNuH7QSw3ADZXBJdXa3YsW0rsrkCAjuNVS+J771zFO+dv4WxcgLLngWPizB2vXGgvnhhhwzhilLXxe+tINlFDe05B1v783hiSwYDhQCuvxyp2g5c251LWsnfcJPudz733OfOPthfKbOVqYCpgKmAqcD9KmAg+X4VMo+bCpgKmAp8hApQTQ6d/D8plso/XypVn3UZdBVAZhUTIt9798c4fuwDLC8vCOzyRoDmfGKChhrnpHqSCb7pZBIJl6nXFkrlUl3547a0Rmt1meDE+wjThdaCqIELc/NRf6l6AwSjTCYrkMXn6UAwPs+JUqt5P8GLKjj7i/ft2ydgbDku9j/1DLL5ghpbZKtxRAqWQjkW9iRfuXJFXltZde8O09rQcq1QbU26td63hh7ZZfR69dcWnLg7oEmHcsnrrXkOrbiNflY9y1rNKJaOXUn6HhgYxN69e9GSzyMlAWkMNa7Je5JZx5yNHCn8EoYlPcEhfK+GmdkpnDh+DH/x3e+iVGTPcU0Cmfh8qsbpdAqlVZ47jnbiQogj9atUqwKzPPc8aJ7LdDYrSjUfk9C1RAKpJPvTy1IvLoLwWPftfxq79zyGrq4u5HIFJFNcaHElDEzb45lMzvOqAsJceU/skeXryDu3bbkmCMaEZFr06U7gsWh3gJylWIiVnBtbvf/mxHOOQLvf7V7q9N2gHHMeRLZq7VhoBuf4tRMfE7X2frW/eA+2mnVNq3XkXKAdOuTJVxArfcO615mqrx0CLuAmQhQKaTy2axTt7a1wkxlU/CQ+OHMNH5wfw8nbK1io2qhQ/XUY5ia0HfUe0+KtIZkvFyCk7ZqIHtTQmXexa6Qdjww66G3xkUQRgcfFHBcJOzmbTCT+ZyfpvPm5pz939X71No+bCpgKmAqYCjxYBQwkP1idzFamAqYCpgIPVIEwDJ0Pj595anpm8b+qlKr/GBZn5drg7Nvi6irOnD6Go0ffx+lTx1Eqsf83FBiW4C3bFjAhyFLNk/5gP0CSCnAqKa9PuKHdmiBFmzYt2fEP+nAsATtCH8f7sMeVn8erFRXEFbdpZ7M5AWYqi4PDm0AFm2FfVJWXlpZx+/ZtDA4OitW6r38QL774KloKrQ8EyWqkkLaO3t0P2mynXWsTvjvcS0FQA8rjJyM+P1lDUDy5WkBKj/EhUkdjfdScXT3iR6mv3JaW8s0jW7B//9MCpNJJWiPAcoSSmtVDeKRgS0B2qPkFVHrLWFlZwtGjR+Tr9KkTkiROGGb/MRc6WG9+8fm6h5nniMFd5VJJLPCEVD7O2coEKr0gIP3PrivbEHYFYGEJSBPsu7q6se/pZ/HUvn0YHBiGH/D10nJdycKGQ3u/+pnATcCjdZyLBrxG5L1wXjfB0Y9s1zUV6CW9ztEnhjWp2Sx4NIP5bwrJ6wHz3deJtk3fPfap2aFwlxOhacRYMzDr68S3mGodhbwFNqzAhl2HZCWhM2k94HZ2iNChSwNobUlidKQXPV0dMlMcbhaX7yzg/XN38P0PLmMVGVSsJHz+PYipxVybcenOiJTkwOb+A9ihBzesobslgd2bO7B90EZP3kMiLCKsKUh27dRM0nX/RTqV/sErz7xy64H+SJmNTAVMBUwFTAXuWwEDyfctkdnAVMBUwFTgwSsQhqF19uzZ9ht35v/bmuf/eo3+SsuFbTkCNbduXsWpU0fxk3d+hJWVZVFdaWslKFGd5L9zubzAGvuLqWIqhdITxUurfRpueWT8mUDN5wrFUemTebqhwHeCQWA1Jigvy/P51eiDptpYlQTr1kjNppJMSD5//jyGh4dl/FNHZzeef+5l5FsKApwbK8mXRalksvN6SuDG6mCjlzYOL42f1TloHgGlRi41Qr/0mYpbwevinzyfddHpzQ21WwGyArD+vgGZD71rJ8c+JaSWXgTJ7Ekm1OjgKB415yUz+XpiYgxHjhzBlSuXcePGddy5c0us7NS6Cck8Su0Q4PMJorS+sw+ZyeI8f7wOfI/p5zUBWYZr6QRq3kfLNNVkUXsJyZaFbC6PaoXPzeHRxx7Hvqf2YdOmzTLTmv3khH4umsj8Zkudf85bJhmLohkNbNZqspoTrSCUfdU8Ln7pAK+7IFkWDhofJzSs3k9JvpdSHP+Na96ucR1EIV2xNO57g7KyX3ORQPYp/2uazQ3AI/xqGzqV38CSVmGCMvuGpWJ0bVgQSCbQMl6gJeuivzuH4YE+WbBIplswuezj2OVJfPPtU5gtWVjxHXi0vbO+VIsl6RpwGYYna0oh4pCcQA09hST2bO3CaJ+FrlxNIBn8VQdHgyWnbdv5p9lM6ocHnjkw8eB/qcyWpgKmAqYCpgL3qoCBZHN9mAqYCpgKfAIV+IsfHPxvEFr/Z7FUycNyHNtJwLFsLCxM49LFs/jL731XIJnKMZOhs9mMKI1UhglKugeUkEtYIkT5kY2ZkEIwJnDxO7dRc3ar9MWq2bu1aj0IiqDN1yboaFv2zMyM2HF5I2ATfgutbdKLu3//M9KTfOrUKelJZkK2k0jh6X3Pr4HkBpCG8pq0kzPsS6dyN6uAcYDR8FvfR6zHtRl0GqB8t5KsgOV+Y6G4B92ffDckKysxwVcp2I8+shtbt2xFT08PEmJ9Vn28MtHWodpKgOSIJyqsPlwbWJifw5kzp/HNb35THAPF4iqWlhfR1laQ+cqEaCrKajSTClvzap6AGs+3SremZbcg++W54n3iILBQX0wRa7z0KPsCujz2bL5FlF7CMlPIR0e3o6OjU9Rm/runpxeplHInsFj1VGtZLlBqv6BftLIglm+bM6FVb3u1UpUFm2ZIrp+7pk8SDwLJzapx87URv7bW+zluvY/bpdeqx3f3xWtAbk5Q18/jAhAhWdmtmaNFSFauapZKXNICuIRkfqkaEpIzKQvtWQdbNg9haHAQ2Xw7VjwX524v4HuHzuHS2AJmVz3U7KQo0XLd2lSMg3tCcm9rEk+M9mBLD9CZrSJJJVns1onQsRKTrpv4x5aTf/tnXnhh7hP4U2Z2aSpgKmAq8KmsgIHkT+VpN2/aVMBU4JOuwNs/OfqG54f/bHl5da8foMDBMdSnmGZ888ZV/MnX/1iszQxsWlxciGYbB5iZmZK+UFF8HaUyamBOugkJ4yI86VRrAlNnZ2ddZU6m0wJg5UpZ7L+iAEZWWr5n9j4Tymi9llm7sEBgrlRrcNyEPP7scy9IeZhU/dJLL8mIo2Kpgn1PPSdWbK0k3wuS+brrgdBG8KOGE62F3buVxnUgWayva+3cza+hFOKol5ZIE9nAqeZqdVfBkxpt9dwzz0l6NIPVqPRqm7Wyj1ONVT3JYHgXk8QMUzkaAAAgAElEQVT9Gk6ePIlD7x7E2z96W9mwJeiKI53SYpenwF+rMR2bPce2QDTVX6rGAqOeJyqvDnDjv7l4kc7qIC/2EldVzzaTz6uqvrwOCIy242BwaAiffe1zKLS1Y25+HkePHMPnP/86du9mr3KvCgSLgJ+QKNDLBQIeHN9bZEcmILNPmtvTwVCrKmDXYNk8XkpPL1q78KH1/bt/0za6Lu5lt25eVFkPkuPXj4buZmhuhuRmONeQLHFn0oOswJigzMRypT7TLs2kakZrQZRfxw6QdAPkEyG2bdmEzSObUGjrxKrv4s5CFadvLuKHH5zGtYkFeG4GPp0lvITEVh3A4e+o7rkXhT+AzZ7ksIK+9hSe2jGAkS4f7ekKkmEJCBgj5ng23NvpZOKXE22D7x7YvXvlk/67ZvZvKmAqYCrwaamAgeRPy5k279NUwFTgb7UC7x4+uatarn1hebn4K56PLUzHJVDZCDExfgff/NY3cOf2bSwszKNYXEFnZ4dACCGZoErAKpaKUbiWSrTOpbMCvVQECVNUjwkv7DsV667rICOKNDVPpjoHKBWLAj/8Y8/tCciEYyqDbW3t0uPK+cbJNOc0W3J/T29fFPpUxbPPPoe29g4Jgtr96BOiVsYhWUMIlWTuh+OOuA8ZkRT3PEfVv9s6q3o/G3lIOnU4pgLWnyvkcpflWgVzKetsY9RTHJzjkKz6kLVlmjXSadJMEmd9nt7/DDZtGlEjutTgXQm50unVPI8yCspmr3cZk+PjeP/9Qzh+7JgkgjOoiz3KPFeZTBqJhMNWcalJMpmQnnJR270gmmvM+dgKQqn0a2hmTbO5rAArw7Vor9aAWq2p+vLMEvws20J7Ryce2/M4+voHxHlw5MhRfOblVwSS+/sHxMavE8ypQkul5VNAlKocnS8uDOgwMirUbBOgui1p15pOrWjOb6S4NkOs+rcC8fjtXgsnG23X7EiQa1tUf30t3L24Eofkukoc2bL53Lj6HD92WURgmny0bz5GFVkmM+mFBIFkB/xt1oozE6sTto+M42PzcD9GNg2jq7sPZbgS2DVVsvBn3z+IM9cmUEIGnuXC50KKGiIGm9dYPRCsAcmJoIz+thT27x7CULuHtmRZINkKXdihU3Ft96rrOr+cqqU+PHDgANPczM1UwFTAVMBU4CFUwEDyQyii2YWpgKmAqUBzBc6cOZOfnCvvLK6Wv+YH4ZO+Hyakp9iyMD83i4MH38HFSxdx585tzM/PotDCPuQAS0sL6O3tFcgiQKuZyEoFzWfykeJoobu7R3qMi8WShDYRTMk6qYyCLEI1v3g/xw7xdWdnZ1XwUyIh9mhCMvfP+zu7ewSWOOs4wTFRtlIS2Zs7ODSMwaFN2L37CWSzeVEy42nHfO863ZqQzH1LMFTstl5fqeRSCxgoSNbQE4eWeD7y+jZs/Xw15klHha3dtgHJOqxLFNiQlmWl5FI1zKQzkg792GOPY2BgAIlEUhKpZUSUjFFSvcgKkiF9ynNzMzh98gSOHz+GG9evyZgmzvBl3Xl+qCSzJ5xzcWm3Zr0luIvARnWSI6ekR1z1JPMxHjvrxzrmcmqElyc93oDjqtRz6fuO1GCO5yJAc7GE47t4bTD9+ty5c3jyqX3YsXMXhoeGxSrfWmhDS6GgFOhoPFbztasGYamPB/GfZQa370dKvIJUCeuKHADN+9Hn/K4e5mjD9RZR7nXN3O0s0P3E67sQNNDHgVklkjf1IUcKOl+b7E1A9utjxhTAcn4yT5i4rrngZbmg1ks1WepkBUhYAdK2h/7eTgwP9WNoaBh+Io2ylcKqlcKffO/HOHrhDubKNmpWQqnJ/N0WSCaMq0ngEuolSnINCb+EgY40nnl8EwYKVbQmykgEJQntcuCu2rAvIQh/+cuvffmIxQZnczMVMBUwFTAVeCgVMJD8UMpodmIqYCpgKrC2AgzwevPNI32hXfltzws+U/OCdvpw+YG9XKTqOo4LF8/j7NkzOH36pMo9CvkB3kdXd4cAc6m0KtBGWFqYX5CkZVpfCU1MnVY9puxpzYt9ulKtwEk4YuPmNsqqbSObSUsAGMdL6bFT4+PjKgTKdQXIqD7Sbs2xT1SSCRK0YfM1hjdtxlP79uP55z4jfctxSI4ryRwBdenSxfpoqvVm58YBWEGyTrLWoNNQgBU2N27N1ln9CFOvtQ1Z9NH6PvW+lfKoxzSxtiq8ylPjj9gnbDloa23Dli1bsGXLVrG/M5k69HRKt/Js8zyRqW0rwCRnIZ8/i5/86EeYmZkWCzUV4kKhRYD4zp07aG0twHVteNWqKLF6AUOOXWzwjqjXGpJ5znQ/svQkJxN1aLYcWyBbKdHR/hxHQte4SEG79o4dO7EsM6uncOvWHezcuQujo6MYGRmB7SZEUeb7Y4K6Fc1Npl16zbkSIFR1ZC+7Dnvj8fBakYWCyHrefI42gtyNAFpfD82K89rrZP2e8/i103xtNCvJa0FZKcn6NeL9yQRgn2qyvvBEPQ7Eaq2WYehW4ESohECyXHs0PlshklaAlOWhvTWH/r5ubNu+DamWVnhuGkuejTcPHsWH527h2lQJVTspajJ7k3kTtVq+c/wT/0GduiZAPNSZxvN7t6I3V0aLWwTVZZvz10Nr2Q6tszbsX/7Ka185Yf4GmwqYCpgKmAo8vAoYSH54tTR7MhUwFTAVWFOBt946k/fs4s+Xi+Vf9Gr+64RkS1KuA4GasbFbEvb043fellQgKpOrxWUkkwzUUv2v3d3dAl6rKytobSkITJXLVQnr4v0M3+rp7pW0aoJLNp8VQKLiR/gicFHJTCUTojozGIp267GxMVEpCVZUj1sKbZKaTLWwv39QVEpCcltbBzaNjGDnrkfx5N6npSdZQ7JSZRVN6DnQFy/eDclqG60aK4usujWer9TktbbfuwAsUveaVeK67baeVBzft1KpyUSqJ1epx8pirX7m8xNuUgKunnjiCfR0dcv8YVEOCdcCxpbYqGmz5pfv13Ds2BEcOvQuzp0+JYBMMGaqd0sLaxTKokRLS05U/FoEmCq4i0nTvixAMH6J1vlyqSzgpoO7CNRxSK7Pno6A1g9UUjZfa/OWLZifX5D+YoaukeQnxidw/PgJcQEQvAm35UpVgtheeukzshBCC319VFbdFh2lPkcnSS0g2GLn5jGzh5qqNt+/nFfV7N247vVs5EYO2Lp/FdazUG/05yN+vuPwvOF1IIDfAOtmQNZjv/T9DWVZvR2PSrFY2ZV6rCCZ+nKkJIsvgEqygzBUoW+uBSTsEEl4yGeS6Olux/Yd21Do7KS9A0vVEEcu3hRIPnx+DCU7g5pAsi0BXkpJ5tlQME5R2A5rEtI13JXBi/tG0ZUpIW8TkktwCMmwF6wApxHgv/vZz/3sSfPn11TAVMBUwFTg4VXAQPLDq6XZk6mAqYCpQBMkh66dPTm8Mr/033t+8CshPZpEJosfrkMsLMzh7NnT+IvvfUeNCSqXML8wi2SCjytbLwFHJSl76GzvxNKisli3t3coMA5CdLR3itpMK25re6ukZXP/hGFaftnTyhAqQhshjFDGbZhkTdBiH20mmxfI4j7Z28r98rmDg8OSlrzzkUexY/ujyGRzESQr9VbfdE/ypUuXZB9r7daqD1gDzvrWa2XsjUNQ8+VU7z2O2WPXU5fXs1rrUC7p7Y0s1jwmNcopFKsy7bEvvPACchnVB8ybzEOOgrqCoBZN2AqxurqMv/7hD/D2j97C4twcal5VhVx5tEzTIq8SrJlaTrs7513z33oEFAGYlmkeF88TA9m4eMLzzZvuAWZPM49Pq7jyIFOVg0BcAdyeroKl5WWkMxm8/PKrMu96fHwCBw8exOYtW2X/PPe3bt2W9/jiiy9i6+goOju7kc7kZHaynnHcXPO4VVrNW1bzkz1P9Sfz2NaowNK8q6dKbfwR40Eh+cEAuXEdNoC4MS6sAcN69Ndau7V+H9J+LjOvoezWcs0qQBYTtrZbc5xW6HKgl0CyJIZzhrkoyQEySRudHQWMbt+C9p4uJLI5lEMLVyYW8N6Zm/jBBxdQsrOoRpZrJmVry7Ulv1MKkp2QSdarGO7O4DP7d6AzXUKWkOyrFgsL9pzt42TgB//k5z7/c6fMn19TAVMBUwFTgYdXAQPJD6+WZk+mAqYCpgLrVuAvf/DuP/3/20z/p3K52hYw8Ycdha6LUrmIC+fP4Rvf/NMoqGsVc3PT6O7qEAiZn58TWCJY0TLd3taB5SXOVvYxOroNi4tL8hX4oSjTbsJFR1eHHAMBiv2thGGlJCdx48YNUTEzmYwADlVq/kyrdr5AZbqKmzdvwnESoqRxm76+ATyxdy+efuY5DA1uBvtflZIcWZwjUKYCzeAurSTLzOb6TUHyWnhdCzZUtO8PyRJjrfpCdYDUOonYza+jxzuJtVwCsLyop5qQrL44Y3jr1q147bXPiuxMbKGtuVoti5IolmP5L6aPSqWEqelJ/MV3v413D76D1pa8LGKUyiVZIJC+XTm+QAA1nUohlUiKSs99suY8X9Wqmn0tEFyuyEgoPi6BYVBjn7ioQWji9tyWj3GbMkdIcY4y7fTZrDqfPT147bOfl9eknf7Qofexf/9+DA0NyQLI22+/LcfAhY89e/ZgdPsu9A8Mq4Tr6HRo6NUBYbqWfE+6X5qwX6tV1AishwTJ8YWT+C/R+gsqG59/4fP6LOT11eS4sqy2bfQpi906oJKsnmuBvfXsB48ryQztYlo9IdmBFdrST+yEAVJ2gHTCRntbHlu2DqO9qwO5QgucbAbji1UcPHUdf/bWEZSsHCpWUtTkkEp9FN6lhHhBdThgkvUKNvVk8Jmnd6EjqSDZ8YtI2OxJtmdCPzzuWM7/+OUDXz5t/vyaCpgKmAqYCjy8ChhIfni1NHsyFTAVMBVYtwJ//eMPn/Frwc+vrBb/URBY3RwHpYKjaGmexIkTx8W6e+vmDZTLq+jobBM7K+cod3a0i0q8vLSElnyh3pPM3lKmVdMO3NvbL4DKnmTarQlq3D9hjCBFS24uk1GKcSYjEEWLNaGH0MXt+weHxLrN+9l3rJVkqpJPPrUfL7/yKnp7+uEmGSyl3qZO0SYsEb74XIZF6YAnSYOOlLE4mGiQ0cVS26hE7vVuDTVTAYSAjbZWR6Ob4vvS4NvYl7ZcS1KW3Ai1uuOZ54FzhUe3jeK5556X96WDq4LAUwDDgKqQY5pCrKwu4Sc//jHef/9dXLt2FW3sQfY9GblFxTeRcGX/q8srArRc5ODL8lzoxQsNcjwgngM95zqbycoiAIGZ+8qkVRCbsmcriOZ5K0XztNmzzn5jntvZ2Tn09g/IOaYt/+bNG3j55ZexefMW2cc777wjivkjjzyKZCqFzq5e9PUPStCX6yZEoVaKsupR1uoyj5Wvz+OU2tA+XlM90WoxRKvJyqKs+ut57hsfMdaD4I963/1dA7oHXSvFcUhu/KwXWOIJ1+pnFcq1FpJrQEhI9qRXWPA1VMnWAskBz60F6rqCzUENSddCoSWDvv5uDI8Mob2rDYw3XwmS+PDCGP70h0cxU7ax6jvKcm2r60NU5CiJ3iYkB2Wk7VVs6cvh5WceQd5eRsYqIYmqWLOd0JpGiKMWrH/2xmtvnDF/fk0FTAVMBUwFHl4FDCQ/vFqaPZkKmAqYCqxbgZMnb7RPz08/vbq88q9qgbUzDO00lVOiXrlcxOzsDI4dOYwLF85hbOw2LDsUBbNarWBgoF/GOM3Pz6O90FYfr8TZyCsrqxK+xeTi6ekZ6a8ttBWkl1iPEyJo5bJZtOTzcj+VSSqPhCo9boj77uruge248jr9A4Oi6lKFzmRyePqZZ/DqgdfQ0kJ7tisqWzMkU+mkenn27FkBJz2DuBlsmm22DVBaa7duDnKK24HjkCz9pPqAIoVZq4M8Rg19GvQ0/BFixWodAd7gwCC2b9+BvXv3Sp923UkuY4yiFOfQk9nItMR/91vfwokTRzExOY5sOi0LHgRqpUpnxDq9vLgoCxJ8TQIu66Lt1up9sz/ZEfBl/bgNzw0foxVblOcITHlfHLIJybwGGDTGPuMzZ87g5q1bEuJFEGd427Vr17Bz50709/fLuT5//ny973pxaVkCp9rbu7D3yafkdZlIxv5j3WrM+hGM9WsTkHn8/OKx8NoiLNet9ErjV/brGCR/VBhu/iW6Fxw/6GNqkle0wBK5EOKQXFefxW5tIeSXvAlCcg0h1WRL3h2CkAjL3wPWypbxUK5lI8G3XasgmbCQz6XR0dmKbaOb0d3bCdsJUXWzOHF1Gt/48UncmK1isWahZidknJRavWEPPDuduYwWwPZLyDpFbBnI4ZVnHkEOy0gTkq2apG3boTXphPZhx3V+9Ysvf/Gs+fNrKmAqYCpgKvDwKmAg+eHV0uzJVMBUwFRgwwq8+eb7W2wXv16ueJ+p+sEQ02k9CT+indrG3Mw0zp07i4MHf4KJyTGsrCwKxPX29EhfLFXivu4eAVf2l7InmT3DhLGuLo78KSGdSaN/sF9gtVbzpDdWRjq5rkCyGvvUJj3JKpSL0Gvj9u3bcBJJ+AS75RVJP7YdR4C5r68fzz3/Il76zGfgOElRfNXU5UYiMlVGQhnDwC5cOC+BVMpefbfFej2oUUW7uyd5o8RjPQ9ZQQ/d0M0jff4/9t4EyK77vPI7d3v7e73ve6PRALoBECAA7uAucTGpzZbGs1XKnmQqlRo7NUnGLk9NEk6S8VRip2ripDKRZuySJdszpiyNrIUSxQUQAWIhABIbsQPdAHoB0Gig97fdJXO+/73dr5sARdkQxeX/5HZ3v3ffXb57XxO/e853vigkTK15yVIbDYgCM9TC3lql7q7qXSVJ0ATOSkg0BZDDmwIG+3FpKx/Hj176IY4dfQdj46NKaSZgmoReQ/qEqS4uzM2Jis/XaGVnz7lYeMN+ZR4zbzoQkqMe7qU5yZ6cL8eOeqN9lKlEh3brPAPWWlsFgplozQA4Ksn3P/CgWOV5E2T//v0CtAR17hMdA1SdabW+PnkDN28S4lN49rnPobqmRs4507aXaqb6pZVyXFbqsoA0ZzNHvckqrEyps5Sg1fxk6axdKvfiOis/ILeC52jbtwLl97vhEgFw9P5K50J0PpelWIc2dy6/TFGW60nBr1pHicZ3DoVahGQvhGS1jCH95o5AsgHfLSFm0wIfQ3VVBn2ru9HcXI94woRrp/Du5Zv48f4zOHF5CpP5AGUrDldumKlRUPzM2waV6QCGu4C0PY/eFirJa5Ex5hFHATGzLNs0YYw7gfUWTPzec488d1L/+dUV0BXQFdAVuHMV0JB852qp16QroCugK3DbCuzevTvrIrF1erb0T8qu9yX+i5sQSZWSYEXlmNbdvfv2Ymzksszf5QgoAgdTlfkgMC/k1TzdtpZWgWWqeYRdUY+DALV19aJKMvCJ44ciSKaazJ8JbFQH+b7mphbEEwmMjoyivrERTEwmXKXS7LElpBUwODiABx7cjnvvuw8Gc8cqIDk6WEIGZy2PjFzGuXPnFuF45ZzaSoBZ+fOiD3rZ0KcInmXpRfuuQK+kDiu2jub0KlXZl9cIzvJd7KvKPK1m/CpLMGtOFZQ3BmKxONYPrsfateukf9e2HHkHl1WQrL6IMtPTNzE0fB47dryGs2dPSd94OpWEWy5LXzFBWMAShtivOUqKEBxZ0tXYLWtROZZkZNsO1XdfFF+CrVKTS6D9mjcyOAeZ55UHy9cZ3MUbHgzt6u9fi+HhYVGfn/zsZwRm2Vu+e/du9Pf3y00RXisMVeOD9mqedwIeZydv3/4I2trbkMtVIRYjFJthYrWCYbFfyyzp8IxL0JSaGa0U8qX+ZDlj8i+L5T3rt4PjDwrKHwSQo2UqYbhSPV68qXKb5Gt1XfFSU/DL82+Iikw12YfHwDTJn+ZrVNhDx4HnK7DlgXsuLNtAIm4jk05iVV8X2tsaxH7tOUmcv7aA3cdGsOfEMK7MlFG2UyjLvOUwAZ5957xG2AfvziPjLKC3NY2Ht/YjbeQRN4pwjLIMdDaCYMwOzL3/2Z3/L55/7PlT+s+vroCugK6ArsCdq4CG5DtXS70mXQFdAV2B21YgCALr2LFjuaHRuX/mecE/DmDUeF7Z5D++ox5WhkGdPn0a7x47iivjY5ifnxPgKRbyYr0mFOXzCwJcba2tmKOSLOFazTL2iZDEAC4qwFSR6+pqReFNJZNiuWbfcmSZ5TLZbE5GH/Hn9s5OmZtLuMpV1chxEKSpOm7dtg0bNm4K+4YJUKp/uBJcqF7zvRcvDi2+9n5W2Mr3R0WrXP5WhYx6XCtVQ1kPbbBhAFclFEXPEemofrKGBB8B6xCgldKaxObNd2PtmnUCtY7lCORJaJrJ3ly+R6biYnTkEo4dP4L9b+3FyMglFPILqK6qkjnItEdH4VzcNvuMaW+nUs3fub7FnuJ8fhGM+TpVY978ICRLv7rvC4BSAa60N/M1/k5lmv3I7E0n3I6NjglI33v/fTIejI4DKskM7mKKOcPZ3nnnHSlrU1MTiqUS5uYW5Jz2r1uLnu4edHR0yvoSyZRY78ltvKZYCwH9ULEnNRPclULPIDParpXFfqX6vxKCK3//2wDyraB5uXp86wTrSFVeea0t2a1VX7Jca3IjhoDMdGtfAFl9mfADS2A6TJEDbx9Z0ovNGzAMzmNAXgy9PR3o7GhGQ21GIHl02sU7Qzfx8t6juHQjj7KTYYfxIiRzm7YRQfIccrE8etvSeOjufqStAuIowia0i906uGzD3O353r/8/OOfP63//OoK6AroCugK3LkKaEi+c7XUa9IV0BXQFfiZFfjuD3f9hmGav2mY9rZCfiFOsIjFY/CZjpzPC9y8uesNnD9/DjMz08ik0wLL/JmK4OzsjCiUjfX1sjzhhanMVHJpx81kq0RVJAQSjggv2UwauWxW1ESug1Amy0ifJmcc59Ha3iFzkqlId3YyxTou8LNu3ToMDA6id1UffD8C5PeOamJyNr/YU3076F1piVXLVc5NXuobvTUkq/1dek9otxabKhVk9T0C8MUALyEjQn9e9ZlSEWQIVjyOVDqFTDojkMye5FQyLUoylWhCKiGZ0ENINgIfp06dwL59b+LYscO4fn0CgecKWPP8Ufnle6gk8zvPJc9PZT81g7Oo8vN1frEm0aguAjZ/jkK6+J3nq9LuHKVfsx+9o6NDRjoV8kXpR+Z57FnVi8bGRtmXM2fOYtu2bXIThdfB228fEuhe1deH4eEhXLo0gqmpadTWN4h1m5bzTZs2S386QZmp6TLL2bQkHd31VBI495k28Ch8jgo6VXkejwprU+do5eODAvLtwLry+pH9UI3Pt52JXAnNS5bqpdFQldfp4s0Vhnfxdog4x5cgWcaFgb3IJjyDo7Co9oejm8I+YroOeENBjQwzYMcsrOpuR3dnM1oaa+DZCUwWDJydKODbP9mL81dnUYplUZQOZL7XEzB3BJIDmO4cqhMKkh8gJJtFgWSOhgohediBtdM3/N9//pHnlU1AP3QFdAV0BXQF7kgFNCTfkTLqlegK6AroCnywCuzY8U73XLnwtOt6v+965Rr2G/NhU7mTsT8lvLV/Hw4dPCT9vfW1tQI8hWIera2tmJq6iambN5BIxFDI58Wq29LSLNZoWmgbm1pC621JUo4JcrT3ZtNpASUCFEGJ/cPxeFJYhiowSZBWU4JO32padDMCRA8++JAAMmcni7oWjmpaqeRduHBBIJn9upVq4u3U5EVARjRXNwp7UgrgIsCEPyxfT/juxSCmQOzHi+BUMRZKQNlzBYrZA06bNfuAqahnc1npxa2uqhGrNZXURDwpNw/Y6833EnaoQouaHHg4fPgQfvrT13Hm9CmxxDOsq6GuTmobKapRHzJ7gAm13HeVfF2S7fMmRRQgxvNHEOayPM88Z9G6uD6l2FJV9hBLxKWHOJGIw/MCgWSCbWNjE44eOyZKfmNjs9zooIOA+7958yY5LirUR44cQa4qi/41/QLwtN/PzMyiob5RepQ5r/e+e+/HwOB6NDU1i8ocjfzivlT2K6sAL2rrAUoFznymdZ3Qv3SjQ2pW8biVU+D9gHglxPL3RfCV6yZUi8ObPStvwlSmWC+3YC/N+F55ffIzQDu1PM9RYJJsHfbYGyrVmiqyhHYpS4IK2QrvOBGQDboPLBOWbaK7sw09HS3obKmDb8cx4zsYmQnw599/HadHp1C0MygwBMxUln5RkjkiLvBhufOoTZWwqj2N+zb1ImVwbnIJFlPWaccOcD5mWa8arvGHTz/29LkP9hdIL6UroCugK6Ar8EEqoCH5g1RJL6MroCugK3CHKrBjx1Bi1r261S0X/wAB1nq+V00oIoBYIlkCV8bGceTIO9i/fx/y8wvSi0pQYv/p3Pws5udmkUmnpP+VSnQmoyCLQNPc0ioBToQYwhpDufiHPp1KyDIEMjUiaB51dfVit+YyMC2x69IiXFNTh0w2K7bdZ555Fp1dXXCkV5XqoVKTI7ggfBCQ2IvMfuabNyeXQW4l2Kz8WSDnFpAcLSffKyC5UhlcWpdSBiPV2JOUaWVtVmBESObPDOhSIVkERtYgV5VDrqoKVblqdHZ2oaGhCY4Tk7m30QgozkYmvHDbBKZDbx+QfuSRyxdx48akqNOpRHzZNiNIVr3hSTkCQiaVYj540yICuChYi6/zuWjmMWtKZZjLErzEfi2hXyphmt/7V/djw4aNsu8HDx6U+g8ObhBrNQF4dHRUVGTa9AnjtOS3tLZgcP2AQPTExIRcW11d3WDa9dTUDGwnhkcffQxr1w3INsR2LdZzNTs6qjX3wbRYJzWuKlKSl2zvUWrXe0H5/RTlStBddh2EN0QWXxcAD9OqKcCGN1ZWgvKiQlwR1CVhWxXLV16XMt06VKcJrIbv8o6JspaHkMwRUEtqcwBbFGDZCTVGi2OyCMmOhfbWZvS082iaVEMAACAASURBVKsRcBLIGwlczZv4s++9incvTWIuSKLEhGtpA1fHZDEtm7DsL6A+U0Zfexr3bOxBEiU4QQmmX5aQL8swTscN68cu3D96bvtzF+7Qnyi9Gl0BXQFdAV2BME5UF0JXQFdAV0BX4EOswIvf+2mPbeMfGcDn/CBYXy6XDVpbCSEEZY7hGR66gAMH3sLpU6dlRJTrlgVaqUi6Xgn1NTUolgpw3ZIAEMGI/zivq2/AwkJelOCGhgYBJ9syJVyKlmz+Yz/qcW1qbJZ+XMJSJpdD2fWkb5n2WqZn08b99NPPoKm5RVRm06QCawkkR5BHGCVYMxRqbGxUZjvfCnSWQ0k4z1ZFbknlJQm5wkq9DHoqFcSVsCTvVtDOEVhUXMsuE5cVJIuyZwRim6aCTqszj5m9wnLDIJUSy3VzUxtqa+pgOzYsanmcXSsBVQQxrstD4JVx4MB+7Nz5GiZvXMf01E0sLMyBIM3AMAEp35f18sEbEdxOFMxF6KX6ypnEPI/cRz6i88HtEZKpclPRFzt93IHNIC8AczImijCmLta+vtVYv36DQC5V4ps3p/D440/IPlDV37tvn9j1qVxz32i3b21rxdp1a0ML/4w8z75z9htfuXoNJ06cwrO/8hy2bt0mgWZ8nvXlPkfjtuSGgUEbupqZzGPn9clEde63UpRDZbTic3U7AK6E1JVgXPnaspskFZActQ0o+/V7gfm9N1ciSF5u1ea2aHsW277cFAlgeEq15TpchEqyqMmhJTucjSzWbL5bea1hWDYsujya6tHV1oS+jhbYiSRKdhKTJRt//oPXcfTCNdx0HZSNGHxeRKYKhzN9wPRdxII8Gqs89LVnsHWwEwmU4fglGH5JAuVs0zyeMOPfs2B87YkHn7j4If4J05vSFdAV0BX4xFdAK8mf+FOsD1BXQFfgo1aBgwcPOheumdW+e+P/sC3rHyQTSbtYKIkiJ/ABA6ViUaDm1KmTOC8q7SVMT09hbo5g44vFl2NpCF1MseayMiIoFsfY2DjY+8r5uAQ19iTXVKtALz4IZwRjqteEH26TPckcAUTrNa3V3d09Ak8EsXQmK5BMBW4lJFPxJMSfO3dW1EsqolEPbgTSyyGoQj2uCP/iBpZ6WZViKXBzG0CutM9S6STAEZJL5fJiry/hk+pxKpVQfdm5rFiVCY1UeGm7jpKce7p70dzUKq95bkWftCjTnli2C4V57N2zC6/veE3C1PL5OdlWLpOS46Yqy3pHUErI5Sxj9hnzWLgMA9UI6byxIDc8XFfOCd0EfHDZaDaxLJ+MC7jzP9Zz84RsS86tsj+bAuG9vX0yJ5vn8oknnpD1jI6O4cDBQxgYGEBDQ71A7M6dO2UfpYc64IiwuNxIYd/y3PwCLo+MYXj4ooz7uvvuLWLdVhZ72s2tcNTW0uxpbodMSDu66qMuL/ZlqxsUFbb5Sgt9eKMj+ly+nwq8EqAXz3slJFf2qXN/V1wzt4Jwtc2K6yzcv1tBcqQkczayF4FyuB2xPRNcqSYLYBOSbZi2DcN20Fhfg86WBvR3tiLBFoZYCjc9B3/5o11458IVXFsASmYMvhSSaeoGDNeH5XuIGwW01AQCyZvWtiERlGBHkGyyRcN8J+nE/yooeN986pGnLn/U/s7p/dEV0BXQFfg4V0BD8sf57Ol91xXQFfjYViAIAuPbL+34khEYv24Y+KLvBZb6d7oBK1RGCaAE25MnTuD48aOYnpnG7Oy0JCrblrHYY5vNZQSyCElMrL569Zqsh7Zfvj+ZiCOXzchcZT5HECPQUikk/ExPzyDN2b6WhfxCAf1r1khY18DAIGpr68SCrCyoCpKpNBOKCMO0fF+5Mi52a9p5o+cjVTUClKXvt4ZkgRaVw7SoBi4DZCq6YbqyhBxROfZoq/bhSt+xD5fhWSF0xmIOUum0qMepVBLJWEzmSFP9pPLJerGPmcpssVDA1ru3Yk3/2hBoQ1Vb1FDZc7FrT9+8gddefwUvv/ySsnCzx9mAwDcBkXZqnjPCJ2GO9a5Mp45CvagWqzTr0mJwV2W6dWQXl7TrZAK2o2YX5/NFsYsT8HmeCLu0U2cyWVy+PIr5+QUZ+UR7NYO9Tp46LenW7Fnntvbs2SPnjLb9m1Octz0lkN7W1irnNV8oYvLGFO699z7cddcmtLa1y0goOggWZ2OH86wVrNJdYIjSLXZwlzcS8vJd3SBZGpR8K4v17SzP7/f8kt16KaBtCYLV5ydSk3/2+tXylUqzis8K++IZnuUt2a0VIFug3Zr1ELVceoMJyWp/PBHeaUW3BJTraqrQQUjuakMqmwMSWcz6Dr79yh4cOjeG0VkPRUIyVXmTmj3962q7SbOA1toAq9sz2LimFXGUYHnKbh3W/UDaif9Hwwv+8okHnhj92P4x1DuuK6AroCvwEayAhuSP4EnRu6QroCvw6ajAjh1vNU8v5B8vlgq/Z5pWlwEzKyBK1Y6WT/aBGgYuXDiPEyfexfTsFCavT+DmjUnMz8+I3Zqqcjyu7LTJRFKgdurmlCikhKkrV68IxNBuPTc7J324BDfCcy5XLXA0MjomvafS62rZePCBB7F+wwZ0dHUhHs7NVSDBf/+r0Cux/QJYWJjHpUsXMTQ0JHbuKLRrMVk6PJVLkCSxwUt9y6EKqJTqEFoiGA59tOLEDmf3SEBXZH91qRy7KJSYruyKks6+alFbkwlRwHlTgMnMFnt5bcJeIIBMxZdg6/H9hQKeeuIz2Hr3FqSTycV+ZOlJDbPKaLnmWK5XfvIyXn75R2poj+8JJKfSyUWrdWS3juzNhFo+uE1+UWUmRCtbstpXQjb3h+owb2BwOcI2vzOsi/WmhZnp0omwn3phPo/V/f1Yu3atnOuTJ09hfPwqGhsbBJILxRIunB/Cpk2bpA+Zx/Huu+9K4jlBemx8RCzZDPmqqsrKdVAquZidm5d+ZI7D4vlvaW5DKp0VpV56bVeor1wvlW+CKW9S8IZDifOn5fqIbjKonurKGyZLYBva7SvU5dvZ9Zfbpius+pUJ6Sv6jVfC+fJ1LFed1Y0g1SWvbtawJ9mTAC/1PM+6GUJytIwnveq05fOh3OmqL5nXW3U2g7amevT3diBbXQsrmcV84OD7P30LB86MYehmEQXardnfLSOkAMMDbFGS8+isD9DfkcKGvhY4AsllwCvLdWOb5r604/yZa8e+8/TWh8c/HX819VHqCugK6Ap8OBXQkPzh1FlvRVdAV0BX4D0VeOGFF8yHHnqiG5bzzPxC8R95nr/Z9/jP7fBLcoAMgScqyCOjl3Fx+DxGLl/C1BRHPhGkSigWF5BfWFCJzZkcSoWC9C9TZRwZGRULJ2cls2+5WC6FvbqGJGFz1M+1axPIVVVLcjJ7Kp977nms6lsNy+YsWFptTVk3QSfqQyXAERyYjnz27BkJ/6JySmAi/PGrElCigxfojFKJwx5SGeZDuJHxOWo70TpkxA/7XikQup6AWJnrZ2AYlctiEfMLC6KCcvYvn6eCZzLwiv3TNK/zxgP/R0WWSjKVYY/jnUxJFXdME7/6/Ofx0H33IRWPCxRxuyqwiyOQCEg+hi6cx+43foo9u3fD8DwUCgsolQrKchwGWfGYaYFmnaKgtGiEkwJzZa/m8XEZQjOXp5Is1u1cVl4rFIrSNyzziT01i5ggyxsfBGmua8OGDWoOcl0d3nnnsFisCcC0cvO8nzp1Gu3t7WK7p+2bUMxrYnD9elyfvIaJa9dkvX2r+yTt/OzZ8xgfuyI3F5qbWyTVfPvDj0g6tow7MpjqzNp5YgGPRm4R2AQQQzVZVPES1VXODFZhdCuvh/f2Ca9INb9FsFZ0DQmwyg0U9cytQLhy2Q8C5MvVZIW88hwhObxBwxpI+nU4R5nLqGtX8rDFey7qsqFs07y20sk4mhvrsKavF7X1jXDSWSz4Fl576yj2nR7ByfFZFOwEfF73vC5dHw7/FwSwvWmsajawtiuFge56OHClV5n2b1m/ae5O2LGvWyZ+8OR9T17Vf2J1BXQFdAV0Be5cBTQk37la6jXpCugK6Ar83BV4+eUjaSORb3UL/n9TLrvPlkpuP/8RbphK2aV7lJbicrkoicSXLg7h/PkzOHf+jIRG0QZsmWrWMf8xH4/FsTA/L/9A5/xfjo6qylWhuroGExPXRGmV2ciFgihdBMly2ZNk5+6eHhn/097eiSomIkvg09LcW/4HI4IeAp3qR57EiRMnZKQQ96FyJvB7e00XvdSLcCMgEipwinmW218FmMNALiqUVItLpbKAscAyA5U8DyUGdtF+TWBh3cS+GkKyWHCZ1MznSbQK6CzDQMyykIzF8cVfeQ4PbLsH2URcLLSSHmwxoMmVr1K5iLNnT2PPm7vx9lsHEDNNUU2pRqczSYF3AjtrEIVvUaHmzQrpc/a8xX5lKsl8LUq0Fvt0Pi/LcHk+ePNDrYtzkiG15ggp3oTg+wnCPT2qb7xn1SocPXpUbnZs23aPHBuB+e2335FlohFTBGFatFet7lNBW6USHNtG76oecRZcvDQiQW8cCcV52+yRv3vLVhkJ1tDQKC4ClW4dwI4xyEsliUfXBM8kr1XesGFPPQHzVs6C6BqpVIxvpR5XAvDtFOHKD9zK9d0KlG8HzJXvFVfDCkhWry/1MPMzGiVhq8tW5aFHwMzLzOG1lYyjqUFBck19I+LprIx82nnwuEDysfEZ5I04fLYxsLPZ5UgpGw58OO4U+ltNDHQl0d9VCzvwFCRHN1hMa2c6nvyaUzRfffjhhyd+7j8++g26AroCugK6AretgIZkfXHoCugK6Ap8BCrwk9f3PVssul8sFkpf9nykTcuxJVE4tBbzH+luuYzJyWuiKBOSr129gumZmyiXCgJVzDIi9CzML0j/LoOp+DzBi2nV0zNTEvZERXJBemIJgIbAMEFow8aN2Lx5iyiGkf2a6cb8nwoUU0FNfBDoqBwz6Is23kgJpS1Y1OYIdiv6O8MYLvGkqiTi0N4aQomyuYbzjkXFC8TWTTiWEUqlotirud8L+YKMRBKVWWKTDPjSjkoIVmOqBIhlr9UXVWqO5uHzEcwQdjPJJD731DO4f8s2VKeTqs9UhRTD8xUkF0t5uRmwd/cuvHPwEJJODG6pKCOsautqBJDn5uekJoRS1oA1obWdYBuNyiJA8zkqwZGyTGWYgVq88cDX5FzTOu66yGYzcrNkaSSUsmsTkqkOd3Z2orW9HefPn5dZ2Zxrze2zL33v3n3YuHGjqM9MLecs60Qyifb2Nrl5wt7sdCqF/v7VEnh2beK6OAJWrepHKpmW5bt6VmHNmrUSAMabDtH4JF4zkZLM6yECZT5HSJbe5DJHFamHqL+h5boSVFfC7/uBbeXHtHJdtwLfleu53TK3AvXbQ3IkKquALjVTWQWAqfnhPFDar6kkS7AWkokYGhtq0b9qFWobGhBP51AyHOw+fAp7T1/GkZGbmEcMgckAPRNMubeIyQEheRoDHSbWdabQ11Gl5iNT2fZ82KbFG2GvZGPJ/9dDadeT9z45+RH4M6Z3QVdAV0BX4BNTAQ3Jn5hTqQ9EV0BX4ONegR/86I2n/AD/ulByVwFWzjLtRXuuYTLBmRZdAqqL+flZvHviGI4fPybjl4iKMdtCzFH2XJlja9oYHx+TslCRtG1TkpFVYBfHTdkKhm0bDz/yCNYNDCCdzsqsXEIlVUGql1RgY3FboCpsHBboYfgXLbynT58Ow498eK7ql1wJRerchDbmivThxXE7BqHDR9mjwukGChK9QMFhwSBwFkpFg2OqonFU7HpVXwYMquLsl+ZcX85xliglNcqHxyKp3ITlcIat7IvvwTYM5NJp/MqTn8X9W7aiJpuW5+TdAZVqJo4zObuMo0cOY9fOnTi4fz+SThy+W4ZpGWhorBdIXsgvCMzzpgTry8TxSjjjc4RgfhGKqSazTuybJjDz92j8U6TQEqqpaIf1EKt1NOea3znCijZzQjOX3bJlm1iqp6amsWvXbjzyyCMS1MXtMbiLdvT6+jpcGDqPudlZpJJ8z2Y557Nzc3JO773nflRV1eDw4cPSj9y/Zi0eeOABGQclY6A4tspWffARrEY2fB4jz5WAcp7zvZd6jivBtbJHudJ9ENXrdrAcPX8rSF4Jwh9kXSvdDsrKvVxJjsZ7SdL3IvCHSnLYKqASwNnGvBySE3FnCZLrG5DIVqFsOtj37nnsPXUJbw9PYC7gnGQHFm9C+BwBRUj2YHuz2NDlYKA7he6WzApItqlU/yidSv5fCwvGW89t366i6/VDV0BXQFdAV+COVEBD8h0po16JroCugK7A374C33n5zcY4grtcN/gd1/XuK3teRpKFQ3VVgS//bPsolYqYnZuR4KXR0VEZETVx9SpmZ2YFmBjwVFNdgxtTNwVuHY56MtnfzJ5kD7mqKnR1dku/aUNzMxobGyXIiwAtoCk9pgoY+D7CeeCpYcYRHFFp5BdVSpkjHAZtLR8BtTQGSPo2F+ccq2TqaKQP7cq+784FCEaDAG/7vnHWD7yrpZJrFgvF1kKxsK5QKgyUyl6L6/nZwDCVehyqyDBtSRXm8yr/S2YTiW1dFGSqdMLLtF1TaeYBeqIxp2MxPPfZp/DA1m2ozWWkR5lr9ryS2Le5agKzguQdOLBvP+KWJUqy57pIJOOwHBVoxgchmMdFSI6CuyIlmLWhEkx1OZo1zN8jJZ6gy2UJzPyKRlZx3exT5vsIynytr68Pa9asgROP4+TJkwK4zc2tcn54DVy9OoH77rsPXV1dsm+HDh2SFHO+j24EOhHm5+ZkhBhHQBGSud933XW3WK6ZVp5MZ9DZ2SXzmHkDRcLPCL5UTkNbgerDXZqbLMfKcVhzs4vnN1pGXVcqCCsC1L8JJN9Kgb6dZbsSlm8F7ZVwHUFyFOKlQrui/V1qBVC9ySq/OxqTpQiakEwnAnuSTSQSHANVh/5VvaIkJzJVcM0YDp4Zxt6Tl3Dg/BXMBg6CqL2CdgjfhOW7iHsz2NCTwEBXGp2NCVi82gOlJFsc32ZYP8imUn/omcXDn9n6GXVHRj90BXQFdAV0Be5IBTQk35Ey6pXoCugK6ArcmQq8+OKLsXR1628UC+VfLZXdR23HsX0/MAisSq1Tfb38xzyBueyWMTMzjdGRUYHVG5M3BJYE3uJxsVXzQRs2w6zYZ8q06+bWVnR3daOtvR21dQ3SNyvhXAFtxgosVcAvLc0hD9HqKX2nniiTVJCHh4fF3u0ydVfSoNUInmgfK79Ho3lk7rDMHvaLvh/MAP5Y2XVHPdcdMUz/kmXGjlkwh4LAu+46jjk/Pd1ULJb75vLz/WXXb/X8oM03jEHPR1M5QIZjdwgZhORIRaYNW9KYmdhtqOej5GGqv3yNAGQyHdyy8PxTT+PBbfcIJNu8KbCoJKvgLgLzsaNH8eYu2q0PIGFZKObzMuuY46bExh0+ctmsrJ/qMNVe1oTgSHCVXmgmEzMRWljeEOjl65GqHEEywZmQzOWjMC81Jzkuv7MfefPmzaitr8fBgwclYZz95AxVu3HjJi5duozu7m6Zhcz9oDW+uaUF6wbWydiua1eviprMdOsbN6cwcf267HNTY4sAMVXxxqZm9PSuwuDgetTU1su2BXTFZcwk9ijXWR1LpIQX8nnMzc7IvkRQvGjJDiF55SfmZ1mvK5e/VY9yBLuV36P3vB9AR8tHy0TuBvk9dE+o15SRQgCaN5Bk5JPqU17qSV5pt3bQUL9kt06y19uM4fD5y9hz8hL2nR3HnG+FkEy3hgHDN2B5HuLBDDb2JjHQmUJ7PRPaA7leCcm8Qm3T/G5VIvm/O67z7kMPPTR7Z/4C6bXoCugK6AroCsh/n3UZdAV0BXQFdAU+WhU4ePCgc2nk5j/4zxFU/ysMox6GGSe0VqZGK9CKlGWlzkmg1fyCqLscVzQ9NQXX9wSQCTdOLCY9qFSYOzq7kMlmZQYy/1NAxZP/1i8USgLMCuIM6VWlwZZAzl5LamccPcVk5NOnTksPKx+uWxKgYGJ0JcCoGcNKMSZZ+b7v+r5f9nzXDXx/0vdxFr77hmni9fl5/91Dh159X0Vsy5bnU5P5yf5iufBfF8ru/WXP6y55QRywHFiOadIGHM5tElWZ/5WjkkyVWXpHAcMKVU8Z8ePDMQx87pln8eA996A6kwKN2QQSzqL2Qst1oTCPE8eP4619e/Hu0SNIOTEszM+CMMgeYAahzS/MS5hXXX29gC8t0lGIF2GR6m8EkpFSHIFxNF+aKjTfJ3OcPQ/pdEp+Z2gbe7Gj4C6uZ9Uqwusgunp6cOTIEQnuonLMc3rp0iW8/vpOORfRe7hPvb29Mjpq4vo1AWTeMFmzZrXYs4eGhnHq1CnkCyUZB8V9WN2/BoPrN2DjxrvQ0tImSrQCYXVDROZO875IaKuOUtAZ3DU7My2gHSVb3wqSV6rIKwH3duB8u+VWwvBKAL7VJ73yPUpJ5pgxdSNKbhItKt8rlOQocG7xLhIpmmove5LV9aPs1lSSV8nNDNqtfTOGo0PjePPkRew9M4rZRUi2REU2PAMmR0AFs9i0KoV1nUm01jCFnQ0Dap8MH/ysfbs2k/lX1bHqM3fdddf8R+uvmN4bXQFdAV2Bj3cFNCR/vM+f3ntdAV2BT2AFgiAwvvPS650o+w+Wy+V/BtMetB3HIagKa4bQScBQjteoV1IlYdOKTWtuqVhYVPtEVWUfsmUJBFNZVIox10l1U6nHhAO1XrU8e1glDovqKpO2qVzPTmPowhAuXRzG5OT1MPE4XE7er/YxgqNFRU5JzKcMGAfh+8d83z3tecElwJuKxfwbruvO79y5U81Iut3jy1+21hwdS80GhbaS7zd5PtYZlvW862OT5xutMj6LxxEqnDJWisnBTGbmkfDYJPya0A+xVmcSCTz75Gdxz92bkUslRK2zwuAuSRcPXBTyczjJ4K43d+HwoYPIxOIoSNhWWQK0iq6avSxjn1IpUZIJwhzvFAV38XferCA4Ex6pxsss5FhssT+Zy7N20azk2toaOQ9cL4O5uCzPHaGZyzK4a+Ndd+Hc+fNyg+SRRx4VcL18eUSCuwjSfM/ExIQ4DQjKDY2NAoLxmIPammqsXbtGlGe+h9b99o5O6WfnCKliiendGbS3d+Dxx59Ad08vksmUXGe87iJIjtTiKM2adVmYmxMbOZXxyhTsymUrk64rT/nyGy3Lxzz9LJC+laV6ZWjYrba1qCRXtBRIe0A4tztSkhVIq1YEZbdW1nOVbh0pye+FZI7qEki2Yjg2dEUgec+py2FwF0eWsaeBgEy7tYe4P4u7+zJY15VEU5UBmWAm96n4R4A3csxv12ZzGpI/gf8N0IekK6Ar8MuvgIbkX/450HugK6AroCvwngrs2LHDHp/x6vx84e/atv2c5Vj3AUZSRTcrGI7mFwvMeipQifZXAZcoVCmKow5fW1T8JFxLzZrlP86XjXqKknpDO7Cor/wKfMzNz2Ji4irOnT0n4MVZvmJJVeQS4bqMbaLlm9qaEeAGAlwM4J2CgaMWzGNBYA4B9tirr37rb9xLOTDw5VgBY80FI3igUPJW+wH6YRgbXB+dfhBUBSrOWo2CMtnRGSCQEVC8AaAyrzkXuaWhEU9s346NAwNIxRxQc6bdmiRi2HLgKJXyOHf6FN7YuQP73tyNlOPIPGrWk9BJxZ4QTPClssznCbLqZoQKMiP4EpAZ1EV4jFTWaO5x9DpvLvBnfrFfmO/nz+wnjyCb/c682VHDkU59fQK3XN+2bfcKPHMk18GDb2Pbtm3yO88V07l5rdQ3NMi+MQAuk05h3bq18t6bN6ekj3pwcAPiiSSOHj0mvcrsQ+aNgK1bt6G3tw91dfXKbh09JHRNKa+VI59YH6Z9sy4qdK7iugyvregmTeV7bw/IYQiYXGvRJbe0I5Vw/LPs2NGur3yPgHIY+CavLQJy1IsfJnWHydaqDpL7ru5VvY+SLJDMnmQrjmPD43jzxLCEdxXMJDy5KSV3cWAGFmzfQ8ybxda1OQx0pVCf8eGYhlybEZ2bhvViVab6f8mZiaGtW7cu6D+jugK6AroCugJ3rgIaku9cLfWadAV0BXQF7mgFqCj/6EfnYoXS8N9zffefuEHQaxpWxqAsKhlUKs2ZoMFZxxFoRKAS9VGKEhyqyJEKHc3u5XrUz0r5jXpmI8imCqmUYfYQl3Ht2hUJCWMvMtVNjphSIME+SQXpfuB5vu8XPd+bNwLkDcM8ZcLcZdveX9fV5S5885vfvOPW0BdeeMH86l+9vsYIgr+7UCw96PvoNSwrbVp2yjfMOHGXIVyBReu16h/m/6/KZDHQ34/7tmxFf0834pYp6dYMYCq7RdgxjsOi2l7GxQvn8fqrr+Cnr78mc5LLnAWMIITGQPrD1dimrKyfs4dl1nUYVsXaEpoJytFcZL5OiCVM8jmei8huze/xeGyxf5nnhOnkXEeUhJ1KpwXS2W9MpXn16n40NTXJz8ePv4v7778fLS0tAsFvv/024omEpF0zEX3i2lUBZarNEYgTxtev34hsLocLF4bEYZBKZwTGqSC3trZJkNfSjRUV4hWh6iLsBgE81xPoXliYF8U9ulnA64wP5VjgDZ6l39W9lkoCr4BheozDB3t3V4Ju9N5bKckrLdWVH9TotcXvakDZot16KWwuTPcOZ0Wr2yi89pdDMquhRkAtt1vX1NcjnsnBNeM4OjSGN08MYd+pEZTsFDw6Hxj4xXnehOTAg+PN4N6BGgx2p1CTdAWS5cqV+G3+bP1Ffbbxf3Tn5sYee+yxwh3946NXpiugK6Ar8CmvgIbkT/kFoA9fV0BX4KNdAcLfwMA9dUhYG+AFv20Y5j0wrRYEkfqr5gSrfk/VM0l7L78TsqI+UCW9qdcjGa4SplUomILHJaBQs5a5PCGnkJ/HxYtDuHDhvCiTtHULHAcEHTUTl9t2y+VJH/6xeDz+musGdisrMgAAIABJREFUBwLDvWy6wVR1dfzm4OBg8YUXXliinTtY/vb7709iAbX5PLKxRLw7EYttKRRKj7h+MOgGRivnKoOQHKroNMjW1dbg/q3bcNfAIDpbmgWQ5Yh9D65bhOUQknmToIzx0ct4Y8froiazj5l260KxIOOQBLxDmzkhmUBIkGWPcTTnmMDI2kZBXKw/b0JweSrQhEX+zPPG9xKcuawwexgcRUCWHuh8Xl5jKNcDDz6IM2fPYnz8Cvr718i5YXjbtWvXcffdd6Ojo0MUaAatURFmT/K5c+cwPXVTziv3gSnpk5OTsp21awekr5p9yplMVqC7ra0dkzen0NDQiLVr14YjoJStngWKrrNKSKZNeWpqStwGvJkSKckRFEfvWQnJt4JfuS6VuTm8RqOAuOVQfTs1uRK+K4F55fNyPOGqZbllPclhn7K4NJZGQNHFoUZAyYkSkKVd37YNJMN069UVc5LLRgxHLoSQfHoEbiytktpp1WZoVzgnOeZN4/71dQLJVfGSrFMmkHNzhGTT+kZ9rur3auI11wcHB0t38KOkV6UroCugK/Cpr4CG5E/9JaALoCugK/BxqMCLL75SZdjeo4btPGQY5n2+H2zzfcQ5fkZs1wJTVDxVCnakBEcgXAkeEShXgk0EyWrWq1KGlQJtCggVCnmMjV7CyMgljI2NYXp6KrTQGq5t2QuB718OgmDYsswLxXJpPPD8C5lc+lTB9ocfGhyc/UWB8e3O3aZHv1Bddt2uqemFfi8wOgMTHYZtb/T8oN/zvTbpVQZQX1eLhx94EOv716Clvh4mIVZWKtnFEvJlGL7MSZ66cQM7XnsFr7/yE+ljZnoz4ZZqLqXDcgi3tE+z7gTd+jDEizUkhEZp1lR2o0Rrgi/BmK9xxrKqd0Es0amUsmtH4MybFtHIKKrOTc3N2P7ww5JszeXvvfd+Ad7h4Ys4e/Ycenp6BNS5LSrbLa2t6O/vl/5kJnNbptomoZpqNI+nvr5RQt64vzXVtejo7BS1efjSZTQ1NWPz5i0S+qbC5PzFa4/3ILiftsOZv6bY8An6/KKaHN28oXrNR6WSfKvrVJ1bZX+OflZQq1h5meAsNulosfDn2z0XPR/NcI7U67DXOMyPV1tnaNd7LNdhP3JouVaQHI4dC1S4FoHWsU0kkzE0NdRj7erVqKqtRSydQ9mI4+2zl7HnxBD2nx0VSPblBlXYaxzarRPBLB7YWI/BrjQyzgKU8z+EZPDzbn69rqrld1K+P7V169byx+HvmN5HXQFdAV2Bj0sFNCR/XM6U3k9dAV0BXQEAP3j5zfXlUumJsh98OfCDHsCqMWAmBeaoFFeoxYoBlIIcBXxVKm1LwV8RsFSyiEqypo2bQDc9fRNnTr2L69cn/NnZmfLCwsKMAcyatjUVc+zrlmUfNoBDjmnsL5dnJ77//e9/ZHokn3nmt+Lz3lzjTa/w7NTs7MPFYmGTadu1RuBX1dXUJrc/8AAG+vrRVFcPK+wp5dgnmUltELg8geRiIY9Xf/IyfvTD76Mqlcbs9DTy+QXUNzVKlfOFvIAqlVmCLu3otbW1ovwSdKkkE3Aj5ZgjoQjDXJ5qKm9U8DWeI0ItgZXBXYRLngPCJs8l4Zjr5vO1dXXYuHEjrk1MyPPPPvucvJdW6T179qK5uVlOKtVlqs+0ZjPsi+/nNZHLZgSAo3nb7GWmrZr9z0zIzmSrxK7N95wfGpYAr4ce2o7mllaBYd9TN2Uil0LZ9WS/xGYe+LJN7nfUQ82bL4Tkyh7klR/sZf3EFeqxAuRQSVYO7cXHbS3ale+pmM28bBtRknXkohALdYjnoZLMDVXOd6aS7BGqJb2d10jYk8ybVEZAwwIcy0I6lUBzU4NAcra6Bk5K2a3fOjmEPSeHcfDCOMpOCoHM5oakVpu+ASfwkAjm8OCmRgx2pZC25uXmDYO7eP/KMNhqYf1JfW37/+BOTs4+9thj7x94p/966groCugK6Ar8XBXQkPxzlUsvrCugK6Ar8MutwEsvvRQvxGIZd96sN4D/IgjwRd9Hv2oHNmGZTHFW6buRRTcCZEl0DoO9eBRLPchROraagSzjpcK5v1QfqTqOjY1g5PJFjjwqBPDHLdPcZRrmLhjGUbjlK14SeaeYLYw224VDra0efkGW6r9h9Y1HH33BmsJwpoCpatiJ7oRjfmFhLv9kNp0evGfLFoHk1sZGxGjFZo+skAhnRCtI5pfvunjlJy/je9/9TwCDtAqcQe2juq5O7Nalckngk8otH4TDyNrLuhNi2Y9MaOaDEEz4pZJMYObPhGj2BVOR5XsbGxvknHFdrsuRUGkBacIsYZjbzVVVCWw3NjbiS1/6NVn+4sVL2LVrtwR3VVdXiyp8/PhxFEsl2R7fT0Du7OzAwMCArP/atWsC+X19q2WM1MmTJ1EochxUWUaBXb16TULCnnzySawbGEQmkwsD35auK9tRSd1i43YcOSYeGyFZJVkrSP5Zj0UYXmaxrgjpWnJe3xaUbwXCEWivfC16Xj436hfVbyz9v5U2a1+5NNhiECrPcoNApXaFY9DAGcaIOTYy6aRA8pq+PqSrqmEnMyghjj3HzmLf6Us4OjKJghlXqesCyQGswITtuzInefumJqzvSStIDlXkCJIN0/z3NY3d/3Ti3XfzX/nKV1bcNvhZFdav6wroCugK6Aq8XwU0JOvrQ1dAV0BX4GNWAQZ67dy505qYD+5C2djgB0Fn4LuPwTDXW4ZVT4lQZgWLJ3Xp4JSmrFRjPuS7/F8UVMR5xpzBGsDzXbHjEpyuXr0yO37lynh+fu5IoZA/7QfeuUQ8fslOJC6mrdqr3/zmH1I1fm/a0kewrl/+8petiXJbNu9NrfU9997G2rpHBtaufbqrtT3ZUFOHhGOLBXlR8WSrsQrHhl8uY8+bu/HqKz9BYXZW7NfzC3NIplOwHTViilBISI7AVgWfqXAqwiNVVtqxo5sUVGGpNkfBXQRYwi/XE/U0s7RUZGMxpUITtKn88kGothxHlmWo15o1a+U5wvrFi5fx0EMPSU8xgZzBXZFFm8FrC/NzMmu7rrZWgr7YX839veuuu5BOZwSSmQyeSCTl690TJ8VmvXnzZmy79z7kclXwPfbeOrIvSh1W45AiTzRhn/vC3uTopgwV2ajP+taXzXKL9a2Aluy8Uj1+v99v1au8tLxSjqMbSyEjCyTzZklkt5bXQ+u1KMlyM0o+SaqPWV735Prh/Om4Y6Mql0FLcyNW9/YilcvBSmRRRAyvHTiOA+dGcfraLPJwmKPOrmTpZ7YDS5TkuD+N7ZubsL47g5Q5R4O19CNzOyYY2Gd/rbpn3X/70+7u0gvsCdAPXQFdAV0BXYE7VgENyXeslHpFugK6AroCH34FXnzxxRiQqfKBXwsMc7sJqzswjWYYRq1pGGkYRDzxYKt/xIdDmrinVIypLitlj7ZRQrIflIulhUJ+YW5+YX7m+vXr01cnro5PXLt6NmY7b8Qs8/Bf/MUfX/zwj/TOb/Hv/9YL7Q31tY9UZ3O/01hd21udzWWSMaZJE0eU0u4Z7Lk1YDkGAtfDsSOHsW/vHkxNXsfo5cu0n8OJO7AcCRwXwI2UZIIpVdzITs0bDhHYVqaMM0yLEEwFme/l98imzPcS2Pmcmm+dEsiOrNuEVhInl+dpZs9wNHf56tUJbNq0adFyzURr2q0ZvEUAHh8bxfzsLJKJBGbYN1zIC4DzdSrWFy9eRH1DI1pb29Hc3ILdb+6RudmrV6/GPffdL5BMVdNx4ovQzx5lbp81JCDzOLlvdCSwNtHs7EhVluC3ijFlAqi3U48rmpBl7FjlDaDK11akY98OkFfCt1KRVXK0QHMEyQRlCeuK+vV5E0l1rd8KkunSd2wLiVgMNdU5tLY0YVV3N5LZHMxEBgXE8MM3DuLQhXEMT5exAFu2xRFrvPJsWIjDRyKYwUObGrG+O42UMacGTYWQTIw2YH31alXTb//jLVtcw+Ar+qEroCugK6ArcKcqoCH5TlVSr0dXQFdAV+CXUwHjhRdeMAYGBuJzyGQSrlfnG+bfNy3zcdMw1puWmTZN0xIoERghACiVOZpR67ollYbtuX6pVHSnbtw4NzU1dWx6avqgadn7Fkr54ekrQ1Nzc83lTOaK+61vfesTYe1kcni8cXW3aZj/sCad+2ImkbwrnUhKbXgDgbA3X5in0Rq2bcp4qwvnz+LY4cMYHxnBhXNnZSRWJpdh7ZAvFEQ1JWBSISYcsieY4MvfCclcL18nMEY9yYTfyI5NpZhgGfUkq6RsU5TiGzduynmKZi8TaPkz07qpPNfXN+Dpp5+WfuIzZ87gtdd2iPLMEVNReBf7jwfXr5cRUALI8Rh6e3txYWgIJ0+fEoVa1OkwnXvDxrvEfk0r9xu73xRIv/vurehbvVpUZdO0wHFMDBTjMXDbkaVfjAphgBmhXo0MU/lSKlyON2WW5idHH58PAsnRoOYPoh4LeK/oR64E58rXFRgvQbKaJa4gmT9K/7HYrAHmdRGsZZhYqCTL8XCsmm0KJDfU16KtpQk93d1IpDMKko0EvvXyG3h76ArG8ybyYYuEJGP7AWKmjYQZIIVZPLixAQOdKYHkyNQtydZGrGwE+P++8Phzv/3L+bOjt6oroCugK/DJroCG5E/2+dVHpyugK/ApqsCLL75oAe0x151YDTveahpGHUykEfg9gY91MNEEGGyYpTxp+sCC53mTpWLhkmVa5w3Tulryyvkb1ydmpm/euDF5c3LCc/xrMyNVc9/61gufyBEzf/CNb6StfKK3JpX5n+Ox2JdSiaQR2dBJPqIk2wZsh8poGZeGh3H6xAkMnzuLoQvnMTl5HZlsWsCJdmX29Aq4GoZYnAnEhE5CIcE36ikmIPP1SCEmBBOOCbOEZj5PC3Z9fZ38TuCenp4ReKWSzPfzQZBPh2FfLS2teP755wVYGdz14x+/jL6+PlmGwV384rzj7u5uAdZkPI762hoJ5hq+OCyJ2NzHqppq2f6FCxcQTyTR2NgkwV3nLgyhrr4Bd2++W2YlV9eo2cmWRbt11Ne+FHAVpVdzVBiPhbXh+vmoVJKjNPZF4BVRVMHoIjgvji5T1mg1yHj5h7sShCtf+SCAHIGymnsc2q/DCG1JuA4hWRRmOi4kyEuBsrJbRz3JnsxIZmhXIu6gqakB7W3N6G5vRyydhRHPYD6I4T/84HW8PXwVE66DkhlTPclU1X0PjmEjaQFV1gLuX1+PtR1xJDErqdkCyDJN2VkAjK9+/vFf+e8/RX/i9KHqCugK6Ap8aBXQkPyhlVpvSFdAV0BX4MOtAHuXv/71r8c9r6rPilnrLdNvCwyTs3viBgIzCPy5YsmbWJibGQpc4/T0NK688MJvFD7cvfzlb411+saf/ehfWrb9G8l4os3mgFv2ERNabM5VVmIhbelXxsZw9tQpHD54AJcvXsTszBRS6RQs2xR7MeGVkMwHf2YPcuWoLY5bogU7UpEJXFyeSitBmeqwzJoOe3kbGuoFcgmtc3PzAsyEZCq+XMaybXk/FU1aop9++hnU1NTIOKdXX30d99xzjyxP4KW6zH3hDGTCanUui+bGRrS1tUk4G7/4entnh4yzYg/z3PyC9CNzHvP41Wuob2jAxg0b0d3dC0J5bW0dbCcuo6CosnLfIyt5BMPcd46AYl8yFW/Vu8xxZZ6oyZX1UVeDRM+tAGT+qmBVHv7yf76sVIYr4fr9+5GXVOaoE1opxaIpLwvuWma3DlVklesVQjJ3iUpyaLfmjOS21ma0t7Wio7UFTjINz0ljpmzhz3/wGo5cuo4bfhxlKw5wjBuPmSO0DBNp20BNvIT7BmrR3+YgiRlJtjYZ3sX/bzgzBsyvfv7xZ3/3l/8J0nugK6AroCvwyauAhuRP3jnVR6QroCugK3C7CtAUGnFIqH6FVPIpr9nX/vi7X4zFnF9PxBJfSiQSNucEG7bF4U8olApYKCwIwDKsi0ryS9/7a4yNjMAtF5FIxBGLO9LfTXClGkzQisZBsbQRQNP6zNnJ0Sxkfic4R3ZkQjABlmDJdeRy2UV79ezsXNiXrKBalFrTxGw4Sopw/OCD20X1JYTv3r0H27dvF6s0AfXgwYOiSCeSSYyMjMA2DYFkBnVxeSZec3/WDQ7InOTDhw9LcBcBmMozR0BxJvSaNWswOLBBQsLa2tol2YzJ29zfKMRLUDcEWvYhMwSO648Uc/U6oVdB8jIV+GcqyVRUaWquGAl1m57kD9qPHC0XKclRf/KydOuVduswRZ4hXpJNLaOOfQnuitkWUqk4Ojra0NHWitamRljxFIpGDBPzPl788Rs4PnoDN5FE2U7CMA1YvAlQLsGm/cMx0ZjysG1dNfpbHSSCaRi0Y4uSbAWmad8wDftrzz/6zD//lH909eHrCugK6Ar8QiqgIfkXUla9Ul0BXQFdAV2Bj1MF/u2fvtiWtXLP2471b2wnFmdiNAEUjgHXd2W8UzKVhFsq4drYmMxLPnXiBK5fuyohTezrLpc5LqkkSjFt0dE4KBW+FQio8kH7dRRqxdfYt0w7cpRmrZTXBQHhdDolEMnnCKtRjzGDsKKk7FKoOnMbdXUNAt3lsovR0TE88sgj6OjokPcTemn37uruxunTpzE3MyMWXirN3DcCNPd9/caNcqwnTpxATW0dqqqqZZ/fOnBQxkFRTY7FEtiyZaso1YbpKAs0NU7TlK+o3z1SlWlVJyTzuHjsESRHvfHLrdKBGr/1HvAlVMs7uSUV3n4LOH6/51Zar1eCduX4NNGSwx7k99itpSc5nJPshTOSQ8s0x6clYg4ymSS6uzrR0d6Chro6wIpjuhjg4uQ8frjrIE5fm8O0kULZjqs+bmZcex5zq5GxTTRmfGxbW4W+Zlsg2eQNBTlyQnLsugHza5977Nl/8XH6nOl91RXQFdAV+LhUQEPyx+VM6f3UFdAV0BXQFfiFVYCW6z//yx/dawTm/+Y48Y2WbTfQag3LhG8o+63j2NI3OjM9hf179uLQgbcwdP6czJT2vTLYexv1IRMUCb1Mro56lAmJhKEofZrgSpgmmBJQCZRcng8C9sTENQnd4kPBpSfrIuhSpSbcMjyLluvIrp3JMKirSlKkx8evYuPGjbJObot26vb2dqxdtw6nTp7E7OyMjPvi+Kor4+OSQM31025tOw4uX76M7p5edHR0yjreeGO3rIdQzznBA4PrcdemTXDshNxQUCnVamay6jleTEwXxZjHT8VaqeTLBx0vA9vbpltX5MXR4rwi3fpWcPweCA6heqU9WyBY+pGVwl2pJCvFm6/RIq7Cuha/h5ZsGa8mbcmBXCepRBy5XBq9PV3oaGtBXXUVPMPB1ZkiTlyexOtvn8DQjQLmzDRKFseEUYimUuzDCYCMbaApG2DrmiqsarER96dgyugngWTfMpwrMOx/9/nHnnnhF/ah0CvWFdAV0BX4FFdAQ/Kn+OTrQ9cV0BXQFdAVWKrAV7/6zRYrlngonan+bduOPWDHbFOCmUwDpk0Q5kgjF/n5OZx69yR273oD7x4/gnjMkS/22E5PTYmSGiVU0+pMmzYfszMzYleOepIJuoRfAhgVaJlh3NQkqi17dwnJBFKCNJVmBndxvVEIGIGWEM3grsnJSVF5u7q6JYiLKdPHjx1HbV2dsn5PTyOby0mQ1+rVfRLsxQct2p3tbRi6cEESr2+GanexXBJ1eXD9Bqxe3S/7tXfvPgnqInhXVdVKP3JVbQ2SiQxMi43bfCg45oP7rUY+qf7iCJJpveZx3FpFfr8RUEtgzQCryklP7+1JDgO+ZMsR/EaBYO9VoCvfr+Ylh6AcWsJVn7JovSrZ2pPQ64qAMbVuSSmPOUilEqipyqKvtxvtrc2oyaZRhoOLE7N468wI9p+6hJGZMhbMJMqmw7hvWARlzkcOAmTsAE05A1vWVKO32UZc7Na+6kuG6dtG/KIRWH/8uSee/Vf6M6wroCugK6ArcOcroCH5ztdUr1FXQFdAV0BX4GNYgT/6oz+KJ5P11cls1f9kmfYXbCfeGosnZMQSleRSuQiOoy0U8jj8ztvYvWsXTp86gapMBobhwy2XUMjnxRKt7NU3BXzZr0oo5HdaoQmmBNr5+QWU3DKy2Qxm52YFmO2YLe/1XE/s2+2tbbIOKrD5fGGxJ5kAS7AWZToeFyXaMi10dnYLlBOyr1y5ggfuf0BAmj+fv3BeJWhns7Iu2qa7u7rEjn3p0iXpUybY1tXXyrppybbtmGyTz1+9cg0dnV245957kUqmxYpd11CPquo6GIbqEXacmICxguClFGs+R3WcNwZmZ6eX26SpHNNhHV4zMqs4lIlVknUUqbW4wLL3C6ouKsQKpCNbdsjIsu5IKVabU8pw9N7Ihr1kx5buZPjsSvc9sVZ7gQ0PFvVe+J6BQIYlCzYj8Gkh9xFLxGE5loS5NTU2oLerA80Ndcg4JhDL4MTIDfzwrRM4NzGHybyPQuAgsBOAqW4yWIELu1xA1nbR1ZTExlVV6GxyEDfmYQSuKM2Gb/gJK3XGMZw/eebRp/7gY/hR07usK6AroCvwka+AhuSP/CnSO6groCugK6Ar8GFW4M/+w/d/zbZiv+448V+1Y3GxEjO5mbOQTctAuVzEqdMnseP11wSWEw57cj0BpcD3BIJpn71584bApUCy50svbjyeQCqVlvUxQZozkBubGjE1PSUBXBw1xRRtQi7t2jVV1YiF4Mk+Y1qtGQzGdGuCqKzfMERpJog21Dct9gPT1vzUU09JMjUhmT3GEgZWVYUrV66KTbuquhoN9Q2YFlV7XiC+q6tTVHGmW8fjSYFk7i9HRKWSKXT39IiK3NTcgtb2DnR19whMC+RZ9jLwjGzXPCYez8zMtNw8iCBa9R4TNMWovfje6Hwv71VWz97quSVQjqzRy+dDEeHV+yIFWNh7UY2OrOFqPSpQDAZHPXlwfV8gucxorcDmFG34nonACxB4HkzCK3yYVgDTseAkHOSqcuhob5dU6/rqHFKmgbKVxDtDV/FXu49gfN7HbNlAObBgWAkEpi1+bRsuHHcBVU4ZvS1prOuuQluDjbiVhxGUYfCc+/CSdvpIzIx//amHP/N/f5ifDb0tXQFdAV2BT0sFNCR/Ws60Pk5dAV0BXQFdgQ9UgT/90+/U5XL1XzEt8/+hgZYip8Aew5UsNbro2vVr+PGPf4g3du5AucipWb6M/rEMqsU5Sbqem5sJ5x7H+LLYjRm+xbnCBFo+4okEWttaMDM7I3OWq9i76rmYn5+TucaWYcGxHbFgE5IJyFSGaa+mYkyo5brYbzwzM4tMOrsYjMX3PPbYY5JuzZ7l0dFRAWbOSd6/fz9GxsaQzxfFQk0otGwLtbW1WL16lYD2kSNH0NPTi4aGRoHxXW+8KdshNLe0tqKtoxO9q/qwefMWBf4hdEbgTvBUfcqB7ONKSFYgGgZ0VSrJPyOMi3VbhOxlZ1QB93ut1yp4OoJkiFVb6dWLP4udWh0AE63VvjHbnCqygmSiMNVkHzYCz0LgceKTC9MvISaztE24QRmpdBL1DfXo7e1BY309qtJpJEwLU8UAb50dw3fePIrrZRNF30JgEI4d+LRcGxbipoeEn0d1nJCcwurOLFrqbMTtAgx/EZLdlJnc4xjxbzz12FN//IEuar2QroCugK6ArsDPVQENyT9XufTCugK6AroCugKf9Ars2LHDnp42f9U0ra95QZAKYNgSRiWqrSCf2KRf+cmPsXPH6ygX82B6c6mYx9zcLOLxGDtzUSzkpZc3l83BMm1Rf2OxODKZnNiO+VUsFQWqSuWy9LK2trXCcSx5jRbotpY22JYjvxN0GfpFUKY1m9/Z30wYJjQXCkU0NTZLMBbt2FSP2YPMkVMKsssCyKtXrxYAXigUQDs5IXlo6IIEdfHR1tYqx0Ag3rx5s4x5op36zTf3CrCvWrUKs/PzsJ2YqMn33fcAMtmc2JdXqrwKktWMaarjPI6pKd4sUL3Kkg9NmBZgvXVatbx0m8CtymtRbXupb7kyyEtlahGMVeBX9POinbsSkj3apwnJoI4MLwjt1oRkxmuxN9kjKJPWuUYPlhnAsRmCBmSyKTQ2NkidampqkUykYMHG8MQ09p++jJcPncIc4nDNGEwzBi/gegnMBhJ2gGRQQE3cw6rWNPo6MmiutRCjkuwTyLkHRjlppF9KmMk//+yjT3zrk/551MenK6AroCvwy6iAhuRfRtX1NnUFdAV0BXQFPtIV+O53d24HjN8NTGsbYDRyZ2m7Vt2yPtiC+9Zb+7B/7x5cn7gqgEy7Mi3WhF4qknMz0wKyTKG2TVv6fJk+XV1dIz3GU9Mz0kvMMU+cw+xxZnJ1TiCZQEsLdXtru/Qa37w5JT29HPtE4CUw82eun1+ET6Zft7e1i1rNpOrLly8J4EY90tx+a2srenp6cO3aNcQTSdTU1cnr7D8eGhoSlbi6ukqg/+LFi9Kv3NbWhtraehw5fESgb9OmzZhbWEC+UEQ8kcKDDz6EdDrDAsmc5KgnOUq5lor5vhw/7daskYzAokU9DPVShV2ySK9Mqr5dcnV0EVX2Et8KqpeWi2zWkkcdWq6Vmr1ox/b8RaVaepJDNZmJ3tFXQBWYo584t9gMYBo+bMtHOu2gtiaHpqZ6dHZ2IZ3NwYmlATOJQ6eGsP/URRw4P4qilYBvJWCacXiBAZfrhoGERUjOoy7po68ti76ONBprTMTMAuCXpSfZCoxy0kx9Kx7E/uNTTzz1/Y/0B0nvnK6AroCuwMe0AhqSP6YnTu+2roCugK6ArsAvrgIvvvhyDyzrM7FY4rcMw1wvTtxwrBFhyrQNXLhwDseOHsa7x45gYWEOhfyCwGlNTbXYrycnJkR5Vv22ptiZc9kqsUgTaOfm1cxg9jBPz05LeBft3ColWaVDN9Q1CiQTkAmfVJIJslSJo98JuQRqgmhrCNVcfnx8XACxpDGiAAAgAElEQVSX7yFE0+7MbVPdpqpbVVOD5pZWsWMPDw/L8nw9k+GIqWm888478l4q0Rwdde7cBbFeb950t4SFTc/OgdlV27c/LHZrQjJVaR4T960Sklkzgn8EyQRm2tYjJXlZcNf7jGmqhOKVKrIK7FKBYREoR3Ad9UZHfcjq+ZWQrPqVWccImlVXMu3W7DmnJZvLEPotIOCsZkPOk2n6oiRX5eJobqxFS0sjmpqa4STSCOw0XDODV/YewqEzFzE0OYeylQDspEAyAZlf3KOY6SEV5FGfCrCmswa9bQk0VBtwjAiS2RFtlJJW6htxI/niU48++cov7lOg16wroCugK/DprYCG5E/vuddHriugK6AroCtwmwq89NJL8VLJajSd7NcBPM7FJMeY/arMNzYNzMxM4czpk/jOt7+F+fkZ6U+lMkxINk1gZmoKyWRCwqwIVhJYFUCUYAZgsceYNmYC6Oz8rPQkZ3NUhacxPT0lajMhmcFdCip9sVfza2xsTECO6+KD/c4EXwItw72oJt+YvCkAHI2UIlxHyjZVY+4LleTBwUF5Py3afC+Du2iPZnAX+585cor7cunSZbGK9/X1o629HS77q20Hjz32BHJV1XIspmnJfnBfqXRHdmsCrFLHZ3DjxqQsw21QTeYjsluvhOBKm/UHUZN5lt7bk6xuU7w3wboSkhUgqwAvpSrTDE6MZ08y081BqCdACyQrQJZuZ9NCIs7ZyBZSCaC7sxWdHa3IVdfAcNLIBzFM5i38cOdeHB8ew5QLlAyOfUrAtOIIDGXjZhFswxVIbkoDg6sa0dkUQ23Gh23kgYBKcgA7MIsJO/lvk1bmrz778ONv6g+xroCugK6ArsCdr4CG5DtfU71GXQFdAV0BXYGPeQWCIDB+8IMfJH2j+t8EMJ4zYLTI6B/VxCpzk8ulIsbHR7Hrpztx8eIFXB0fk7Ct6homUtso5OclXEvs1rYtPb6Er0QiqezHxbKAJecai9068CQ4i+nZhEn2MGeSGQFPAibVWarOXIavcZ1cNx/8nX3KhFoquRwxVSyUBMA5T5mQze+0T3N7R48elb5iw7RkPbRvc/1UngcHB0TJPnDgALq6usSOTRX60KF3ZD/q6xoE7KgcNzQ24Stf+XXU1NaGIBr+s0IJ4ssgmevnDYDJyesCybR0E5IFpD+g3fr9QFm9Fs1CDgPBFhF8OSTz6UpVWQGyGg3FdmSCskByCMsCyZ5KLxdQporMPG4ZfUUFPYZsJoFc2kJ3ZxtaW1uQymZhxHO4Nuvi7bNj2HfsLC5dn0bJdFAKLASmIz3JMG0EpupJtoISUlhAc9bCXf0taKuzUZ12YSOCZB92YBXjdvL/TDqZ7zy1/fFDH/OPmt59XQFdAV2Bj2QFNCR/JE+L3ildAV0BXQFdgV92Bb761a86jc3r/kvDNL4MGI8pu7XaK87CpV14fnYGly4O4eiRwzh27AjOnD6NXFUWjmNLnzKV2WwmI4BKSGbPLp+jPZqzisletDgXSgUYpoH6hjqxOHMW85Ur40gnMzIaiQo1wZLrIQgTiAnIBFhCLuGcFmuui9bqubl5lIoRJKcEkrn82rVrsW7dOhw7dgwL+YJAIN/LHmXOZWYP85o1/TKaists2rRJwJqW4ldeeU0UZfYlT964iVLZFbv2b/7mf4W6urrwBoLqSyb4RpZr1oscXAnJPJ5KSK5Ukm/Xj3yr1OroGrk9IEfwSxBf6juOZimrsDH2IEfLyehjUYuVisxsrkhJdhdBmWAsyjkD3UwLqWQcVVUpNNRm0dbaLOnWsWQGfiyDc1em8cNdb+PixAymCx48K46yRLtZMEwHBp0GBGVCsl9ECnm05CxsXtuO1loTVcmyQHIQKcmGVUhY6d9PWfHvfuaRzxz7ZX9O9PZ1BXQFdAU+iRXQkPxJPKv6mHQFdAV0BXQF/tYVeOGFF8zN9322N3Dd30CAf067dRQtZdkxgWS3XJR06xMnjuPgwQPYv28vnLgj1uvZmWlU5XLI5bJIJZMCmGpsU7VA8vz8gqi9BDwqyREkE4IJrOPjY+ju7JFEafY6E2YJypGFmaoy4ZTQTQCn2sv0ai5D+/TIyIgEhTm2DY+0B8jra9askTTsdDYrSjAt2MeOHZU5yoRz7iMfVJcff/xxScOmVfu1116H48QwOLhewHB0bByFYhF/5+/8PTkmbsG244s9vUs9yUuQTIWcSjIhv+yqvmTauSuV5FtZrG+nIFc+X9mTvBKoZRJzNCc5TOHmMS6H5BCiqSQHgBsoSFYWbA8IXLFck6J544KWe8syEHdiSCbjqK7KoKujBbV1tUjSph5LYbps4NiFcfynV/YijzjKZkyAuMwbLoRk2Gw+R8BQOPah+1SSCck27l7XgbZFSF5QtQpoybYKSSvxL5N28q8/88hnTv6tL3S9Al0BXQFdAV2B91RAQ7K+KHQFdAV0BXQFdAVuU4GXXz6SLrmz/zAAft8N/CxbQqkgEhLFnuu78P0yLg0P45133sarr/4EiURcIHlyckKSqwlTvuvKFnK5Kukppm15YSEPt+yJMnxz6ibmC/OyfKTCEnq7OjoRj8UFsAmtVHSpCBOauVwU5EUVma/19vaKYqvSrS9LSBeV3fm5BVGjqURTbSb4dXR1YXX/Glnm8OF3cObMaXmN6jTXd+rUKZmrzNcJ48ePnxCr9v33PwDDsDB08SKmZ2bxhS/8qvRCsya0KYcdxosVVbCslORlkFwuid1aQbKaTxw9ltKqo/nGt0++rjx10Qio5VAtY6rlsWirXgTmpfnJAsOyH0uQzF2KepSDEJINwiqB1gQc20I6SUU/jdqaarS3tyJXW4dYOoOyFcepS1dx+Mwl7D9+HkUjDpczkQ0LPo/ZYM825ySb8E3O4VaQnDYKaM3Z2LKuA621FnKJMiwsyLVmwoBjWnnHiP9eykl876lHnhrSH15dAV0BXQFdgTtfAQ3Jd76meo26AroCugK6Ap+gCnzvpd3PGIb533m+v8UPghoJgSKuCLexi9XDjckJHD1yBN/5zl8hlUqI6sfnqPKyj3WB/b8GJAWayq0aieRKcjXHMk1MTmBmdgbpDAO9yqIG86uxrkFAmNZpPp/N5USdHhkdEQs1AZMQSqjld/YU8zn+zgTszs5OxOMJzM7MyQxn1yPgKdt4a1s7evv6pG/57NkzuHbtqijNhGIC+a5du2TbhGbC/fnzF+S1rVu3IZ3JYmz8Cubm5wWS6+obZLvlsoJe3khYSpYOATUIFnuSuX9Ukgm1qidZGoIVyC7aotUTt7NZL1eR1ZlYtFRL0vUSWEf8zadop15SlQnESzZslWytINkL06wl0TpUk3kujcCFI4BsIuFYyGVSAsh1DfWoa2xCuroWiKcxUwb2HD6JI2eGMTI5hxJsuIYtkBwYtFrb8iWQLNOkGMrlSk8yIfne9T1orjaQjZdgBgtC+OyAtgwrHzdj/zRrZH/wxBNPjH6CPmr6UHQFdAV0BT4yFdCQ/JE5FXpHdAV0BXQFdAU+ihX43vd+2mNY5qOwrd/1vGANk6MDUk30MHwUiwXpSf6Tf//vkErFBYhnZ6ZEYZX+5EJhMRyLEEmV2LZjqMpVCchev3Ed+UIeLa3NAmRMmuZYpkQsDsuwBdyYUs310WY9OnZZepEJ4Vzf6OioWKypFFNp5jqoPjN4i8sQqGlxptpM6/TEtUmUXBeJZEp6jvP5BQF+KtGrVv3/7d15sFzneef352y99+27Ahc7QGwEF1AUoY0iTUGiRZOSopnYpGM79rgclxyXK8rY47KnJpUa+J84k0k521SNrUqVnanJUlCckUxbi2WJ1EimZIsSKYkLSBA7cBfc/d7e+yyZ5zmngWua8sg2wG4S36vqulvfPqc/p1nCr5/3fZ79dt8vf/nLcscdd1ioX1palu9+97vWEExHGx08dLt0ul0LeD/5kz9l3a01YGqFWT/S6rFGuuyNhETHWmlH8HVZWJi3EK97krU9lv6d7e19gw7Urw/CfXL9mzf60GZbrw/Vf7UqnQbg9GdpNrdgbB2t++OfspCcheX0fon0dH5yFNqy61LgSDHvS6UQSK1alOmtUzK5dVry1THxy2NWNb680pSvfPPb8vLZyxI5gfQcTyINyLoH2bpZpyFZ52+nL6dYcm4s+agh20c8eeDewzJZjaTkt8VLmuI6iS23dmKnlfcKn6wFtT8+fvz43DD+N8M5IYAAAm91AULyW/0Kcv4IIIAAAjdV4Mknny3FfvOAI+7vxom8S6cb9UNyfylxL+zJ+fNn5PN/8qQ13FpZXpKNjVUZHa1JbaQqxULBmmNpQO033trYqFuHaw2xYRxKkAtsObPOStaQqvuMJ8YmxHXcrBJct7/XPcOtdsMqvNrpWn+mI6F0n7NWejUQ69camqenpy006890ubNVhasjFqp1v62GZD2+3lf3I+vfa1DW4P3iiy9a4y6tdGuQfPrpr9rSYw3eWjHWOcn69z/90z9je5s9L7BxV3rfNMRu/idGWtXV5dYLC1ctwPdDsgbQtCqfReofUEnefJF/UEjWJctvFJL7908D8vWQfG3cU3/sk+5D1jCszyGrOlunayt064irdJl1wRcp5V2plnKyfWrMGnWNjE+KUxwVKdRkoRnZEuvvnz4nc0urWnaWni7j1mDsF2w/so6O0iXqunbbIr+T2JzkQliXHSO+vP+dh2SyEqchWVrXQrIbu03fCX55x9iOP3nPe96zdFNf/Dw4AgggcIsKEJJv0QvP00YAAQQQ+OEFTn7hmfFCFP6LRJwPx4mzWxs+pSEw228bh7K8vCgvv/SCvPrKKblw4ZzMz81Y4M3nAinkcrK+sWFLpXWfr1ZSV1ZWpdlI9wl3e10buatVYk/HS9lM4Q3ZtWOXBJ4vq6saLhcsvOr9642NtAnYyIj4gW97kDXY6XJpDdgaemdnZ21Oslac9XgaHjWg655oDeCu50uprJ24c7bUWscz6e/1b/Q4+vf33HNU9u3bZ/ORv/KVr0ixWJKjR4/Kip7P4qI9xk/8xOMyMal/44mrXZqzkHs9JF9PwHqMNwrJNi7qDZZWv1ElOV36vKmSvOlfMv0jvX5P8/V9xZsryVn4tRCc7onWSrQ+tr6hYOHYbunSa8cLxPc8yWkVOXAsII/XSrJzelJqo6OSr9QkKY7LateTM3Or8tS3vi+zy2vS7HTFDVwJNYjr2Ce/JLpwWgPy9ZCsZ66V5EhKcVN21Hy5/96DMlmOpeh3xEs2heTEbQZe7hdHg9HPHz9+fPWHfxVzTwQQQACBH1aAkPzDSnE/BBBAAIFbVkCryU6u+Z/EkfMzSSwfjRPPWjanVUndxxpLFOte4racPXtGXjn1krz4wvdkeWXJuly3mg3b37t1yxa7aWhttzviOp6F0rmrc7K4tGjLoV1P9/PGFpQP3LZfSoWyjXTSIJx2x67JuXPnbB6yLuXWVc36tYZn7UStIU9Dsi7X1sq0fmg3a308vY9WjvX4+UJRKtURW06tAVwfX6vOulRcn4cu+T506JCF5KmprfIXf/EtqyofP37cqsaXr8xYNfnDH35ESuWKhGG6n1dDuQbm13ee1vPoL7feXEm2Zdrp2w2bAnb6UvublltfqxhvDsmb9iFf39t8PRinYTnbY2yNujYtsbbfRdeOq179JdnaHdz1c9YELZ9zpVLwZXKsKtNbxmTr1KjkiyVxcmWJi5PyyuVl+c6pC/LNF09LS7O864rn6TxorRoHkriFbE/y9ZCs8VxDct6NpCwt2Tmak/e944CMlyIpui3xkrY4ttzaETfxmp7n/UIxKn7+scceW79l/6PkiSOAAAI3UYCQfBNxeWgEEEAAgbeHwMmTJ7386PatTjf5ZJzIb2rjJa0ma6DUJddaedWgo6ObZmYuyauvvCzPP/dtubqgo5ma4mR7hHXvbSGftzCsASwX5K3Z1vLqstQbdavk6tJtbbKlwXZibFIKuXSPsQZhrTTr7bXXXrNjViplm+OrY5V0SbWGYg3C2vRLl3drZVmXY2to1u7W+tHfGxzk8raXWEP34uJiNgN5zLpzd7sda/ylVWcNzhpkFxaWZO/e2+TBBx+0pl9XFxatovzBD35IaqNjFgL1OWkVNg2w6T8x1KgfeLUhmO5JtpAc9WwftFWFNzXuen04/kHV5GsheNPjb/7b68uu9ShOtgw8rQ73O1n3Q/L1n+lS60givUWReNZPWt+0EAnyRSkU8zYTeaRSkKmJUdm6ZVxKhZx4uYKETl4WW6785Ytn5fnTl2S+3pWuGtgS7ciWojtuTiIJ0vFP9oaIb7+3kOykIXnE7crusYK89+h+GS32JO80xYuzkKxnk4bkf3Rg+sDn77nnnsbb478wngUCCCAwXAKE5OG6HpwNAggggMCQCiRJ4vzJF/785+JYfj1M5ICVBLPZyTrmSW9aAV5dXbKQ/PWvfVVWV5clDLs2MkiDqP6fru5P1mCoM5L173XfcKvTsrCro5b0sy5L1n3DE6MT4rm+NfrSv9FAq8FVl0L3xznp8uwrl69Yd+ypqUkLwXp/rQRrFVgrxxqQNzfu0uXWGhx1T7FWp/W+eh9tDFarVS1wX7hwwY6lIVu/X15etfM7ePCwTG2ZFtfzrMv1Qw99QCrVWhaK02Zd/cZY/ZnO/TC8trZ6bbl1FIXXGnf1l1v/rQKyNenKAvgbNey61i5bu5FfD8lp12oNw/3l1NnXVlmOJIxCC8j64L7j2U2ba5UrFalWKzIyUpFKOS+jo1WpjY6YT+QGstaK5aVzV+X5Vy/J2dkV6foanNOQ7HvanMwV0eXoTn5TSNbqctqZ23FiyTmhjAWR7JkoWnfrkXxX8tIQN2nZmw2uuImbeBu+6//cWH7si8ePH28P6X8unBYCCCDwlhYgJL+lLx8njwACCCDwZgp87kvffG+cJD/R6YQ/K+Ju0eG2oY4FsmqyI76n+4k7cvrVU/KnX/y8rK0vS9jTemJiIblSLsvE+LiF0uWlFWm12lY91vQc5AMLqfl8ThrNhly+fFm2T++wIb9aFdbgqx2utfmWft1v3KUhV2cia5V26/SU7WXWx9fvtUqtj5+OZ+pl45xGLAC3O2l36n5lWYOwhvCJiXFrqqVLunV5tf5MPy5dupIt6y7bXtq9+26Te995n7z//Q/a0u0w1PFPvoVGXW6tQbPf2ExDs36vIVn3P+ty780heXPjrv71/GsjnjYtpY5sifvfPDvZto2n056sGmx7jePY9gZf23N8rUlXko58ikPpRTr7OrLl3znXl5wfSM73ZXRs1EY9jY2PSqEYSL6Yl3yhIG6+KBudWC5dXZM/f/ZFuXh1Q9Y7iST5iiTatdtLxM9phV2XVPvi+kWJ9bPriutrl+t0/JNWknPSlcm8yL6pihy7c7eMBG3JJQ1xLCTrs/AiX3zdh/yzk8XJLx0/fjwdwM0HAggggMANFSAk31BOHgwBBBBA4O0s8KUvPVurh91jcRj/roijHa8taKYzerVamC6dvTo/I9/77nPy5S9/0SqnGo6bzYaM1mqyZWrKKrNrq+vSbKaNu9bW16QX9axSO1KrWojTYLx7xx7JBTnby9tvztWfg6x7ie3+IyO2nFqXae/evTOr+i5bcNZQreFKA6Ium9amYdoRW0OyLvXVPcn6eFpZ1hCvwbNYLIjnpWOqNCRrGNe/n5mZtSXDuty71e7J/gMH5b53vUvuOfoOKZZKVq0V3audfVg4tbXW6fJmfU6rqysyPz9nVW0NydrR2fYkb+pu/UYheXMjLv3960PyG73mNodkfTNDj68h2UY5afdq+5yelwZk/V2UhNljayvqWIpBXirFstSqIzJeq0qtptXksuRLBQmKeXGCvGjv6TOXF+SFVy/IS2dmpNlzJXRz0k1c8fQNg8AT8dOu2RaSg6JIoo27XNt/rk9eQ7L2uA6kI1MlV/ZPVeWdR7KQrJXkqGl7m13X7XniL2klOVwLv/LEE0+km6j5QAABBBC4oQKE5BvKyYMhgAACCLydBU6cOOHe8+4f3ec67r+Mo+T+JJGtIl5aCUzSvbWum0izVZerczPyhS/+iZw985q0W22p19evVZI1mNbrTel1exZadU/yRn3DgqyOgtJl2xok9+2+TYqFYtYNe8UCrQZfDdC6r1mXUuv3el/tcn3gwG0W+jRQX7x48VoVOJ1LHNr9a7URWV1ds6XSY+MT9phatdY90FqV1oq47q3WfcN6bvozDbvajbtQKFrQDiORg4cPWyX5tn0HpFgq2lzkOE6bmaVdv9NbGnBjO/7mkKzVWguI2X7kvzIw6g0acOmj9qvHGpI3f/8fC8nWoTrSpdR6S0NyOuqp3826X2UO08Dq6D5iR6qFsoxVa7JF34yoFKRSKti+5Fy5KOIH1phrZq0pL5y+JC+eviTL612J3bwkXk56cSxePi9u4EvsJjZyS2cje9q4SxtweWlITvcj6y8j8aUj02Vf9m8dkXsP78wqyU1x46Y4uqTf8Tuu412VRH7+8Ucff8rRbl58IIAAAgjccAFC8g0n5QERQAABBN7OAk8+9eykF7s/1et0n+iF0QO2qdT+3zQNymluiSTqdeU7z31LXn7pRTl39qzMzFyx8DVSrUrgB1ap1QqnNtdaWVuR1TVdRZtYkNOQqtXmPbv2WkhuNVsWlPsjnLQSrJVjP5tLrPuJc7lAbtu/z4KpLrnWxls601iXP2uVWKvN+vgaqnu90Jp2aUj2fU8uX76SjpzatdOCaH9PtFaR9f76oUvDy+WKTE1tkXyhJHfceZe84533ytTUtOTzuj3bFcu9WTjW0KzPt98BXJd7r6wsWyW51WqmFWQ37S79g6Le60c59UOy7inePO4pDczX1lanncfTGG0drK1SrAE51IZc6YgnrRzHUTr+Kf1ZaPOqdWyXvlFRKhakVh6RydqYbJ2ckFLek0LOFz/ni1coSDOKZX69KS9dmJeXz83KxbkVEa9ozbls77FOVs7lJPF9iXTfsQ5ZdgLxJGfn2l9unQ2eEseJxE86sq0ayIGtNbn30HapBB0Jkoa4cVu06ZvneC3XCWYTiX/hicee+Orb+b8znhsCCCAwSAFC8iD1OTYCCCCAwFtO4KmnEr8p35ps1dv/jSTOrziOdy3jaSiM454tndWv6xtrMnPlspw6dUq+8czXZW11VTzfk267I3EUWbjcvXu31Jt1aXfaUh2pWDVZq7jawbpSrljjLg2Suuxal2pPTE7I7MysjVoqlUtWtZ2dmbH9vpVqxUZN6f01hGvjLg25GoA1SOvf6NioK1dmpBeGtpd4cnJClpZW7P47d+6QcrlklekzZ87YcmutWOvv07FRBZmYmJJqdUTe+773y/sffFCKpbKNstLq6PUl1tle4Gy5tZ6PBv80JM9Ls6Vzm2PxrPq8aebxplfDDwrI1pm6H4GzmcwWxO1hbOH7tYBs04c1BGeV4zQk929pJTnJfhfFuhdZTQKp1vTNgEkZqdRkpFyVkXJZcq4rQeCJG+SkkyRyaWFRXjp7SV48PyfrXUdCyUu7m85T1tnTge9JTyvVriNOLi9RNhs5HY/l2HVV2zirJDtuKEHclu0jvhyc1pC8I52RrFXkqCOehmTXa/iufymK5Zd+8iM//u/fcv/xcMIIIIDAW0SAkPwWuVCcJgIIIIDA8AjoSKjCyK4fj+P4H0WRHI9FdKNpWjnVcqpWEbV6GGm36xU5f/6s/PGTfyQryyu2NFmrzPWNDRvVVK6UrSqsAWx6m1Zl8xZIdbn02Ni4BVsNsI16w8ZHaRDeWK9bI6mpyUmb3Xv5sjbuWrWl0Bp+m42GLanWGcy6XDoNgpHNRNYQfPbsOatYW+Mpz5X19Q07hv5eg7gGUZ2zrAE+lyvYYy2vrNiS6lptVHbt2i33v/8Befd73iuuH1hAtcApGuS0w3Xa6dv2JGuotdDekuXlJZm/elW6Ha2i6x5uxzpN2z9Gru1fTq+zheSsOHx9nFM2vmlT5VgDc1pFToN5+n16TA3I6ZLqtHJsDbvCKF1uHYa2BNwq2Y52oHYlyHlSrZVkdKwq4xNjUixWpVAoSz4oWLMyXWZeb/dkdmlFzs/My9mZOVnY6ErPyYloN+vYEccNbO+2Vfn1tLSirkZaNtevbdl0NiNZZydb22p9vUQSxA3ZMxbI4e1VuXPfFsl5obhJV9wk1KFR4rvues7LnfOc5Fc+/uGP//nw/BfBmSCAAAJvLwFC8tvrevJsEEAAAQTeJIGvfe17t9U77Ydbnd4/i5J4e5JIYI27dH2vxkXryaTjmFo2G/izn/mMLC8tWqMuDYiLi1dtH7A2ydJu0rmcL1unp+17rbpq9XfHjp22XHp1bU3m5+Yt7ObyOWk2WjI2PmYhWJdjz83PSafTlttuu80C9uLCojXasjnH2rwrM9Hva6OjcuniRfF8X4rlkrTaLdvDrH+n4W7L5JQtBdYxU7t377XgrGF+bn7BAqcG93vueYfcd+xdcvjIHVYV1eXKVkV2dYm1zhbWwKrhtx+SI2k06zbPWfdTR2HPQq16WUje9K+RzRXkWKvTm/Yi93+ny6f/yvgnC+VpsLYwbLesSpwFYp19rG9g6BsX6Z7k0IKy/mEhn5NyuSjVkZLURstSqelM5KLkChXx/aItk250IlneaMnc4rpcmL0qs4vLsrzekDgoSuwFkniBOK4vjqPzkL00CPfDsKtf6wtCB2uLvfGh+5O1uqw/s+DshpKL67J/KpAjOypycNe4+G7a0Mt3YnFjkcD1VkpB/hXHkV/72MOPfuNNeqlzGAQQQOCWEyAk33KXnCeMAAIIIHAjBJ566il/vZW/W1z57V4UvTOJZUqrqBrANKz1m1ZpGGs1G/KNb3xDLl+6KI36hgXIpcUFaTQ2LOguLy/Kyuqy/VzToy7D1VFQ+/cfEM9P9xRrpVerwnq7cP68jXTqj8RwQzoAACAASURBVIRKA64nt99+u0RhJMvLK9bBeuvWrbas++r8vJ2P7jHW29r6ulWwNWjn8nm7rwZ2bdSlXZ91D7QG5717b7OgrR/z84sS5PKya/duOf7Bh2X//oNWVe50exYAdW6yhmyt1mqYtzyowVX3BcehrK+ty9LSgiwtaNhOn2d/T3L/evz1ivH18HutupwkVgHW+Jjue9ZqtO47TivF1pzLZiGnj6r++gaCOqQdrXUPdHp8LXrrmwijtZFsvFNNCiUNuSLdXihBsSLiFaTTc+XVc5fk3OV5uTy/LJ3IlU4s0tPJxbm8iOdL4qXVYbuphwVmz8ZhuU6QhuF+IPZ1XrIutdbGXVpd1j3KkYXkA1s8uWNHSfbvGBPf078R8fQWJRI43mI5l/++uPJPP/ahH/vLG/E65jEQQAABBP66ACGZVwUCCCCAAAJ/R4EvfOGZ8TBxHugl0a8kiXxYA42GNS1/pt2e+12YYzl/4ZycOX1azp09I4uLC7KysiRxGMrOXTuswlyvb9j4J52r3Go2ZW1jXWq1Meso3Z9zPFobtWXWFy9csCCe072ucSQb6+v2/bZt2ySfL1o37bnZWdm1a5dVotfX1myfsX7Y8uqNDSlXSra/WSvL+nja2Ev3IOeC68u9R0fHbY+zhlId+7R167TcfffdcvxDPypbt26zANgLNRDbeCILiLq0WUOydslO/5GRLndeWFiwSvLqykoakDNzvW8KllaCdYm05Vv7fD0k63dpJ+y0QpzeN13mbTOOrYrcryQnEupy6/79bE90z95ASN18KRWLtqe7Ui5JuVS00Vf6poOns4vdNLyubLTk6uKaXJlblKW1pqw1u9LsxhLq2C+tHAc5ibRJmN7fS8c62WgnC8r9gJx+tgZvmZHjaSX5ekjW5daeheQNOTQdyB07S7Jv24gtAVcnXcDuxSJ5x5srBflvO777zz/6wUe+/Xd82fJnCCCAAAL/EQFCMi8RBBBAAAEE/o4COhLqoYceyq23g18Vx/k5iZNDYRy5Gt48x7PArOFRq7z1xoZVkk+/+oqcOfOaXLx4QTbW12R6eos063WJk0i2bZsWbRG9uroqly5fsqZY2txL97fqkudarWbVXg2c2uBLRzpphblfadYZxhqcdbTUytKydbfW+2inbG0GppVW/VhYuipBPmePpxVlrTRriNZQPVIdsU7Wp0+flpGRmlVEtelXq921yvYDD/6I7UWuVmsS6Vyj/jJiC7TZXmSr0mYROdEu0qEt39bz1FFYVlHVbcgWcvshOS392j7irCFXGg/T+2wOybpc3fZZx7GNdNLziLLQrJ+v/1z3H6dhO9177NhS50qlLNWRqnUa13Cs10gfM4wS6fYiu/UikbmFFZmdX5QrcwvSSzyJ3UDE1xFPro2AcnwNyYkk+lz1Z9nsY9cq3GlYTgOzLqv29B0Ku+mybK0kJ6LhOd2T7Lmh5JOGHNmWkzt2lWX31pL4maFGZV+XW4t7pZIrPhOF8tsff+yx5/6OL1v+DAEEEECAkMxrAAEEEEAAgZsr8MWnnr09iXsfj8L4RLvbK2gw0zCmYblfZdUz0L3HGxtr8tJLL8pTT31Fnnvu21LK561pl1YztaNytVKWTrstly5dkp27d1vI04CpwVmrwjoGSgOfBuKJiQn7mc45Xltbl8nJKQu7G+sbUl9ft9Cre4qtYVUcX2vc9erpV61ZmO5Lbrab0u107HG0Ej06OiZhL7TGYbfdtl9K5YpsbDTk3LnzcujwEfnIRz9qjbu0Yq0BWRt7aYE3nT+chmPbm93vPB3r6KWuPZ427tLxTzb+6Np+5WxPcjYzuV9JTv++H7T7wVnDse4rTp+PLk+3ztmxjs7qh+O0imznI441Mmt3OlIqla0rt74xMKJvDpRLkstr07HYlmPrEvNmqyuLS2syv7Aic/NL0gl147QvQb4knVCXVzsSu554VkHW7xPJFfLi+Bp+dV9xVk3WGcjZ/ux0b7KGZl8S7Wzt6VxtDcfatEs/62skbdxVcppy186i3LW7LNsn8uaouPqWgoVkx7tQyRWejqLodz7+6Me/d3Nf1Tw6AgggcOsKUEm+da89zxwBBBBA4AYJfPbrX68W2vn3ikT/tNFq3R1F8ZTuJdYlu/phy4Sts7EWikNZXlqWF1/4nrzyysvSaTVlYeGqrK2uWOirlItak5V6vSG79uyxKrTuMdZqbr8qrd2mS6WiBWUNf7qMWavHe/fslW63Y/efuXJFJicn7fjr6+sWkPV73WN8/sJZ8YNAKiNVC4i6H7nRaEq1UhHPC2x59cZGXQ4ePJTtO9bxTWty9J575NHHPiKlUsWWVuvT8v2cVUM13GYDo7NG1Rpy09FPGow19OsIrF6vkwbIzEWDddaTOl1KbfuYN3e33tytOtZNxhZsrWO1jXOKJdTqsVWlRXpRLJ1eT1qdjnR6YRrkC0XJ5/K2p9oPdIaxhvrQKuy6DDtdiq1zkkVa7UhanUi6kT4nvRKuxHrhvCC7+aLLpRNPl1k7thfblmfbMmtXnGt7k11JK8rZcmutHOvN06XcWUXZqsm2qFx8N7SQfHRPWe7eU5GtNd3TnC4v109+7EjO8c9VioUvJ5Hzv3z0kY++cINevjwMAggggMDrBAjJvCQQQAABBBC4AQJf+tLXdidu7rFGo/HzUZwcczQ9aXhKdKlvIomjlca0eZOGvMWFqzI3e1muzs/JK6delksXL1gnbF1urdVSXTKsTbK0sZYGZl1WrfuDdd/szMyMPY52ytYQrY27dI7ykcOHLThq6NVmXNoUTD90mbPe30ZAVcq2H3p0bEymtmyxZd4XL1yUpaVlC926PLjd7ljjrm3bd1hlWY87MjIqR99xr7zvfffbEuz+XmBt1pXuMNYuzfp809CrMVhDsj6n9fU1uXLliu271udmo6GyZdTpZ90r3N+/nY5ySkdAXV96bSOdtHqsI7ayJl3alEtnH2ujLg3Juie53etJs92RjUZDGq22jV4qlavWVMzOT0S6YSidbicLyaEdOx0f5UqcaMU3ED9Xsr/V56aP7QV5G3elITgNzRqI0yXW6S1bWr2peVfa5dpP9yTrY+mebQ3JiVplY6DStxjEc0IpuQ15574RC8kT5URcq66ny9K9xELya5VC6QuuE/3rxx7+By/dgJctD4EAAggg8AYChGReFggggAACCNxAgc88+dS/liT56ShJRmx5rXYwjrVWmC4H1tCTywWWq9rNupw/f06e/8635fy5s7YvVrs/1zfWrZq7Y9dOm2Vsc5IbDduPrMFXA7BWQTU0apjVYFwbqcmR2w/b0ty1tTWr3B46fMhGRPVDs46V0jqtH3iyfccO2bFzp3XRfvX0aatuHz58WIrFki3dPnXqlFWVK9URa9j1nvfdL3fccacttdY9tRaSI+1QnVXLtcGULjHXEJsk1nRKx2E1G3WrlOs+aq0op0Odri/H3hyS0yXW10Nyuj85a9KVheR+UNZu1fq8tXLcCyO7afitt9oWkNc26lJvtqSjw43T9tFpNV9vuhza3sPQm/4sbSUWxbq3WINwTsTNpTOO9T6eb13GrTGZNmTTq6lveOjvgiwE98OxhnENxtn4J31DwRUN3mmw1kqyLcPPQrV1QrcxTz0Lycf2j8rRPVUZyfcsJPf3bmtIDlz/1Eix+lnHjX7/0Q9+/JUb+LLloRBAAAEENgkQknk5IIAAAgggcAMF/viLX70/DpOfDKP4k7FWjcUTR7w07FkFVSvJUbpvN46kvrEm3372WXnl1EvSbDSskqwh+fLlSzIyWrMQqoFY9wxrSNY9tXNzc/a9joPSpcJaKdYAOjoyYpXlsNeTjXpd9u3bK+VyJa3mrq1bPNXfz87O2HLr6siIVKsVWVpaka4u1967x/Ya61Lrs2fPWHOu6kjaLOyRRx+TvXv3WSMxDX4WPEWXG/vX5hNrNTWtCGtNVp9fbFXk2ZkZC+69bscCaVoVTjtNp6OyrneivlZFTuJsCXU213hTSNal5emeZJFupMujO9JotmSj3pAN3Vvc7tgIJ12Gbea6rNmq+FlQ7neizkZIWWW7/zs/J4nn29JrfW6+H4gX6NJ5vZaOBWcL2Nqh2oJxWkVOP2u1Wm+BVZD1ew3LGpItIFtQduy8NJz7XpA2FMtCctltyrsOjsk9e6tS8dr2GrF/qCWJeIkrOTd4qVqs/LvEcf7NRx7+yKs38GXLQyGAAAIIEJJ5DSCAAAIIIHBzBL7+9a9XVzei42GU/GYvTo6IuGMaKq2KrJHHypYajHQZbTpDWKvIFy+ct9nJumd5YX5evv/Cd2VsYtxCpDbj0kCpHa31poFT9xb39xxraNYxUKO1qoUu3b+sjb60EZcG6X4TLf1al2u/9tprFpiLpZI9vi7n1srw9PS0hepWq2ONtrZt2y47du2SPXv2yn3HjsnkpC7fTsNxOqc4DckWei2QWjS256c3DcKrqyty6cJFaTYbNqvYxmRF4bWQrGGx31jsWrOvrOlXf6STPr6OulJDPc9ON7Q3B3RGc7PVlnqrZSFZv9bl1lpdtkCbVY/TkU6ZfX/fcFZVtvnF1nQrW/6sod/1RPuA63XzfM8anNn+cg30WUhOl0tvCspWOdZq8/WgrBVl3ZPsWdOu7HxcXb4dWyVZQ3L6WohtT7KG5Pcc0pA8YvuT+4279JXqJZ5Wkl8cKVX+MIqTf/uxD3/s9M15BfOoCCCAAAJUknkNIIAAAgggcIMF/uiLX93nSvCjrU7nE47jHnUcL9B9s7r8WIOWr92Qs3m/uk9ZZyPraKSrc7OyvLQkr51+Vb7xzWdkz57dEgS+LanWarEuwdZKsIZgXXatI6O0OqrLqbXx1J49u2zGsi5t1pCre4w1FOuH7m0eGx2VarUq586ds+/LlaqF6ZUVbagVysTEuO091s7Qs7NzcvvtR+Qd975D3nnfMSmXq7b0W5dg6zLrdM+w7US+NttYq7ZWLLfnpl2tezYD+vy589LtddKKqOtYwO1XkvshWZ+bfmyebaxcGoytQZc+XjbuSZdQ61Jqnfe8sroujWbTArO99aCNs6xSnAZdWzJtS6SzYG/LpHWJtN5HQ2/aldqWXvu6nDptsJXOMk73WdvvdRm1NunKlmanM4/1cYJro500VGswTivKQda0K60m2yxlq1inXno8T5d1J7G4ThqSKxqSD49bSC46jfTNhqwdmhd7kvOCF0aKlf/X8b3/88eO/9hrN/hly8MhgAACCGQChGReCggggAACCNxggaeeeqpQj/MTYSf89TiWx+JYDtlOXJsPrHtSNbKlo5LSymsiUdizTtcXzp+T73//e/KNbzwjO3fukCAf2IxlDcoaeHXu8ZVLl6waqzORC4W8dDpdKeTzsv/Afguvy8vLcu7cWdm6dauFVg3BGjRHRqoyVhuV+fmrtox6ciqtDKfjmZZtpJQuO9bArEH8kUd+zALyzl27bR+1NpzSUUu6BNkCpobYKJ0/nD2TNFCmSdkC8sLCvMxfnbNgrMuvLVTHOsIpXW6t99NO0/0ZztbkLFtabbOPY71F0ul2pd3pSqvdk8XVddt73Or0pNPuSagjodRRRyp5Onc4XVZte8KzYHptP3LWaMtmNdt65mwZtlaKrcqcE0f3JdtMYw3IaYhOl1Sny7KtYZcey75Ol56ne5dz17/2dSl1+vj6xkJ/ebZV4e1562go3ROtx48kcEKp5Try7oPj1rirKHULyXZfHa2VuBK4ue9OjNT+rYTeHz7yyCPnbvDLlodDAAEEECAk8xpAAAEEEEDg5gmcOHHCvfe9Dz8UhvF/msTyROLIqBZ0NZRqtVTHA2lA0q/TiqF2M3as67UuvT516mWrLq+ur9iSZQ2ZWgXWOcmXLlywUKlNt7SyrA259HF0ubR2vNaxTjOzMzYnWcOgVpb19zk/kMD3ZXFpWUZqo7J16zZr1HXhwkUL4Tt37bIu0NbNulaT97//Adm//4BVnLUa21/urE2sbOmxhtgo3V+rx7H9temQZFs2rnufry7M2/n3G3pplrWQnO1DTpda9wNzWknWn2llWQO4zjnWPdm65LzeaMlGsy3rzY60w9j2DVuo7i+l1gCuh+/vMb7WeTpdKp2G2fTrfoVYP19romVVZ60M6/PLAmxWcU4rx2mQtm7VVhnOvtbAbI240r3Ldh/fT+vs2fLsNKT3O1rrz/vNvfTSR+I5PRnNdeVdGpJ3V6yS7CSZi1aeY08CL/ft8ZHRP4gkevIjH/rIhZv36uWREUAAgVtbgEryrX39efYIIIAAAjdZ4DN//LWHE0c+GcXRsSSRKUkcX+uItry3Hzyj0DKchtMkCm3/7srKsjz//LfltTOnZW5u1oKkBtpisSBX569KqViwyrCGydm5OWvMValWbMyThtTVtTXZt2+PNfjSucle1m261+nI/NVFG4uke4z18eZm560affsdR2yJ9tSWrbJn717ZtWuPhXIbUpSFUQ3BtnzZqrxaGXbFy4JkbHuBE1tm3Wm35PKVS7K4uGCjn/Q+Vm3Omnb1Q3Kv280qq2nH68g+4m4v7LXDbtRtdzthq9VK1tZXS2vrjeJGs50PncDVZdF6S4NvWrG1yraNcjLgNAxnc4utgqvI/eqxq+fti6N7jq3TdbqXWBut2RxjG92Uju26PuZpU0jWSrUG4Cwg6/1tdrQe2yrM+riuPbaen+6v1jdIbNm2BXDfjq9vjiRJKJ6EMppPQ/JdGpKlaRVmK5DbzSrJfzlRG/+9yPH/9LHjxy/f5JcuD48AAgjcsgKE5Fv20vPEEUAAAQTeDIHPfvbrVcnF+/7DftoTSSwPxHE8ZQ2vdD+rp92gE4nDdFmtdU3W7s9JJL1eVxqNdZtpPDc/K9///gty+fJlq8qGnZ6MjY3K+MSYNQBbWFy0DtZTk1M2Kmp9fd1uU1umpFQqWsjSD23cpY2/zp+/YB23c9rJur4hzWZLSqWy3HPPUTl69B7Zu2+fjNTGbGm3Vk91+bWFumxskjaeSivgmh91IrLm0euzj7WSvb6xYh26l/TcWi17A0Dv0a8cW2BOYul2Orbf2Jp/pWOdlsMwutANw5fiOD7T7YVLnU47XN1YP1avN+9ptnuHu4lfCBPXi/oDpSy4pyOdFNDmG1uTraySa423rFZ/PTxnVeC063W/83W6T1iXW2vQTZt5pXuStVLcn4esx7KO2Vl12JZeWyU5ncVsFq4jvgVlDepOtpxcv/a11G1/b82/tPbsxBJ4iUyWY7lv/5jcvr0ouWi9n+ct/KeNu4KvT45N/o4bJs88/PDD82/G65djIIAAAreiACH5VrzqPGcEEEAAgTdV4Pd//6nC+JT3oSiJfzxJko8mkoxpdycbSWR7VK3D1PVzcjQ0az00km63Ixv1dZmZmbFl04tZUy4dF6UBSxtwaXCOwkh27txpe3dXV1Zkdm5WpqYmrUlYu9W2ZdZaJa5WR+T8hQuSyxVltDZm1VatUE9MTMqBgwdk7969MjE5KZ6fhlrrEm39xtLwp4Ex1FnIWdOutE9XmsI1ROteaa0ca7C/enVW1tfWpNvpZiFZ917rMuqw33E77vV6nTDsLUVRNJPEyZk4SU7FUXSuE/fmwk60lHTDRjNqxfV6Y9dGs7Or0wt3RU5+TyjunjiRPVES6+e8LW22Kq3uRdaz0mZdYg2zbH9xtm/4+rimtKFXugw7W4qtnahtTrJnf5825uqPd+rvS9Y9yHpLQ7Oj452yr72s+Vf/jY60CK0dwK1enC29Tvd2W3Mwu/56+ETyQSJTI57cu68mh6fz4ocaktNGb/ra0GnLgRt8ZbI29t+5sfv8ww8/vPSmvog5GAIIIHALCRCSb6GLzVNFAAEEEBiswJOf/+pjcZL8YhQlx6IkmZJYChbGLDBle3ytA3Y/t+lS3HTPrv5M9+ZqN+oXX3xRLl+8KKvZMmr9mVZot2/fbiOLdH/xa6dPy7bt2yxsLywuSD7I2dio0dqoLK+sysT4pOzctUfGxsdkbHRcxicmrfKsgVmXaGuo1NnJafjVvbbaYEy/S2xvsi4h1iXUusTaqsoi4vu+dDotWV5ekouXLsj6+qpVkaNeaOdlDcp6vSQMw2acRKsiyVIYxQtht3ex0+u8GoXJsxKGL37xi//f7BtdqQ984AP+hu+XN1a9w61e9652GB3tdbv3xHGyLRFnLHGcUdtUbGvCXYmzJdHXAm3WobrflCud9bxpj3IWsu1aXKskpxVfbQKW7inWPctZMLZ9xdnMaCdddq5LrF1X92R3bbSTHiJrlJ1Wjr2cJEm/8ZeGev2nWCyBn8j0aCDv2FeTg1tzEkQ611pddUG7Tlp2xXe9P52e2PLfrkfrr/7D4/9wdbCvZo6OAAIIvH0FCMlv32vLM0MAAQQQGDKBk888Uywtd/bHjvNPojh5KIrifValtWW6GiK1NpzO/NGKrQZcnaMcJ2kna63YamVZl2LrqCet0s7NzlnVWJt3aSOvIJezTtXf//735eCBA/Y42sQrDkPJ+b6UKxXZsmWrHDxwWA4cPCSj4+O2N1rTnHbP1v3EGgZL5YqF8rTrdNroypaGZ43GtGqsgVC7cqeV5vScdS/17OwVOX/+XLqMOook0ZuNhbKGXt1Ot3MqDntPh0n4ZznXf6HthxutMOw1RLo7Rbqf/vSn01L1X//4D/9uOeEcOPAXwVquFQRFKbhtGU385H1xFH+42+s9HMbJeJI4OelXhF1PYtv72+9ene431kpuf+6x2l+bh5yNttK1zlbptWCrATkb7WSh+PrNs1FPaUVY68qO6CzoSFwnEu3dpUVpvbTWzMyCuwZj7XadE1eXdetfRJG4biTbxnI2/ungdF7ySSNbTZDG5MDRxl3+57ZNbf3N9SS48PEHHtgYspc3p4MAAgi8bQQIyW+bS8kTQQABBBB4Kwg8+eSzJSeo3xf14kejSD4cxcld4np5C8nW+Vqrx2lQ1v2sWknWztZapU2X3uoIJtcadrXbbWnUG7YfWcOzhtJ8LiedTkfm5udltFaz4NpsNe3vNMrp4+iS61ptzDpcF4pFY9Nj2pii7Ou+pa0Ez/YeW9BNbAH29Y7WUS/dsytix71y5ZJcuXJFrl6dsxBtledeGIdh+EoSx99zRJ7vhd3zvTA612u1LzSbC4tPP/10OiT5b//h3HffJ/zl+LXtvbC3t9UJ97iet831vAPi+u/phfHuSKSmld/YUrwmVp13nM021uZf/W7UWgG2Ochaxs/GdfWXatuS6/4MZL1POgNZtL6bNWCzP9HKb9KTnJ/ISLUglXJOCgVffD+RXhhJuxNJvRVLGGnjM93TnHa41j3eenl3TBTkrj1V2b8luBaSNXZrtTnnBpLz/Ccnx7b/etRsXnnkkUcaf3su/gIBBBBA4IcRICT/MErcBwEEEEAAgRss8OST//7dsUSP9nrxR2LXPSCOO6bVSt2KrJ2jrSmWzvzVRbe2B1jDUtogS/cZ90claRBNs3O639fzNcyJ7VFO10df3y9sO2N1/JQuH7aqte4xtjJnFszTbsz6WO1OR4IgZwHYulhnjbksbKcDnrNArVVTx469srpic561G3ejURc/8JZF5GrY7V3udjvfjrvdZ5LE+ebUVHHlU5/6VLqW+wZ/PPjo41OLjc6RVqvzoUa7dySMk4OO698WiVOKHdfXCrLr59MGWlpl7jfzykY8pd2708Zb/ZFPFoj71X5bGp92qLYxUdbhWu+ub0LoaK+elEu+7No+IWOjJSmXAsnlRDrdUDbqoSythrLRCKXVjqQbpvuU9QFyeU92banInTvLsmfCkyDSQrH+Pt0HriE5cPw/2j49/Y+DKJi7//77WzeYjodDAAEEEMgECMm8FBBAAAEEEBiAwMmTJz0pTkxLmHwkSdyfFcd9QJff6tJa28jqiFWQNZDqMmoNt/1Kri7DDsN0CXOhkM+WRYcWajVQa2G3kM+nc4Z7Pbvlclr9TOcQW2XY5vemlVC9n45kstFO/ePoUGftSJ3NP95MZCE5W3qt4VAbcenYqrkrM3L58kVZXlnOlgrHX0ui5I96ndb/LdJaW1hYaD/99NP99H6z1B15/HH3jhfFc7f5Y/Vm64O9sPsbnVD2hbHUwsQR18/ZTSvK2tjL9izrzSrfaRV/8zxlDdTWLds6V2swzjpTWzMzDceJeFmH6nwukcmJkhw5vFvGR4tSKXmiP+uFjqw3HFlYEZmdW5fFpbqsbzQspOtM5VI5L/u21eT27QXZMSridlezin3atTvvBdq46zMTo2P/9Yq3svDE/U8Qkm/WK4jHRQCBW16AkHzLvwQAQAABBBAYlIB2vR4ZibZH4vxI4jiPxon8A8f1cv2OytoUq19N7IdVDca6ZLr/fbqfVZtFpY2/0g+tEaczfm12cBxdm1OsVer+8mi7p01ySiua+rhWobZZxroE+Ppxrv2Dwaqm+rhpB26tR7daDVleWpJL2kxsZeVio1F/TpLkS3ESnwmld046G+fuvPPO8MSJE2mHrzfp475PfCJYPTU/3Wn17hQvfyiW5D1R7DwUxTIZO27+WgOurDFXfx6yBecsENtn646dbi5Ow7NWj9Nu35qrnaQnroRSLIhUy55s31qTu+/aL+WCSD6IJZ/Tecc5ieKStLoVOXdpWS7PLMv8wpp0e5EtBS8WA9m7rSaHdhRlx5gjXm/dGnrpdfEcDck5nZP82enq1D/O5/PzVJLfpBcRh0EAgVtSgJB8S152njQCCCCAwDAJfOYzX93VCbvv7iXyhOe6x1zH3eVqRyitUSZp9bff/VqDsDbnSoNqIt1eT4KgXxHWplHpHmKtKOvSafu7/pPNmlL1Q7JWp9PO1OmSXg3F1pyrXyXO9hqn+5BtWFUawPuV5Ci0JmKrq8vthYWF5ZmZK2fareZ3e93eM51m54tjY97GzVpW/be8fs77Pvpfbl9uqjGY0wAAG6NJREFUrN7X7vY+0O0lW2NH9jmud1scO+PWslqDsi5j93yJdBl2NjIqHQOljdW043c6tklHTKm/3jw3FicJxZOuFHKRbJ2syJ5dk3LH7bul4GuztJ4Uc+qnS9crEsuYXJ7dkAszq3JxZkWWVzekG4aSz3uyZ8eoHNxZlh1jrrjhuu1x1mZg2t264Je0mvzklomdv1bN5WaOHTvW/FsacHcEEEAAgR9SgJD8Q0JxNwQQQAABBG6mwFNPPeWfX12tlOLCf++I+xOJyJgfFHQxr2PV3qxplp6DBloNv/29s/oz28Z8rZKcnWl/H/HrTtxC76Y9xv1f9x+z/3nz46X/YEirx+mW5Fg7WyfLy8vx1fm52avz83+5uDT/v3dbvec+/ek/mLuZVn/Px3be9/ivFhrrC4/1etEvNJrtd4s4tcT13MQP3K7nO13Xl9D2KvvWhToI8uK6OR2Glb5VYJXktIosSSi+F0vg9sSNG3Jg37QcPrBDdu+oSdEPpZiLpVryJA71AhVFnBHZaHlyZaElr11akTPnr0i92ZAgcGTvrnE5uKsq28Z8kXBdfL36thQgkUq+pkH5cxNjU7+5niR0t/57vgj4cwQQQOBvEiAk8/pAAAEEEEBgCASSJHE+9alP+WNjO28X139AvOTjkrj3JuJt0WqmzuC1MrHG02xfcRpis7CcNfW6NmT5Wk7OasDZ/+OnlWUtNVuqvha2rUVYFsTTz5rMrzcL007b1gQsG0vV6bSTZqO+uLi0/GS9vv719fX1761cXbi0uBisff7z/1tnCEh/4Ck8/vjj3gvr+S1umOxcrzfGKpXyAd8P7utEvR9txs6WtuPmEz+fNuvSZmqiFXZPdx5bRdnzA6vS23L2qCeeG4nvaUhuypGDO+XuI3vkwN4pybsd8aQtvtORvK97ivMiUpRmLycLq4mcn2vK8y+8Kqsb65LPuRawd0zmZLwikvM64iWROLrkXkNyYUwKQelLE6MT/zzpll4+fvxe5iQP84uMc0MAgbe0ACH5LX35OHkEEEAAgbejwMmTf7Tb8f0PRLFzV+J4d7hucNhz3e2OIyWrZNp+YA21WeDNOl9riE5n9vYTsero/XUj8aZAbWE3Dcq6x7Y/9ag/y9g+py2lsu7K6TEtICdR2Om0L3XazVebzebzly9f/kp9deWFf/Wv/oeZt+q1+OjP/eqOtUbrruV64/5mLDtCP7fbD/JHwzAeDWMnrxKJ6Or3nIguu7aGZ7oEWyvK2jG8K07SkZwfyuH92+Xu23fLoX1bZKSUSOB2RMK6FHO+dah2El86UV5Wm75cWQzl2edflvmFRXHdWI4c3C2To56MFEIp5WJx4kicUNudi4XkUq7y1OTElt/utZznjh8/tvhW9ea8EUAAgWEXICQP+xXi/BBAAAEEblmBkydP5kIZe3eSJD/jee6DjiS7XNcpOLaH1mYVpaObshFOFoNfF5LTMK2/SJt5WeU5bZ5theFry66zx0jn8urPdaG3Vk7T73vtThiGYSeOw+WllaU/azaaJ3/j137xC2+3i/NT/+R/nJxbWn13q9365eX1jUPtXjTleEHB8Qs5cXNe5PjSS1zRUVJa4c/lc9LrtiXsNaVccGXf7kk5vH+bHDkwLdOTRakWtRJcl5wTi06h9hNHeklO6t2CXF0T+c73TsuFi5ek027JXUf2y3jVlUq+J2Vd3R1FIpGIE7tSLY5JMVf++ujo2P+U950/f+973zv/drPn+SCAAALDIkBIHpYrwXkggAACCCDwOgFdgv3pT//ZSOw7W+Owuy0WeciJ5WOu5x7xPK/samMuGxnVb6nVXz6t1WStfqYJ2YrG1vHaIrIlZN1Tm3bI1t9nDbmsGVVaWda/0O7a2uk6isK43WpdjHrhV+I4/Gyr2z4btbozv/Zrv6hzkN9WH5/4xO8FF6LZ6ka9vn293RwJvOBIvpB/bK3RfE87craFiecmXl4SN5DESWctp5axeE5XJsdKcvvBHfKjH7hPSrlQcm5bijldit0RP4kk0DFckpNGryjLDV9On52Rl0+9Klfn5+TokYOyZTQn5VwoftIRT6+H/i92pVIci4uFkW+Oj078btfpfeVD999/5W0Fz5NBAAEEhkiAkDxEF4NTQQABBBBA4AcIOJ/73Ody8yudI74E7/YCd7fjOnsccfe5jnNQXLcmIrrhVdNvNss3nfnb72ytHastJGf7mq05l0bha6VmES8ba2RzmNPO1YtRFF2IovhUp9d5udNof+vswmt/OSpSP3HiRPh2v1qPnzzprT396vak1z02d3XlUFec3a6f3564/tEw9qZ7sZSixBN9s8LTLl5JV4oFV/bunpQP/cgx2TpZlJGSSM7vihu3xYt1n3EoiZOXdlyStXZOzpyfkxdeeFnmZ69YSJ4eK0hFR0b1GhaSdfyTm3gaknvFQvVbY9XRP0gS7wsPPfTuS293f54fAgggMCgBQvKg5DkuAggggAACf0eBEydOuHsOvONOR+If8dzgw65noXlMu0K52o7ZcXTWsu9o1ynHBjZpDy6rIr/+//iz5dqJ4zihm0g3EacTRWE7DHuNtu07bn+j1W58IecUT3/yk/+5Du+9ZT9+6p/9z1uj2L378tWVJ+rN8GirE26NxK85rlfW9teJjd0KZWK8JEfvvE2O3rVfdm6rie+2xU3aFpSdqCOJm5OelGW9nZOXXj0vp156VVYWr8o77jgk02N5qQShJN2G9dLWyr6G5HJxrFUqjDw7Vh39vxwn/NyDDz548Za9EDxxBBBA4CYLEJJvMjAPjwACCCCAwM0Q+J2TJ4ujdam4pWAkiKQau+6OJEnucxz3oOu6e13X2+G47hbHc8q6T9n2Fm+KyNf+AZAkEoVRO4rCpV4vfC3s9U7FEj9XyRf/vC29VqPVayx0V9bvGBvrPPHEE9HNeC5vlcc8ceIp/2LzbPGV1YtjcderSZDb7or/nzVb7Qdarc6BMIrE90VyeUeKRZH33/9OueuO26RWC8R3QvHdUHyJbLxUO8rLcl3kmW98Ry6cOy9xty33HT0iU1VPSl5HNEZb465Y9yQ7UimNr1WKI38xWh3/f8JQvnT8+Hsvv1XcOE8EEEDgrSZASH6rXTHOFwEEEEAAgdcJ6IzlhYWFkUYv2O077lTiehO+59Qcz6+6jhTE1Z5RTi6J47yIE4gkkeO6XSdxek4ivTiJ2r1erx52w4VmqzVfb3cv/8Ynf/7sptXamL9OQJdil19qVOeW1+9bXm8ebDfbRxwn+qBItDuRcMTxItm1e1oO7N8lhw/vk1qtJIW8Jzr0uhUmstEWmV9uyTe++R1ZmJ+Voi/yrqO3y3gplqLTlqIXiqshOUrESRypFsevlIrVpyfGt/4fdLfm5YgAAgjcXAFC8s315dERQAABBBAYqMDJkye9y5cv50ZGRorNZqHkee1CkkgvDJO267Zay8vLbREJT5w4EQ/0RN/CB9cK818sfWtPs976L1rd9n1h0rvN891tcdwtjE+MencfvUumt01JpVoWx/Wk3gllaaMjs1fX5aVTr0pzY1VqRU/efc8hGS/EUpCGFNyueEksbpxO76qWxr9bKlT+ZMvWHb+fS5KZY8eONd/CZJw6AgggMNQChOShvjycHAIIIIAAAn9/Ae2S/Vu/9Vv6//nutm3bnNnZQ8kddywkL730UnLixIm0tTUffx8B575PfMLPRdur02Pl7b1e732tdvOXG+32bVEU1gLfl7GpCRkdH5fK6Jg0upEsrLVkfmlDWu2O7VMeK/sWkqcqiRSlIX7USENyoiFZu1tX/10pXz65e3r3H953332hozO6+EAAAQQQuCkChOSbwsqDIoAAAggggMCtKPCrv3OyODN7fvvKevPeVrc15brugUIu/0CYyAHx/TEnl3fasSONXiLNjo7fiiVwIxkv53r33rVvabrqOEWnkXd79YKTRInvuCulfOm1wMv9m0JQeOrHP/rjugyeDwQQQACBmyhASL6JuDw0AggggAACCNy6Ar/3e88G31n63sFWu/2xmbmrRxvd3vbQcSqh4+3tJX6tF3uBOIkUA5HRSrBxz+G935oecdtlr51zwvqIE0cbvuddnBiZeC6Jks8/8fEnXrt1NXnmCCCAwJsnQEh+86w5EgIIIIAAAgjcYgKPP37SK9/5UjBzpu5tve3ghJfLHZ5fXvnV1Y3We1brnXHXdaWUc6RW9mdv37v9UzsmiqdHi3G76Cejnhe/7DnemdFgdPXRRx/tOY72uuYDAQQQQOBmCxCSb7Ywj48AAggggAACCIjIf/W/fi4vUh85d/HKnSsb7a2dbm9qtFp6xIs6u524s7R357Z/cduOsdeqJbddFsmNl0qr09PT9WPHjvUARAABBBB48wQIyW+eNUdCAAEEEEAAAQRM4MSJE+58/mCt0Vn7SGN9bU+rvtHcPlr79Lv2j87/0i/9EqGY1wk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RCSh+t6cDYIIIAAAggggAACCCCAAAIDFCAkDxCfQyOAAAIIIIAAAggggAACCAyXACF5uK4HZ4MAAggggAACCCCAAAIIIDBAAULyAPE5NAIIIIAAAggggAACCCCAwHAJEJKH63pwNggggAACCCCAAAIIIIAAAgMUICQPEJ9DI4AAAggggAACCCCAAAIIDJcAIXm4rgdngwACCCCAAAIIIIAAAgggMEABQvIA8Tk0AggggAACCCCAAAIIIIDAcAkQkofrenA2CCCAAAIIIIAAAggggAACAxQgJA8Qn0MjgAACCCCAAAIIIIAAAggMlwAhebiuB2eDAAIIIIAAAggggAACCCAwQAFC8gDxOTQCCCCAAAIIIIAAAggggMBwCfz/fMYucPikbykAAAAASUVORK5CYII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512" y="1280009"/>
            <a:ext cx="4479207" cy="25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11730">
            <a:off x="4164754" y="2785790"/>
            <a:ext cx="3284721" cy="246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90" y="640080"/>
            <a:ext cx="4992624" cy="3413760"/>
          </a:xfrm>
        </p:spPr>
        <p:txBody>
          <a:bodyPr/>
          <a:lstStyle/>
          <a:p>
            <a:r>
              <a:rPr lang="en-US" sz="6600" b="0" dirty="0">
                <a:latin typeface="Times New Roman" pitchFamily="18" charset="0"/>
                <a:cs typeface="Times New Roman" pitchFamily="18" charset="0"/>
              </a:rPr>
              <a:t>Sensors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1463040"/>
            <a:ext cx="5349240" cy="4389120"/>
          </a:xfrm>
        </p:spPr>
        <p:txBody>
          <a:bodyPr/>
          <a:lstStyle/>
          <a:p>
            <a:r>
              <a:rPr lang="en-US" sz="6600" b="0" dirty="0">
                <a:latin typeface="Times New Roman" pitchFamily="18" charset="0"/>
                <a:cs typeface="Times New Roman" pitchFamily="18" charset="0"/>
              </a:rPr>
              <a:t>Actuators </a:t>
            </a:r>
            <a:endParaRPr lang="ar-EG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2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r="168"/>
          <a:stretch/>
        </p:blipFill>
        <p:spPr/>
      </p:pic>
    </p:spTree>
    <p:extLst>
      <p:ext uri="{BB962C8B-B14F-4D97-AF65-F5344CB8AC3E}">
        <p14:creationId xmlns:p14="http://schemas.microsoft.com/office/powerpoint/2010/main" val="9177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970" y="1351280"/>
            <a:ext cx="4992624" cy="3413760"/>
          </a:xfrm>
        </p:spPr>
        <p:txBody>
          <a:bodyPr/>
          <a:lstStyle/>
          <a:p>
            <a:pPr algn="ctr"/>
            <a:r>
              <a:rPr lang="en-US" sz="6600" b="0" dirty="0">
                <a:latin typeface="Times New Roman" pitchFamily="18" charset="0"/>
                <a:cs typeface="Times New Roman" pitchFamily="18" charset="0"/>
              </a:rPr>
              <a:t>Basic Electronic Component </a:t>
            </a:r>
            <a:endParaRPr lang="en-US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" b="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23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4" y="1483360"/>
            <a:ext cx="5719695" cy="4389120"/>
          </a:xfrm>
        </p:spPr>
        <p:txBody>
          <a:bodyPr/>
          <a:lstStyle/>
          <a:p>
            <a:r>
              <a:rPr lang="en-US" sz="6600" b="0" dirty="0">
                <a:latin typeface="Times New Roman" pitchFamily="18" charset="0"/>
                <a:cs typeface="Times New Roman" pitchFamily="18" charset="0"/>
              </a:rPr>
              <a:t>Communication</a:t>
            </a:r>
            <a:endParaRPr lang="ar-EG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2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r="168"/>
          <a:stretch/>
        </p:blipFill>
        <p:spPr/>
      </p:pic>
    </p:spTree>
    <p:extLst>
      <p:ext uri="{BB962C8B-B14F-4D97-AF65-F5344CB8AC3E}">
        <p14:creationId xmlns:p14="http://schemas.microsoft.com/office/powerpoint/2010/main" val="22972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7" y="487680"/>
            <a:ext cx="10377420" cy="146304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37646" y="2829562"/>
            <a:ext cx="5259467" cy="3666066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487680"/>
            <a:ext cx="9450324" cy="146304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38307" y="2226735"/>
            <a:ext cx="2625974" cy="414991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702" y="177285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753" y="487679"/>
            <a:ext cx="5795008" cy="204825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02530" y="682752"/>
            <a:ext cx="4190238" cy="458419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11154" y="2887136"/>
            <a:ext cx="5795010" cy="36084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62" y="6358938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145629"/>
            <a:ext cx="9534703" cy="1674707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820" y="17780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12" y="-1919384"/>
            <a:ext cx="6064770" cy="3480332"/>
          </a:xfrm>
        </p:spPr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5169102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kakush\Kakush_Logo\png\logo-white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50" y="4589585"/>
            <a:ext cx="1479233" cy="14792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| Drupal.or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3229" r="16636" b="34732"/>
          <a:stretch/>
        </p:blipFill>
        <p:spPr bwMode="auto">
          <a:xfrm>
            <a:off x="4927909" y="4589585"/>
            <a:ext cx="1479233" cy="14792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acebook - log in or sign up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06" y="2081882"/>
            <a:ext cx="1508836" cy="15088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remium Vector | The vector image of the LinkedIn icon is a social networ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4825" r="4497" b="3983"/>
          <a:stretch/>
        </p:blipFill>
        <p:spPr bwMode="auto">
          <a:xfrm>
            <a:off x="2007347" y="2081882"/>
            <a:ext cx="1508836" cy="15101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94" y="108826"/>
            <a:ext cx="9534703" cy="18607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94" y="2151968"/>
            <a:ext cx="9534703" cy="3591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Embedded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</a:t>
            </a:r>
            <a:endParaRPr lang="en-US" dirty="0"/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environment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Sensors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Actuators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Communication</a:t>
            </a:r>
            <a:endParaRPr lang="en-US" dirty="0"/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1463040"/>
            <a:ext cx="5349240" cy="4389120"/>
          </a:xfrm>
        </p:spPr>
        <p:txBody>
          <a:bodyPr/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Embedded System </a:t>
            </a:r>
            <a:endParaRPr lang="ar-EG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2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" t="971" r="6920" b="347"/>
          <a:stretch/>
        </p:blipFill>
        <p:spPr>
          <a:xfrm>
            <a:off x="6512560" y="1419015"/>
            <a:ext cx="4879340" cy="4822613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48095"/>
            <a:ext cx="9534703" cy="1707557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an Embedded System?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231393" y="3144522"/>
            <a:ext cx="9233407" cy="24129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Definition</a:t>
            </a:r>
            <a:r>
              <a:rPr lang="en-US" dirty="0"/>
              <a:t>: An embedded system is a specialized computer system that is designed to perform a specific task. Unlike general-purpose computers, which can run a variety of applications, embedded systems are dedicated to one or a few functions</a:t>
            </a:r>
            <a:r>
              <a:rPr lang="en-US" dirty="0" smtClean="0"/>
              <a:t>.</a:t>
            </a:r>
          </a:p>
          <a:p>
            <a:pPr marL="59436" indent="0" algn="just">
              <a:buNone/>
            </a:pPr>
            <a:endParaRPr lang="en-US" dirty="0"/>
          </a:p>
          <a:p>
            <a:pPr algn="just"/>
            <a:r>
              <a:rPr lang="en-US" b="1" dirty="0"/>
              <a:t>Common Use</a:t>
            </a:r>
            <a:r>
              <a:rPr lang="en-US" dirty="0"/>
              <a:t>: Embedded systems are found in many everyday devices, from household appliances to automobiles, medical equipment, and industrial machines.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65" y="894915"/>
            <a:ext cx="808009" cy="6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18" y="-312469"/>
            <a:ext cx="9534703" cy="182033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Basic Structure of an Embedded System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90044" y="1833881"/>
            <a:ext cx="5110756" cy="25247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1- Microcontroller/Microprocessor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brain of the embedded system.</a:t>
            </a: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Executes programmed instructions to perform specific tasks.</a:t>
            </a: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uses the ATmega328 microcontroller.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526764" y="4211321"/>
            <a:ext cx="5110756" cy="25247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2- Memory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RAM (Random Access Memory): Temporary storage for data and instructions currently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use. </a:t>
            </a: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ROM (Read-Only Memory): Permanent storage for the system's firmware and operating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instructions.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34444" y="1143001"/>
            <a:ext cx="5110756" cy="19761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 Devices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Collect data from the external environment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Examples: Sensors, buttons,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keyboards.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24604" y="1122681"/>
            <a:ext cx="5110756" cy="1752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4-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Deliver data or actions to the external environment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Examples: Displays, LEDs, motors.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903964" y="3622041"/>
            <a:ext cx="4755156" cy="19761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5- Power Supply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Provides the necessary power for the system to operate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be battery-operated or connected to a power source.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44924" y="3601721"/>
            <a:ext cx="5110756" cy="17525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6- Communication Interfaces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Allow the system to communicate with other systems or devices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09828" lvl="1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Examples: Serial ports, USB, Wi-Fi, Bluetooth.</a:t>
            </a:r>
          </a:p>
        </p:txBody>
      </p:sp>
    </p:spTree>
    <p:extLst>
      <p:ext uri="{BB962C8B-B14F-4D97-AF65-F5344CB8AC3E}">
        <p14:creationId xmlns:p14="http://schemas.microsoft.com/office/powerpoint/2010/main" val="182659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518" y="-312469"/>
            <a:ext cx="9534703" cy="1820334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Basic Structure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(Symbolic-Based)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0"/>
          <a:stretch/>
        </p:blipFill>
        <p:spPr bwMode="auto">
          <a:xfrm>
            <a:off x="1300480" y="2393610"/>
            <a:ext cx="9903888" cy="300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5" descr="data:image/png;base64,iVBORw0KGgoAAAANSUhEUgAABXgAAAHoCAYAAADzIodnAAAAAXNSR0IArs4c6QAAIABJREFUeF7s3Qd01FXaP/DpvWX6JDOpk5AeQkIgBZNACCJBlKrYWBVREBBQLKAERcUGK5Z9V1BcBKUqCFKESBRIQgqBEFIndSaZmUzvfebvzZ94ePfVXdZdXNBnzskRza/c+7k/5sRvnnkuFgMvEAABEAABEAABEAABEAABEAABEAABEAABEAABEACBW1IAe0uOGgYNAiAAAiAAAiAAAregQH19PdHr9RJIJBLWZrPhqFQqzuVyeYuKijxYLDZ0C04Jc/r0aUpkZCTZarVicTicLz093flbzSUUCqGfZQlqtZo4ODhIpFKpruTkZB9yPHbsGEkoFFJsNltAKpX65HK597cY15UrV0gul4sgEolCVqs1kJKS4r0V1/VGjPn06dOEUaNGkfr7+wlGoxFjt9sdc+fODdyIe8E1QQAEQAAEQAAEQOCPJAAB7x9ptWGuIAACIAACIAAC/w2Bn37eOnv2LMPn89GDwSAeBZMEAoEUDAZNHR0dFrVaHSgvLx8JeW+ZsLe+vp4fCoV4ZDIZSyaTbQkJCRosFvubhHYoMExPT6cplUqmx+OhU6lUXVpamhWDwYSqq6s5gUCAj8Fg3CQSyeF0Oi3FxcX+G/0A1NfXs71eL4NAIARwOJwrKyvL+lsEyzd6Xv+J69fX19NoNBpbp9MxHA5H0G63D86dO9f1n7g2XAMEQAAEQAAEQAAE/sgCEPD+kVcf5g4CIAACIAACIHDDBFB16ebNmykmkym5o6Mjtr29PcLlcnEDgQCDSCR6cTgc+jmMpNfrQ36/352fnz84evTovpycHAUGg9GUlZWZbtjg/gMXPnr0KJnBYLC2bNkywWw25zIYDDeRSGx2u92HDx8+7PwP3OKfXmLx4sVin883SavVxg4ODobl5ORULViwoJVOp9s2bdqUplQqC1gslpVGo3XicLhTn376qfmfXvTfPGD27NmTAoHAeIvFQiCTyYrFixdXSiQSU3Z29m9i8m8O/4ae/vzzzydgMJj8b7/9Nlmr1frT0tI+27JlS1d8fLznht4YLg4CIAACIAACIAACv3MBCHh/5wsM0wMBEAABEAABEPjvCKCP6n/++eeC1tbWGUajMUen00V5vV5sIBDwBoNBQygU8oVCIZLP5xPj8XhOTEyMTiaTtcfFxdUyGIy61atXt6NK1Ju1+vPSpUt0r9crWrt27X16vf5uOp1uJ5PJpyMjI9/dtm2bGYvFBm+0/IIFC+JxONyivr6+MX19fcLCwsKvFi1adI5Op2vee++9cd3d3dOYTKaORqNdIBAIe7dv36670WO64447HvX7/XOtVisNrePy5cs/5fF4yry8POONvvfNfv2VK1eOx2Aw877++usCjUbjHTdu3NoPPvigPjEx0Xazjx3GBwIgAAIgAAIgAAI3swAEvDfz6sDYQAAEQAAEQAAEblmBw4cP8ysrKxN379791I9VrVk0Gs0bHh5+Ljk5+YxOp2szmUxWBoNBplKpJXa7fWJbW1scFot1x8fHt7JYrM/fe++9E1KpFPXmveFB6a9BvnLlCsNms0lefvnlB4eGhuaiqlkqlfpdaWnpuytWrNBhsdgb3nt2yZIlCaFQ6PHu7u6cnp4eaVFR0cEFCxb8wOPxuqurq6PUanUGmUzuoVAo7Xa7/cozzzzj+DVz/VfOKS0tfSwQCNzj8XjYbDa74amnnvpEKBR2Z2RkDP0r1/k9HrtmzZrxwWBw3ldffZUzMDDgLS4ufm3Dhg316enpN3W1+u9xLWBOIAACIAACIAACvy8BCHh/X+sJswEBEAABEAABELhJBFauXJmp1WoLf/jhh5kul4vK4/GqoqOjz0+bNu2iWCweSElJcfF4POLmzZszent7x1++fHmyx+MJJ5PJPqlUuuOZZ545SCAQhpRKJZ5Op4cFAgGiy+UKBIPBoT/96U/uv58m2sCNSqWS+/r6qOh7SqXSvGjRouENx1A1MdrYTaVSBYqKikINDQ049N+zsrKwarWaIJFIUM9c1J8W9f5FPx/iVSoV3mg04rhcblAqlaKQGX0vMNJfFwW8GAxG/NRTT/1Jr9fP43K5TiaTWTFlypS3Z8yYYQoEAiEikYgLBoMhiUSCxoHO/cWwOhQKoTGh3sQ4tVqNt1qt6M8YLpcb0ul0XrR52t9XM6OAF4vFPt7Z2Tm+q6srsri4+NADDzzwHY/HuzQ0NETR6XQSFos1xOfzUbiqz87OHvZAr6sbtKG54lpaWoY9aDQajkwm45BHZWUlskJj/pf6IU+ZMmWh3++f73Q6hVwut2nlypU7BAJBO5/P17hcLiKTyQxcnY//n4X3V8eIVygUeLlcjunt7cUSCATs1fVAa/az4xuZm0KhIOp0OpxAIAhSKBQcWg+bzeaXy+Xo3v+wT/LV9cCiZyUrKwvT0tKCTU5ORkxBLBb7D3sZX70/MiWoVCqc3+8PRUdH+55//vkJfr9/QUVFhVytVluKioo2vfjii40pKSl/+Ormm+RtC4YBAiAAAiAAAiBwiwpAwHuLLhwMGwRAAARAAARA4OYWmDNnzmyv1zuvu7s73O/3Nz3wwAObZ8yYMZicnIyqSIeDRfSlUCiwu3btEmi12nsVCkVBS0vLqMTExANLly79mk6nt+n1ejqJREq22+1oIzF3KBSqW7RokeFq4PoTwtGjR1kkEolvNBr5OBzKVYNtc+fOtZeXl+MKCwtZXq+XJJVKh/vAdnR0ENA/0S5vLBaLymQy3cFg0EGlUv0WiwWPx+Npdrudgg7x+XxeFAaSSCQUzrp1Op1rzpw5wZaWFrRZnGjp0qULDAbDvTKZzMfhcCoSEhI2FhQUuILBIBmPx6PQ2W+1Wl3oa86cOe6fC0zRGHNyctCxVJRE+/1+Mg6HQ/+ODYVCITKZbEpLS0Mf4/9fgSYKeAOBwEjAG1VcXHz43nvvPcHlcs9gMBinRqMhk8nkYFhYmC8rKwvd+6eAORQK4aurq0lms5mIw+EITqcTi8fjCRQKhcRgMDwcDsfpcrk82dnZI8H3dT1wqEWD1+udb7VaZQKBoOOpp57aw2azW1FfZa/XS3O73T6r1WpBjmFhYR5k+fcmKCBdv349nsvl4sViMYXBYJDweDyWRCLhfD4fjs/n+5hMpkelUjl/LoRGc6usrCRiMBiGx+MhOp3OAJvNJlIoFEIgEHAGAgHXyDr+3L3R8/npp5+S6HQ6gUgkomcAh4JlIpGIjLx2u93xS+Pet28fCszxMpmMzOfzaVQqFU8kEpG7/eDBgxMDgcDipqYmpk6nU+bn53+wZs2ayzExMTe8N/J1LR4cBAIgAAIgAAIgAAK3qAAEvLfowsGwQQAEQAAEQAAEbk4BFM41NDQQ/vKXv9xlsVhmNzc3x/zYd7R1+fLlH0yZMqUvJibGcnXkKOAlqlQq7+eff05wuVxpfX19GQMDA6NlMtnZ+fPnVzmdTnVDQ0MkFoudVFdXF6vRaNDGVHuefvrpjpSUFDu6Dqq0VKvVlJdffjlTp9OV+v1+WigUUqOes++//75RpVKx3nvvvaJgMBidkJBgQFWkAwMDrI6ODprNZiOGhYWFoqKiBrOysrojIiJ6mpqaqC0tLRP0er3AbDZTULhLoVACQqHQFxMT0zJ//vxLwWBwAJ3n9Xolzz333AKtVjsfhZBsNrtHLpdXKJXKYF9fHzkQCKDqY79YLHbGxsZemjlzZnMoFNLm5eW5RsaO7tfZ2SmrrKxMaG1tTUXVzn6/H4WTWCqVimEymZiEhITLOTk5LVQqtfPOO++0j4SSCxcuHK7g7e3tHdfb2ysrLCzc/9BDD1WSyeTur776Kqq/v38Mg8FwslisvqSkpLMLFixAwbhfq9XSKioqwnt6etIvXrwoUygUAo/HE8ThcCEmk4mLjo42JCcnD0RHR6P7qkaNGuX4Z9W2I0/jo48+er/T6ZynVCpTWCyWZ8yYMS1Go1GtUqnMRqOR7PP5gng83iOXy1VpaWk9ERERbQUFBXqZTDZssnfvXtKPfYzDDhw4kNjb25ul0+mG14lAIPj9fj/q2UwJDw+3SKXS/vz8/NqCgoJBuVxuQyYo2MVgMOQ///nPCXq9Pu3ixYvhBoOBGQqFgmgtUGDPZDIdfD5/oKioqCkuLk41ZcoU1Jf4p+C8vr6eXVtbKz58+PA4s9kc4fV6CW63G90cx2KxggKBoGfOnDk10dHRmqKiIsu1AfHRo0cFzc3NsjNnzmSazWaR3W4nozkxmUxfUlKSJRgMJlgslokGg8HtdDqvJCQkvLthw4aWkbnfnH+jYVQgAAIgAAIgAAIgcPMLQMB7868RjBAEQAAEQAAEQOAWEkCBa0tLC2Hbtm1FQ0NDU8+fP5/j8Xgs6enpR/h8vorFYpni4+N9ERER3ri4OA+dTh/yer2WQCBAP3v2rEylUiXz+XzFrFmzunQ6nf3AgQNoI7GSb775ZoJOp2MXFBT8berUqTULFizo/v/5bojY1dUVtnr16jvUavVjRCLRTyAQrhCJxHfeeustg8lkEm/cuPFhr9ebLZVKDSQSCYOqedHH/a1WKwFVzTIYDCOHw1EFAoEWr9dLDAQCRTabjW6xWAJ4PJ6Ew+HIWCyWLhKJGjMyMn5gMplV06ZNMwQCAf7atWsf0mg096OeswwGwz5q1Khug8Fg0Wg0qNqYhqqB8Xg8PTo6+mx+fv5pOp1ev2DBgiEUmJ48eZLd0dER3tzcnKNSqcbo9fqMUChkQ1WmKJTE4/FMEokkEIvFl2UyWUN4ePj38fHxyhkzZgxvyrVo0aL4H8NstMnauP7+ftmECRP2LFy48ByRSDR+/PHH+T09PXex2WwLm81uTE1N/XTmzJmq7u7uYF1dXVx3d/dojUZTpNfrpRaLheFyuTQ4HA5V7jLodHqAwWCYo6KiKhITEy+w2eyuuXPnXldP4bVr195lNBrvbmpqysdisTyRSISqppVer1er1Wo9Ho+Hisfj+SKRaEAqlbakpaWdyM/P7xgzZoxu586drMHBQUFnZ2eC2Wwe63A4JrhcLq/X63VddWEEAgEBqkpmMBiqpKSkk5GRkRdXrFjRsW/fPr/NZqN5vd6oixcvFhgMhkKbzcbxeDz4UChk9vl8ZL/fzxguz6bRNBEREbUCgaB24cKFl0aNGuWqrKzEWK1W6vHjxxOGhoYyUHsRv98vwGAwVlTB6/P5SEQikUWn05VRUVE/CIXCi5MmTeqkUqnO4uJiP/rFxksvvTRmcHAwt62trRg9D1gsFj3XDlSULZVKUTWx1GAwJNBoNDWFQqnl8/l/3r59exsWi/2pdcYt9FcdhgoCIAACIAACIAACN40ABLw3zVLAQEAABEAABEAABH4vAijs+vjjjyNbWloy9u3b9yeLxZIaDAYDUVFR5pSUFPOoUaMsMplMJRaLO5hMZkNRURH6CH/gs88+w7e2tlK4XK47Ozvbgz5+v2/fPr7f75evX7/+EbvdnjNhwoQfEhISTqxfv/4Iqp6sqqqi4nA4KQoWr1y58kRcXJxWKpXW4nC4d9esWWNWKpWy1atXL7VYLMVX+/tq0tLS+shkssLpdGJ0Ot1ohUIR09vbKwqFQoawsDBLWlqaUyAQKHg8nsLj8QhbWlria2trxzEYDKtUKm2Li4v75Nlnn21C4fLatWsXqNXqh/r6+rhYLNYZFxfXJZFIvk9MTGzy+XzRjY2NmRcuXCiMiorqSUtLq+bxeDveeeedK2gTtiNHjqSi6+7fv3+Gx+OJYLPZqP/wyTFjxjRisVjs5cuXR/f29k51u92oRYTq9ttvP5yTk1N71113taBnZfHixfIfw9NHurq6xvf29kYXFRXtf+SRR6rxeLx506ZNxR0dHfN4PJ45LCysbvz48X9ZtmzZ4Llz5yi7d++e097ePqmxsTFDIBDYkpOTO5lM5lGBQIBaBaSfPn16XHd3d0J2dvbZ1NTUbwkEwldvvvnmcKj8z14ffvjhhN7e3inHjh27y2AwxPj9fmxiYuKZ8ePHV+FwOAWq6B4YGJiGWmDgcDjtnXfe+fmdd95ZM2HChI4vvvgis6mpKefYsWOFXq9XRqVS6QkJCQ1JSUlXqFRqn8vlEtlsNjS+dJPJxIyNjVVIpdITb7zxxtfolwgffPCBJBQKzTx79mxBV1dXWk5OjjItLa1dJBJdsFgsXK1WG9fU1BSv1+tRoG0Vi8UHP/rooy89Ho9BqVSSKBRK5Pr168uUSmUJi8UiC4XC/uzs7O+ZTKbXZDKxW1paCoxGo8hisXjlcvmxRYsWnUTV0lOnTkU2uClTpjxks9lm9vX1xaKq6alTp57C4XB9SqWS2NHRMdNoNI62WCxRKSkpilGjRp2RSCTvvfrqq+0Q8P6zpwq+DwIgAAIgAAIgAAL/WAACXnhCQAAEQAAEQAAEQOAGCJw+fZpx9uxZyeHDh8v0en2+w+FIZrFYlLCwMCyLxfJSKBQjFosd8Hq9qIJRERcXNxQbGzuQm5urFAgEjvj4eA8a1qVLl+gej4e7cOHCJS6Xa0pkZOQAl8s99tRTT32Sm5uLNgNjmUym9K1bt95RV1c3LyMjoyEjI6MStWiYMWOG3263x6xevfpJi8WSJxAItEKhsCE5OfmsSCRS43A4bE9PT2J9ff3EgYGBSaFQyM1gMLozMjIq4uLimuVyeb/BYODU1tamtra2TvN6vQI8Hu8ePXr0X1atWnWeSCR6Vq9e/aBGo3lAr9fTcDhcf3x8/OmoqKiqsrKyNp1OJzx9+vT49vb2mWQymcJisbSjR4/+fOrUqXWRkZHqnTt3lvT390+uqqrKCYVCTrlc3hAREfHdzJkzm1DP2QMHDiT19fXd1t/fnxkKhdjZ2dm1Uqn01IYNG75Bm30tW7YsJhQK/UmhUOQqFIq4wsLCfY888kgVnU63bNy4saS9vX0+n8+38Hi88+PGjXt/4sSJ9tbWVsnnn39+v0ajyTWbzWwOh1OfkZFxCoXiqampDq1Wm/DZZ59NVyqVk2JjY7ulUun3Y8eO/SwjI2OouLgYVSUP//z8S5uvbdu2Lb+trW3yoUOH7nI4HDwWi6WJioo6WlpaWsnlctU1NTURPT09KAQeFwqFuAUFBWdGjRp1+tlnnz31xRdf5Dc3N0+oqKgoQNXZEomkPyYmpjo3N7clPj5er1arhYODg0lbt26922g0JonFYl14ePjXr7/++k4ajaZ/5plnYoLB4OMdHR2oIlpWUlLy/eTJk6vi4+MbVCoVsbW1VXj58uVEk8kkQr15w8PDz27YsOE7CoVieOWVV8JRpTiqvjUajaiK/GJERER9fn5+lVgsRv1+aadOnUpVKpXZZrM5PzEx8ewdd9xxisFgnEftQgwGA3fNmjWPWK3WUiKRqOfz+XVlZWXHBQLBUENDA7m2tra4v79/ksFgmDx69OjelJSUKqlUuuXll1/ugID3BrwBwSVBAARAAARAAAT+UAIQ8P6hlhsmCwIgAAIgAAIg8FsKoH6qbDY79uDBg+MaGxtv12q1UWazWejxeGio/y6JRMJyOBybSCTSJycnt0VFRdWlp6d/z2KxVJMmTUIBMGrBQNBqteT77rtvkd1un+F2uylkMvnkhx9++Ge0eVhraytPo9FMPHLkSGF1dXVBTk7OwXvuuec4BoOpjYqKovp8voTnnnvuMZfLlZKbm3tBIBAc3rBhw5fI4cqVKyQul8tesmTJfTqd7vGr/WEbJk+e/M7ixYsVQqHQjvq6vvLKK8low7iampqx3d3d4vz8/I8XLVpUxWazTU8++eR9Q0ND81FrCBaLhVpHfJSWltaVk5NjxGAw+M2bN4/2eDxzz549O3ZoaIhfUlJy6rbbbqtKSUm5sGHDhvlqtbpsYGCAwWQy65cuXfo5j8e7UlxcrELjO3/+PM/tdkeuWbNmoc1mu00mkxm5XO7hZ5999i9oA7S//e1vqD/xQ21tbfkKhSI+Pz//i0WLFp1js9nWN998s7Stre0+oVBo4XK5tWPHjn1vzJgxxM7OzvSPPvrobpfLFZeYmKjl8/n7nnnmmS/QxmFoPTAYDGv16tWzzGbzXahNBJ1Ob5oxY8bupKSkvoKCAlThO/Lzc+jnQt4tW7YUdnV1lR46dGgqlUr13nHHHWeZTObX69atq0JV2ufPn2eSyWTR4sWLF7rd7knx8fFGkUj07bPPPvvJ999/P669vT2npqYmHfXJffjhh88SicQmkUikIhKJOKvVGmY0GsPLy8sXWyyWAjqdbhWJRIfefffd7VQqdeiBBx6IC4VCK81m82i73c5GgfecOXNOE4nENlTVLBAI/F6vV2q1WoUGg4FFoVDUqampqDLYunjx4tGBQGAJHo8fRaFQ8Lm5uZ/OmDHjB5PJ1BMMBodbKKAN8FatWlX64wZtz8bHx/dkZmaej4iI+CYmJsZjMplGlZeX3zM0NJRcVlZ2uKCg4DulUllVXl4eRH8PBAIBd8mSJbP7+vqeS05OHoqLi6uXSCTvbtq0CQLe3/JNCe4FAiAAAiAAAiDwuxSAgPd3uawwKRAAARAAARAAgZtBYO/evajfKevbb7/l19fXS+x2OweDwXCoVKrA7/fH+ny+DNQXFW2eFQgEgkQiUc3lclvFYvGJzZs3V6EevEeOHAmsW7cOt3TpUtRjt7SpqWkMhUJp+OSTT97ncDiOPXv2iC9fvnz/wMBABqrwTExM/GTZsmXfMJnMPp/Px/f5fCmvv/462vgrsrCw8ERsbOzpxx57DIWNqIEvsb+/n7F06dL7LBbLomAwGMLhcHVZWVlvPPHEE32oihj1FH7ttdeGA15UadvV1SUuKCjYtmTJkmoymWxdvnz5fQaDYR5q7cBkMivz8vLenzdv3tDVc7G7d++O8vl84ysqKmagvrKJiYmK2NjYxvT09KqNGzfeqVKp8sRisYnH452aMWPGtqioKGN2djbqW4vp6emhoFYEb7311pNWq/UOk8lEZDAY361du3Ybk8kc/OSTT3jBYHABCng7OzvlhYWFXyxevPgsGtc777wzuaOj4z7UgoHL5Z4fM2bMn0UikVSj0ZRWVFSMdTqd2JycnNMSieS70tLSquTkZP++ffuwY8eOJb755psJbrc7AY/HE5lMpqGoqKg5NzfXKhAIvCqVCm1WhpFKpUFURYwYR75QX+HNmzeXaDSaKWfPns0lEAjaWbNmHWIymbULFixArQhC9fX1RL/fT33llVeedLvd030+H57H41W99NJLuwYHB31NTU348+fPc9LT0yl33303CvfpDoeDisLytrY2UVtbW3R1dXWOy+USx8XFaWQy2Zevvfba31DA++KLL0oIBMK8xsbGgp6enhQU4KK+z6glR3x8fFd2dnaPSCQyEolE+9DQkJtAIFjy8vJsOp0O//jjj4/XaDRLqVSqHLVnyM7OPp2QkNDucrlMBALBRiKRXHa7nXr06NGs2traWXw+Xy+RSC7KZLKPeTweyWAw3FlTUzN6aGiIWFhYuO3++++vuv322/uu/pICV11dTV63bl2ZzWZbSaPR0MZ9bRKJ5M/btm2DFg03w5sVjAEEQAAEQAAEQOCWFoCA95ZePhg8CIAACIAACIDAzSZw9SP8+IULF/JQa4WoqKggk8m0xcTEaFNSUvBer5fW39/PP3Xq1Ki2trZxBoNBaLFYhE6nMxZtZEahUDyxsbG7H3300cNUKrV7ZEOxbdu2ZTY2Nk44fPjwLA6Ho37hhRf28vl85fHjx9nff//94kAgICOTyU6RSPQ/mzdvPtbb22vH4XASVLn77rvv3ov6t95+++0HMjMzq6dMmdKM3FDYKBAIGMuWLZtvNBofQ0ElDoerjYmJeW379u1KLBYbuFrBm+r3++89f/58tkKhEObn53+0ZMmSGiqVav9xg6/5Op1uLqpCZrFY36Lev/v27bNcDZCxTU1NApfLlbBz584HTSbT7agKVyqVNqWlpVW++uqrt/f392dlZ2f3ikSir5lM5gfl5eX+kTVF98ZgMISnn356uU6nu+vy5cs8Op1+Zv369Z+EQqGuQ4cOoXD84Y6Ojryurq642267bTeq4GUymaY333wTtWi4H1Uhh4WFnU9LS9vE5XKTTCbTzNra2lE+n89YVla2Ny4urmbixIlXrn2OlEol1el00l0uF9nr9eJQ8L1nzx52c3Mzx+l0ktAa02i0oMFgCDocjqBMJvOIRCLD/fffP9De3l5iMpkmX7x4cTSJROp69NFHdwqFwvYxY8YMXnuPefPmPeVwOOaoVCqOQCBoePPNN3eTSKRek8lkPnv2LM9qtUb6/f54PB4fg8fjBRQKBafX63kDAwPhly5dEjscDnxCQsKATCY78Morr3zqcrl0x48fp6Ew/dSpU3nt7e3jPB6PmMlkkhMSElCbij4Oh9Ptcrm6fjTrp9PpGi6Xq1m0aJGeSqWSFi5cWNDb27uUTCbHMZlMWnx8fIdIJBpCbTtCoRBaTxS6k5qbm6Pq6+szORyOlc/nN4eHh79HpVLDzGbzY52dneEmk8mUm5v75zVr1tQlJiaiKu7hFwp6H3roodJgMPjkwMAAy2azKSMjIzdt3LgRtZ8YbkcCLxAAARAAARAAARAAgV8nAAHvr3ODs0AABEAABEAABEDgZwVQaMpms6lvvPFGsdPpLAgPD7czmczmUCh0bN26dS60GdWxY8cIx44dI3d0dNBZLBadTCZL/H7/5K6urtyOjo70lJSU02VlZceCweCptWvXDqAbnThxQrZ///7sI0eOPB4VFcWYP39+m0AgqKypqXEeOHBgIZfLpebm5nYSicSd77333hlUXVpXV4c2xJK//fbbD7rd7ojS0tKvMjIyasrKyoYDXtSigUwmc1atWnWPwWB4NBAIBFBrB4lE8tqBAwdQm4RgQ0MD4ciRIxkul2vBhQsXMvr6+tjjx48fDnhpNJpj9erV9w4NDc3lcDgGKpV60u12bz5cyD6GAAAgAElEQVR16pRlJOhub29H4XX81q1bHzCbzVPi4uIMUqm0MS0t7cSrr746fWBgYHxKSoqax+Md4vF4m/8u4CViMBjK888//6RWq72zubmZS6PRfnjllVe2ogLf3bt3s7FY7KOdnZ3ju7u7Y4qLiw888sgj50gkkv7Pf/7zpM7OTtSDFwW8tSkpKZuFQuEoi8Vyd21tbbLP57OWlZV9FRkZeba4uPjitYuJqpYrKytxTCYTq9fr+S6Xa9SuXbsmtLW15ZjNZgYWiyWwWCyf1WrFu1yuIArvxWLxubKysv2hUChfp9NNbG1tTcHj8Z3333//DqlU2pGSkqK59h4zZ858yul0zh0YGOCJxeKGd955Zw+VSrW0trYyGhoaii9cuBB/+fJlEZFIJFGpVByXy/UJBAIsj8cjdHR0iKxWKxH1NBYKhV+99NJLn+JwOE1TU5PH7/ez+vv7E1Cbhu7u7lydTpcwNDTEtNlsRLfbjX72d3A4HF1qampvTEzM6cWLF5+h0+nuxYsXj1Uqlct9Pl8cFotlhoWFoeDXhjbDCwaDXtQnl0KhBN1uN1Wn03FRoC+VSq+EhYV9otVqxTab7cmuri6J2Ww2FRUVvY96NCclJaE54662tQg88cQTxRgMZmFNTU2URqPR5+TkvLFt27ZLKISHtxMQAAEQAAEQAAEQAIFfLwAB76+3gzNBAARAAARAAARA4P8IoNCUwWDQH3744Tk2m+1uPp+PNi6rjoiI2LZp0ybUwxV9pB/9DIaCL4xCocDX1dUxOzs7M0+fPj3lypUrc+Pi4lAgeA6DwXz28ccfK9BxFy5cEHz44YejT548uTgyMjKqsLDQERERcaq3t9e4c+fOeRwOx3TvvfeeDAaDFS+99NJwReq5c+eGK4Nfe+21BT6fTzplypRDaWlpNXfddddl9H0URlOpVOaLL754j8ViWehyuUKBQKAuJibm9S+++EKJAt6Wlhbi7t27M+12+yOXL19Gm2zRCwoKtv7YMqIWbbj29NNPz9NoNOgj+yY6nY423dq0a9eu4QpeNMeamhqpz+cbvWPHjtk6nW5CSkqKKiYmpiElJeW79evXz9BoNAWJiYkmPp//dWFh4Ttz5szxXjXCqFQqMpvNpq1bt26JTqcr6+zspNNotO9ffvnlj/1+f9/+/fu5GAxmUVdX17iurq7I2267bd9jjz12lk6nD6FN1hQKxQN8Pt/G4XDOy+XyTTExMXEmk+nOc+fOZaLQcvr06ceio6MrCwsLa1GlMBqvQqEIolYENpuNisVi3X6/n+1wOEbt3r0bXW+C0WhkBoNB5BZCVbR+v98rl8vbwsPDUauHvRaLpdhgMExpa2tLJZFIivnz5+9CAX9eXl7/1XYF+N7eXuLy5cuXORyOWTqdjimRSOrffvvtPTqdjtfY2Bj7ww8/FOp0OrHT6US/LOhhMBj9Xq9XJRQK3REREQSlUllst9tRv11Umfv1c889t4NAIGjkcrlDrVaT+/v7uSh0/e6772KUSmWk2WyWuN1ubiAQ4IVCoehAIEDz+/32yMjIr95///39WCzW/MQTT2T29fUt5/F43LCwMA8Oh7sUCAQGHA4H6k2MIxAIGDwe70EhMapijomJ8cXExOgZDMbZ1tbWeL/f//ilS5fidDqde9q0aX9ZvHjxufT09N4RVwwG41+2bNmkQCCwuKamRqxWqzU5OTnvvP3225fi4+Ot8FYCAiAAAiAAAiAAAiDw6wUg4P31dnAmCIAACIAACIAACPxiwFtaWvqAxWK5j8VioUrLqpKSkk2zZ8/WZGVloY+jo9YDKOBFX76WlhaszWYLe+GFF+7o7u5eJRQKrUKh8BIej3/v0KFDLegmZ86cCduzZ0/y999/v5DP56f9GFiyIiMjzzkcDv3+/fsnksnkpvLy8o9DoVDn3Llzh6tFUcBrt9tjXnvttYc8Ho9s2rRpX18b8KIWCFqtlrJ8+fJ7bTbbIpvNhvV6vQ0JCQkbd+zYgQLegEKhIO3YsWOM0Wh8tK2tLRm1LygqKkI9eOv9fr9v9erVcwYHB+8Wi8VWDodTkZSUtPnVV181jYS033zzjdzj8RR/+eWXpRqNJjU7O7slISGhYdSoUWgDrru0Wm1RXFycl8vlnigpKdmckpJiT09PRyEvxmg0Us1mM+eNN954Qq/Xl6rVaiyDwTj94osv/o1AIKg+++wzAQ6HW6JQKFDAG15YWIhaW5yh0WhDb7zxxmSFQvHg1YC3JiIi4p2EhASZ3W6/vbKyMg/1H0YboEml0lPZ2dlnRSIRCa2HyWTy19XVSSwWi8jv96P+szgWi8U/dOhQXk9PT47RaKR5vV4SDofDud1utI6u1NTU+ri4uLNyubzCbDbfgfrRtrS0pFOp1P558+btZ7FYtcXFxe0oMEehtcfjYS5btmyx1Wotc7lceJFIdP6NN97Y3dzcnHfhwoXxBw8ezCCRSISkpCRzTk7OibKysh84HE4jk8l0qlQq+tatW1dardaJNpvNzWazjy5ZsmQXjUZTe71et8FgYOt0OoJGownFxMQ4f1xLis/nkzmdTsHAwIC0urp6enNzc/q5c+fQ87N7586dn4aFhWkWLFiQ1tvbuzwtLQ07fvz4vqioqK8mTpx4kc/nG/R6PdpfDT3Hrn379mEaGhpIP4bxzIiICKLP59Nu3749A4/HP/jdd9+N0Wq1pFmzZm2fO3cu2iywJSsrCwXneLVaHXz11VenuN3uZS0tLagKuHfMmDHvrVy58vL48eMh4IX3UhAAARAAARAAARD4NwQg4P038OBUEAABEAABEAABEPh7AfTx/paWFkJ5eflEk8k0raurK4dGozknT558Ki4u7twDDzxwic1mo5AXbdCFWgAQ2tvbme3t7al79uyZXFNTMy8hIeFKVlbWDzgcbs9f/vKXbnQPVBn82WefhatUqimDg4NFOp0uTygU6thsttVisWDxeHzF8uXLtwWDQev06dOHNykbCXjfeuutBahFw9SpU7/Myck5P3ny5Fb0/dOnTxOkUilt5cqV91oslsc8HrSnWqg+NTX1zcWLFyuzsrL8vb295M8++yzLYrE8cunSpaTu7m4q2mRtxYoV57FYrHPt2rX3qNXqeVgs1s9ms8/fc889n6SlpfWMGzfOrFQqWbt27RqnVCrnKRSKaKvViisoKDiel5dXJRaLL2/fvn22Xq9HoXYEi8XqmTlz5rc8Hq/6gQceaEM+R44ciTSZTKj6d7per08RCAQDXC73+PLly3eZzWbHiRMnorFY7NL29vacjo6O4YB30aJFZ6lUqhH14L26yZqVx+Odj4+Pfzc7O5uoVCozvv766xlerzcuNjbWEB4e/u299957hMPhmPl8vstisWDWr19fZDQai/R6vQuPx/fOmjXrfEdHB76+vp5pNBpRH2UcHo/HejwebDAYDKSnpxvkcrkuMjJS4/F4bh8YGJh+6tSpCTQazVdaWnqBz+cfuu+++35wOp3uxsZGgc1mS9yyZctsk8k0Jj4+XoU2envyySd3f/XVV3N7enqmnjlzJkUmk9lnzpzZHhkZeSonJ+cCm8029vT08NRqtXzLli1zNBpNBo1Gs4jF4oMbN2781Ol0Dn3wwQeoZcUklUol0+l0tAkTJrRMmTKlXyaTmUkkEnZwcJDT1NQ0u7m5Oee7774ThYeHH9mwYcNuKpWqWL9+fYLVan3SYrFEoocAPa8lJSXVycnJjUQiEfXhDRGJRPIbb7whb21tzWWxWISwsDAjn88/xWKxcDabbcznn38+02KxpBcVFV1EPZbvvffeYywWyz0wMIA28wv/9NNPS1taWh5kMBiobUmTVCrd8sILL7TFxMS44Z0EBEAABEAABEAABEDg1wtAwPvr7eBMEAABEAABEAABEPhFgc2bNyf19/eP/+qrr+7B4/Gy5OTkQYFAcAZVroaHhw+JRCInkUgMnTp1iq9UKqVutzuzu7s7rb29PWnUqFGnpk+ffjwUClWXl5cPjdxky5YtLBqNlrZr165ply5dug/1Y0UVqlKptIXNZh/eunXrDhSMolYAVwNcsdvtlr/11luogldaWlp6MCUlpXr27NlN6PuhUIjQ0NBARyEtCnh9Ph86r04ul78x0qIBBbxffPFFptVqfbihoSG5s7OTmpeXt3XFihU1dDrdvnr16vkajeZ+i8VCotFoittuu+1oXFxce3R0tM7hcIhrampyWltb73S5XGjztP68vLzPZ8+eXdvX19ff29s7WalUTjl58mQujUYj5OTkoLDzZEZGRqPX6w21tLSgj/znVFdXJ1mtVtqYMWPqUVuKTZs2HUHh+LPPPos2S3sS9cZta2sTo03WnnjiibM0Gs2EWjSggFcoFFq4XG5tRkbG+8XFxdbOzk7hgQMH5lssljy/38+PiIioKykpOSWRSDpDoZC9q6uLffr06RKDwVCEwWBQ6SoKxHfNmjVLez1B5MaNG6crlcq7jhw5UkgikdCY1RKJ5FhycvI51GNXrVZLDAbD6IqKijFmszmspKSkZtSoURVPPfXU0Wefffb+gYGBO2tra8fExsa67r///g4+n18tFAq7jEYjobu7W9bf3594/PjxcXq9XhIREaGPiIg48Pbbb39CpVKHXn/9dTEOh5vd2tqaqVKpIhMTE1tTU1PbMjMzOzgcjttut9NaW1unoD7P9fX1XJlMdvzpp58+EAgEWr/44gsJBoO55/z58zkajSayuLi4NTs7uzE5Ofk8mUw2m0wmVM0tuHDhAurtWyIWi01SqbRVJBLtnjNnzmBfX1/Y888//7Db7Z4aExPjiYyMbJowYcJJNputNxqNaLO91KqqqrzW1tZJSUlJarlcfl4ikWzZuHFjO+rzC28lIAACIAACIAACIAACv14AAt5fbwdnggAIgAAIgAAIgMAvCpw6dYpXUVEh37dv36M2my3H6/Wy4uPjtZmZmb3JycmXY2JidMFgMHjw4MEUFH719/fLUEsEPp8/KBKJPl+wYMExm81mWrZsGar2HX4dPXqUTCaTxeXl5XcqFIonA4EA6klrHTdu3A8ymezYW2+99fVIuHs14JXa7fbk119//QGXyxVZUlJyMjY29vQTTzyB+vsOV/BKJBLqihUr7rHZbI+h/qp+v7+WSqW+WlVVNYjFYlGfXsLx48czvF7vg7W1tWmdnZ2MsWPH/s/q1auraTSaa+nSpSiUfFCr1XJJJJIzNja2Mysrq3f06NHGoaGhqIsXL8qqqqoiIiIiuhMTE+uioqL2zpkzpyU5OdnxzTffxFy8eDGzsrJyjsViSXC5XDS0UVxubu6gz+fD1dfX88+ePYsqSr10Ol05ceLEo5mZmXXz58+/gsLp5557Lslmsy1ub2/Pam1tFU2cOPGLVatW/UCj0fRr1qwpHWnRwOVy61DAO2vWrL7q6mp8Z2fn7CtXrtx+7ty5XLlc7iwqKupNSkqqJRKJnpaWluTq6mpZZ2cnMykpqS46Ovo0h8M5vHHjRuu1tr+08KtWrboXVTSfPHkyy+VyMblcri09PX0wMzNzkMvlDimVSmZTU5N8aGgI6/P5NNOnT/+ytLT0fElJScuWLVtKLl++PPnYsWNTRCJRWG5urjs1NbVbKpWaVCoVs7a2NqyqqopnNBoFBAKBgJ6nyMjIA+vWrfvE7/drjx07xsDj8fnffPNNUWtraz6VSsXExsaiiu4+Pp8fsFqt1KNHj8YrFAqO0Wj0yeXyI+vXr/+SQqG09/X1oXYLGVu3bp3a29tbyOfzcQkJCaaysrIuKpVqNRgMobq6uqjGxsbIK1euRKSmpjYWFxf/gKqTZ82a1dva2hp6/fXXH3S5XHeZzeYImUzmmzx5skYgEPQYjUb3/v37R/f29sYajcaI9PT0/uTk5OrY2NgPlixZ0iIWix3wVgICIAACIAACIAACIPDrBSDg/fV2cCYIgAAIgAAIgAAI/KJAZ2cnedeuXbxvvvmmwOVyJft8vgihUBjG5XIpYWFhWjwe77Tb7Riz2Sy0Wq1ss9lsCgaD/RwOpz0sLKz+nXfeadu3b5+/vLwctXIYfqFANjo6mrFs2bLpOp1uhVarZXi93qGCgoI96enpZ9asWXPx2gF9/fXXMQ6HY/Trr78+3263o4D3O5lMdvLFF1/8buR6QqGQsm7dupkOh+Mhu92O8/l8F3w+39sNDQ1qdAxqOfHKK6+k+Hy++Q0NDSldXV2MjIyM/1m/fn0tDofzPf3003N0Ot0cq9VKIZFI1ujo6G4GA+WMeAba2AvN0Wg0Wrlc7oX4+Pg6gUBw8YUXXtChlg41NTWsurq68Lq6ugKtVjvGZDKlSiQSb1hYmA+1BDCbzXiNRkMkk8moQrkpLy+vbuzYsf0lJSUGNK4XXnhB7nK5Huzo6Bjd0dEhyc3N3bNs2bJzaMO5NWvWlPT3988XCAT2sLCwC6mpqVufeeaZ/o8++ijo8XgyGxsbx1+4cKGYw+HwRSIRnkKhKNF8vF6v0GQyWY1G44BMJquVyWRNbDa7vby8/LqqTJctW3a3xWKZfvHixXiPx4P61prDw8NxbDYbGwgEvDabjWA0GhlYLFZBoVAuFxcXf3/XXXd1JyUlGbZu3RqDwv6GhoZJeDx+FJvNlojFYgtqc+ByuUhms9mj1WqdZrNZdDXc9wqFwmPr16/f5Xa7NQ0NDUEajSY9fPgw+oXBaBwOl8xkMvkymcxFJpMxPp8PVQHTrFark0Qidctksh9Wrlx5xmq16ng8XsjlcvHffvvtjMHBwUwWi5UcFhYWJhaLfT6fz+90OtGmclQU1qpUqiGpVHopNze3icfjta5atcqExWID06dPH+tyucYbjcaxbDYbtYAgUigUfSAQcAwODjKGhob4JpNJxOPxzFwuF22u9pcfK8A7rqcyGt5qQAAEQAAEQAAEQAAEflkAAl54OkAABEAABEAABEDgBgmgEPLixYsslUol0Gg0shMnTmQqlcoUDAZDdDgcBJPJhOfz+d7w8HB9enp6VWZm5mWRSNRTVFTkxWKxPwW7I8ND10PnPv7449McDsdTbW1tNJ1O15+Tk/PuCy+8cCkzM9N87VT27t0bg1o/bNiwYbbNZouYOHHimYiIiIo333zz9NXwFm1+RV67du0Up9M5EwW8Ho/nCoFA2Hrs2DHdyLXWrl0bHwwG72xubh7V19dHi42N/dubb7550e/3Bzds2DDV4XCU4vF4FMxqExMTOyoqKhK6u7tHofGKRCJtSUlJM4fDqSkpKbmcnJzsv3ZuI1XJJ0+eHIM++t/f348qVOkYDMbP5/PtcrncLJPJKktKShowGIymuLj4p36ta9asicBisWUKhSK1q6tLkpKScuixxx6rIxAIjnfffXeCTqe7SyQSObhcbnNcXNyepUuXos3nAi0tLfTq6urowcHBgkuXLiV2d3dHO51OLAopUZgaGxt7aerUqbWBQKD54Ycf/snheh6TlStXFvt8vnxUZUsikQJobbu7uwWDg4P8oaEhOg6HC3I4HEdCQsKZ6dOn1zGZzN6SkhLbiMmmTZu4VCp17A8//JB9+fLlMXg8Hu3nFiSRSN6oqKiB/Pz8np6enkilUinq7u5mstnsqldeeeUwkUjUjGxW1tjYyFEqlRFffvnlHYODg+kajYaF+gaj69DpdKdQKOybNGnSedTaY86cOajHc2Dk/hqNhn7y5ElJXV3dlIGBgdSenh6Bw+EgBQKBkEgkMkVGRqJzzrBYrO6SkhLttSbolxq7d+8O7+rqKhkcHExSq9VidG20OVxmZuZAKBSiDgwMRKjVaozJZOoVCAR/O3fuXC9yvx5bOAYEQAAEQAAEQAAEQODnBSDghScDBEAABEAABEAABG6QQCgUwjY0NBAGBgYoQ0NDtOPHj4cNDAywKRQKEQWKKpUqiD46j6pWs7OzdUlJSRYSieSYM2fOT310rx0aCkybmpqoO3fuvN1utz/Z19eHNmlTiMXiLS+99BLqmeq79vgTJ07QBwYGuHv27EkPBoPc7Ozs/oiIiN4nn3yy72rAi62srMRXVFREeTyeeFRd6vV6DQQC4dJHH300vFEbepWXl3NoNFp0b2+v0GAwUPl8/sWnnnpKg/rk7ty5M9blcsXg8Xg/Ho+3SSSSoRMnTjB6enqYaP4CgcB9++23W+h0umHFihUogA5d2+oAzamhoYGyd+9ebn9/v7ivr49kMplQ5SdWJBIF5HK5VyaTqTMzMw0Wi8U9d+7cn8LAjz/+mOn1euV9fX0C1MIgJiamDfWDRS0ddu/eHeV0OlPYbLaXRqPpBALB5YcfftiO7o3aO3z00Ud0tVotaG1tZSmVSobT6cShkJNIJPpiYmLM06ZNM/D5fMsdd9zxU4uM63lMXnjhBUkgEBAODg4SUcArFAo9PT09ZI1GQx4aGiKg+4eFhfkTEhJ006dPN8pkMgfazG7EZO/evSSdTsetqqriNjc3c9lsNolMJqPN3LwRERH2rKwsu0qlog8NDbFsNhtHIBDoHnnkkR6/32/Jy8tzoTGiDfkGBwep+/fvjxgaGuJqtVoSFovFX72Ok8Fg2EpLSw1RUVGWO++8E7VH+GlNUJW4TqejnD17VqLX68OMRiPTbDajdhIoqHWJRCLLjBkzdBKJxH5t2I7uu3fvXnxfXx+lublZjManUqkodDodx+FwggkJCTYcDkdAVedWqxU9/04+n9+2d+/e62p9cT32cAwIgAAIgAAIgAAI/FEFIOD9o648zBsEQAAEQAAEQOC/IoBCTwwGg6+srMQUFxejjceu64WCNwwGQ8HhcGF79+6drNVqHwkEAqitw+VgMPjR4cOHe37uQuh+R44c4QUCAapUKkUBoDM7O/un8Bad09PTQ1Gr1TS/348PBAI+nU5nuzZIDYVC+IaGBjK6hslkQoGjaSTcq6+vp6H/TqVSgyhYTU9PR6Www5u8/auvqzaY9evXY9etW4eqlUd+Vv2pwvTaayITJpNJ93g8ZLfbjVo5WPPz89HcgufOnWMQCAR2MBgMeTweFNKaf8776j3RfYbv9e9Wk161wmVlZf3smP9VExTW0mg0XHR0NHpWUPCPnLEKhYKEQm2hUIgqvb3Jyclu1Pbi2utfrfgeduzt7UUBL04ikXiud45oLiqViiSVSoOo/cO1QfT1zuMaDzQ29AsPvMFgIInFYkx7e/v/Cuyv95pwHAiAAAiAAAiAAAiAwP8WgIAXnggQAAEQAAEQAAEQ+I0FRoLMfyUIvXLlCsNsNvOGhoZitm/fPrGhoWF2UlJSU2pq6jksFvvl5s2bB35pGqiyUiAQYHU6XejnqoPRePbt24eCQMycOXNQNefPtYcYPgZdp6ioCIWXwyHutee2tLSEru0Z/O+wjhhdDV1/NjC+NpytrKxE40LjHq5GLS8vxxUWFg7PCc177ty5w9/7d8Z0veeicf0ra/uPrvtLDn+/Zn9fGT1yzWvPR8F5eXk5Mrhuh+tZh3/igkqmUXD+0/OCxoHO+U89K9e7LnAcCIAACIAACIAACPxeBSDg/b2uLMwLBEAABEAABEDgdyGwc+dOVigUEu7YsSNNp9MlUqlUgc/nkzgcjojIyMjjubm5lRgMprm8vNz6u5gwTAIEQAAEQAAEQAAEQAAEQOBfEoCA91/igoNBAARAAARAAARA4LcV+OKLL8IDgUDqhx9+WKZUKsf7/X4ii8UyxMTE9LLZ7L1vv/32GalUij52/3+qbn/bkcLdQAAEQAAEQAAEQAAEQAAE/hsCEPD+N9ThniAAAiAAAiAAAiBwnQJo8zECgSDbs2fPJJPJlE4ikVwkEknB5/MvkMnkzi1btqiv9ma97o/dX+et4TAQAAEQAAEQAAEQAAEQAIFbQAAC3ltgkWCIIAACIAACIAACf1yBqqoqqsfjYX/55ZepDodDKhQKHSwWq3/ixImt48aNc2GxWN8fVwdmDgIgAAIgAAIgAAIgAAIgAAEvPAMgAAIgAAIgAAIgcBMLjGymVV1dTbJYLAQKhRJKTEz0LV26FAW7wxuK3cTDh6GBAAiAAAiAAAiAAAiAAAjcYAEIeG8wMFweBEAABEAABEAABEAABEAABEAABEAABEAABEAABG6UAAS8N0oWrgsCIAACIAACIAACIAACIAACIAACIAACIAACIAACN1gAAt4bDAyXBwEQAAEQAAEQAAEQAAEQAAEQAAEQAAEQAAEQAIEbJQAB742SheuCAAiAAAiAAAjcMgKoz+319LJFx6FJXc+xt8zk/8lAR+b8R5v3P1u/a13QI/Ezxw/3Rv4jPSv/zAy+DwIgAAIgAAIgAAIgcGMEIOC9Ma5wVRAAARAAARAAgVtIIBQK4f5+w7Jrw9xrwjx0XPCPFNqFQiH81QAzCJu6/f+H+urzgJ6F4QwXg8GgP4/8XD3sNPKFxWLRv8MLBEAABEAABEAABEAABG6YAAS8N4wWLgwCIAACIAACIHCzCyiVSmpLSwtTq9XysFgsiUwmY30+HykYDBICgQAWj8eHiERiMBAIkK4Ge14ajWaJj4836vV6S3Fxsftmn+M/Gt/Ro0fJVCo1LBgM4nE4XIBMJlvy8vJc6Jz6+npaMBhkNTc3hyOPmJgYbUREhDExMdF2K88ZhbMKhYLZ09PDMBqNVA6H4xw9erS1tbXVU1xc7P+luaHzGhoaCHq9nm+1WsNsNhubTCbjqFQqBj0rJBIJBbkBLBYbCAaDfiKR6CGTyQ65XG71+/2u+Ph4z63sBmMHARAAARAAARAAARC4eQUg4L151wZGBgIgAAIgAAIgcAMFUGBXVVUlaGtri2xubk7B4/FMKpWKKjFpgUCAjKp6CQRCgEQiBQKBADUYDKLKTTuDwVDKZLJuDAbTOX/+fP0NHOINvTSa30cffcR1OBxJFAqFTCaT3V6vt+OJJ54YQjc+deqUyOVyRZ0/fz4Lg8EQxowZ0yQWi/eO/2UAACAASURBVBV5eXkDN3RgN/jie/fuxZPJ5BiDwRDR398v4PF46kmTJnWbzWbzSLj9c0NAlcz79u1jDA4OZthstjiz2RxBoVBwJBIphF7BYHA42MVgMOjLi8PhrCwWSx8bGztIp9PVJBLJWFRUhALg4dYN8AIBEAABEAABEAABEACB/5QABLz/KUm4DgiAAAiAAAiAwC0lUF5ejouNjU2uqKjIq6iouNvv94eRSCRvMBhE4S4Rj8djCQSCH4/H+3w+HxlNDo/HO8RicU9cXFxzKBQ68tlnn7XeUpO+OlgUbldWVtIPHDiQ2NfXdxeZTKYzGAwjBoM5+Omnn15Gh23dujVJr9ePO3jwYKHX68WVlZVVRERE1D/++OMtt+KcR8a8dOlSMp/Pn9jf3z/20qVLcolE0rhixYrvsFhsX3FxsfmX5nblyhXGyZMnI86cOTNbqVSO6+/vj0IV3gQCwXc13EUhLxaHw4XQM4OqoaVS6WBeXl6PWCyuvf322y97vV5LSkqK91b2g7GDAAiAAAiAAAiAAAjcfAIQ8N58awIjAgEQAAEQAAEQ+A0EUMDL4/Fyz507V3Lq1Kl5qAiTw+H0BgIBYigUIqCAF4/HB3A4nN/j8aDq3SCFQgmIRCJlbGxsWzAYPLFjx46O32Co//FbXG03wPvrX/86tqWl5VE2m02UyWS9GAxmx1//+td6dMPt27fH63S60fv37x/r9/uxZWVlNeHh4U2PP/545398QL/hBVesWEGlUCizu7u7J9bX16eGh4efeeaZZ74kEAjtd9xxh+6XhtLY2Mg5fvx43MmTJx8fGhoq0Ol0IjweP0gikVRer9cTCARQiwYcem6IRCKOwWBQGAxGiMlkeoVCYU18fPz5yMjI5vHjx+sh5P0NFxxuBQIgAAIgAAIgAAJ/AAEIeP8AiwxTBAEQAAEQAAEQ+L8Cc+bMwY8fP77oypUrE7///vtiPp/fed99932L+tGiLxTyorYMqDctBoNxoH9isVgKiUQyhYWFDQaDwd777rvPdCvaonC7sLAw/PPPP8+rra19LDIy0nPbbbddCoVCe1evXn0RBcDd3d0sjUbDb21tFaN2DklJSUM4HE6Xl5eHKn1v2RcKeIlE4vyurq7Surq6tIiIiO/XrFmzl0gkXpkyZcpwe4qfe6GA9/Dhw/HHjx9f5vf7c8hkMkEikVSMHTu2MhAIoL7EXuSGx+NxLpeLqdFospqbmzMuXryYLpfLuzMyMuoSExP3zps3ryU6OtoCrRpu2UcIBg4CIAACIAACIAACN50ABLw33ZLAgEAABEAABEAABH4LARTw5ufnlygUiqKamppxJBKpatmyZTtoNBrR6/XivV5vwO12o4/gh1DrhkAgEPL7/QQCgeBhsVgOPB5vmzp1qk+hUBDlcjlWpVJh3W53UKVSBYqLi1Eo/FOvVdS/Va1Wk00mE6oaDl27oRfqCYvGotPphjdyEwgEqIcrVqvVoqCQSCAQcHa7HRsMBkNCodDX3Nzs+rnNwFC4iCpIe3t7iR6Ph2g0GomogtTr9QalUqnfZrP55XI5ag+Ab2lpoQwMDMi/+eabgnPnzi2QSqX222677QKbzf5y2rRpjSKRCG0IRujv76cqFAoaDofDSqVSD51Od4SHhzvROEfuh47TarUEIpGI7+/vx7FYLNSqAFWuompndJ3/03f29OnThFGjRpHQ3NC1HA4HgkV+ROSMvsLCwoIOhyMgl8t96HY/F4ii4Lm3t5dEpVLxNpsN7/f7h738fn8QtU4gEAje3t5e/7W9b0cC3u7u7tL6+vqM8PDw75977rk9oVDoyowZM7S/9OzV19ezDx06JD958uRKAoGQKRKJ3BwOZ/dtt912ED0ToVAIrTlq44E1Go3k7u5ucXt7e55er78bbVJHJBIHcnNzP582bVptUVFRH1pjZIfW3WKx4NCc0bnI2ufzoWryoEgkClZWVvpG1hu5yeVyol6vJ6NnlEqlBqlU6ogRcvrFHr/oFxZqtZpktVrx6D5sNjuI1gl9SSQSjFqtxkgkElSF7Mdisf9rszl0bm9vLyE6OhqrVquH//9h5DpX19mHxWJRwI1HBGheer0eb7Vacej66Hg0Lzqd7kduGAwm+PfrOXIPOp1O8Hg8AfS8oes0NTURfT4fgUQi4ZhMJvo76ELPMTq/s7OTzOPxKAaDIYSu73a78ajKHt3nn22a91u8x8A9QAAEQAAEQAAEQOC3EoCA97eShvuAAAiAAAiAAAjcVAIoWNVqtaU9PT2FFy5cGO1yuY7V1NRswWAwqN8u+hkJBUw/GyyOTAQFTDabjbV37152a2srdezYseaSkhLL8ePH7eXl5SgsQ0Eo7vnnn2ebTCZJZGQkLjo6Gn2cf/DBBx90oO/39PRQ6urqmLW1tSIUVBYUFFhtNhsK4yitra1sFHrSaLSQWCx28/l8ayAQ6F+yZIn9WkwUtra0tBAHBwep586d42m12jCv10tHx6BwGgW4sbGxFjwerxcIBGSr1cpvbGwc3dLSMqGjo6NMIBDYUlJSmslk8nEul1s3evRoVXJycnBgYID43nvvsXA4HHHKlCkoQLTef//91qvhLgqlKRUVFWGDg4Pc/v5+itlsJqB7cjgcL4/HcwoEAl1GRoYtNzd32PLqmHGbN29mOxwOEZFIJBGJRAybzXYYDAa8RqNhqtVqPArWJRKJm8vlWqZOnWqkUCju7OxsdP+fXsj122+/pXZ3dwu6urpYAwMDdB6PR0Ybn/l8Pj+dTrdHRUVZUG/h+fPnIy8UXIautmiY39PTU1pbWzs6PDy8ctWqVXtxOFzzPwp4a2pqWF9//bX81KlTq2g0Wnp8fLyZRCJ99P77/4+984CL4lr//pTtBdiFhaWDoiBVQUGMisZeErvGqDHF9GuKSW5y33tvojeJSW6KyY3GaKIm9mA3iqIo2EVBpffeywILbN+ZefMsYNCA7RZj/s98QsCdM3Oe8z1nzpz57TPPs3r7zYIl8IG63n777WEcxz118eLFwPr6enrMmDE7R48efSozMzNt8eLFgpycHHl6erraaDQKQeA1mUy0yWQiKyoqSBcXF/3UqVO1Vqu16dFHH9VlZ2fzdu3a5dDW1uZktVrlZrNZZDQaCaFQaFAoFO0uLi6ayMjI1srKSvOcOXNuEFCB1eHDh+3b29uV6enpwFjY3t7O9enTxwThInQ6Hd3U1EQ0NTVZBQKBZuXKlZruY3/p0qUqgUDgqFKpQLyl4IsKEJmNRiMVGhqqDQgIaLKzs9Pw+XxxXV2dLDs726Gurk6q0Wgge59VJBKxbm5uHPRnWFhYA4i0o0aNMnUXeVevXu1osVjsm5qa5AKBoB1CWcDYam5utoexLBaLCZlMZvX09KyMjo5ucXR0ZH/++WcnnU7nWlJSQun1ehC8+QqFwuDt7d0mkUhqnnzyyVaSJG3XIW5IAAkgASSABJAAEvgjE0CB94/cu9g2JIAEkAASQAJIoFcCIPBWVVVNLC8vjwFPTp1OdyQ1NfUrELA6f0CQhB+bQNSTB+nRo0eVVqs14NNPPx2elZUVEhMTkzB//vwUlmUL5s6da4ZQCHPmzJG88cYbAysqKmb5+voagoODi2maPv7hhx+CFyeRkJDgkpiY2G/fvn2TlUqldNasWYVms9musLDQ5dixY/20Wi3EjDX069evEpK7OTg4HFi1alV5l3DVJbbGxcU5MQzjuWbNmpHl5eVhjY2NjiRJ0hKJxDRo0KDCiIiI9P79+59mWVZRXl4evm3btnFVVVURLMu6UhRlFolEzc7Ozhmurq6no6Ojd0+ePNmSkpLivH79+vFCodBpypQpRQqF4tKLL754FTw1CwsLpQzDOG7btu2hkpKSYSkpKar6+noZwzA8FxeXJm9v74rIyMgLo0aNyh47diy0FUReIjs7237NmjVhZWVlE/h8vlwqlXJeXl7VZWVl4kuXLnk3NTUBUx4Ieb6+vlefeeaZcxzHVcycORNEx+sb1LV161bvoqKikVevXg3Jycnpw+fzWfgBD1R3d/f68PDwEk9Pz7OzZs3KsVqtrYGBgZYVK1aILRbLQhB4U1JSQtRqddKbb755Ww/egoICu23btvkdPXr0DZFIFNK3b98WqVS64auvvtpJEAR4sF4X9Du/IGD37NnjZ7VaYzZv3jyptra2b0xMzLHg4OAEuVx+wsHBweXChQv+Fy9eHKvX6z1YlhWAYNvW1savra21d3V1LXjmmWfOyGSylOnTp1dXV1c7ffPNNxEFBQUxtbW1jm1tbSB8ih0cHJq9vLwqwsLCLo4bNy6zT58+Ff7+/nqSJG0exSDugs7/+eefh9TV1UUmJSUNqK6udm1vbxcHBwfXjRgxoq65uVmu0WioqqoqI9j2r3/965S/v7+hy5N39OjRU2iaHqtWq4VgZ2NjI6+goEDZ0tJCjBw58mJ4ePjlGTNmpJSXl7tnZGT0O3v27MDi4uI+FRUVbmKx2CSXy/VeXl4tHh4euQ8//PBlmUxWEhQUVAv9AdcVXCctLS0jW1pawgsLC71VKlXR/PnzL2/cuHF4RUVFUHNzsyN4SctkssbIyMhjr7zySi7Ex169evXgoqKimNLSUseWlhYYj4S3t3dtaGhokbe3d/yrr76arVKpgAWKvHgvQAJIAAkgASSABP7QBFDg/UN3LzYOCSABJIAEkAAS6I1Al8BbUlIy6vLly+EMwxzbtGnTGolEwjObzbaQAzqdjgDvQ3jdX6/XW+3s7ODVcRClbK+w79mzx5XH4w356KOPpmdnZw+PiYnZOm/evGMWi+XaU089ZQRx7dq1a3Yvv/zymNLS0mU+Pj5tgYGB6SRJ/vjdd99lwTmOHz/uFR8fP2jHjh3P8/l81+Dg4BJ7e3vw5JRmZWWp29raRBRFQciCJoVCkRMUFLQlJiYmfe7cubaEYLGxsQIQYOPi4oIqKysj6+vrQ3Q6na/ZbAZPZD68j+/k5FSvVqtzBw8eHK9WqzmNRuO5devWqRUVFYMsFosU4gvz+Xydt7d3gYeHx+kRI0b8EB0dzaanp/t+++23C3k8nuujjz6aqlKp4uvq6k6/8MIL4j179niVlJQMAoFVo9FENjc3C/R6PQ/aDF6lUqlUo1arM9zd3a/FxMSkikSiKi8vr1axWOz4i4A4uqSk5MnW1lYVy7KUl5dXKSSyq6iocGppaXE0mUwikUjUAkndxowZc5qiqHPvvfdeHoiB0F6FQiGOj48PqK+vH9jc3BxdW1sLCeHc+Hy+laIoFpLCSSSSNqVSWa9QKM55eHhcDg8Pzw4NDdWcPn2aa2pq6i7wnnrzzTdjWZa9pQdvl8AbFxf3hlgsDuvTp0+bQqHY+Pnnn4PAe10M7RRUQVSlt27dGqTX68fv379/VF1dnfuIESOOh4SEHLOzszvu6OjocfLkyfCkpKTFWq02wGAwSEQiUTtJkqa2tjaBSqVKXbhw4c9OTk5Zzc3Nhuzs7MH5+flDa2pqokFkhR+r1QphLoxCobBFpVJleHh4XB02bNjFoKCgGvAEhy8nvv76azmfz/c6d+7ciJqampi6ujpPg8GggDjT7u7uLe7u7q21tbXOOp0OPJ+bHR0dd6xbt263n5+fFoRrEKtHjhz5NMMwj3Mc5wjjSSAQGOvq6vg6nU43dOjQhMGDB6d7eHiUJSUlwRgM0Wg0/VtbW911Op2TQCCwCAQCk1Ao1IvF4gqpVJrn4uIS//e//z3Vz89PB0I0CLwajWZmXV3dmLS0tFCxWFwZFBSUWlVVFarVan31ej14LBMMwxh8fX2Tvb29ISGgpaGhoX9TU1NYW1ubBARrvV4vlEqlBpVKVdevX79dMTExZ5RKZSF82YIzIRJAAkgACSABJIAE/sgEUOD9I/cutg0JIAEkgASQABLolUCnwDu+qKjo4YsXL0aLRKKk2NjY9SaTSWK1WsUsy/JBKLRYLByInzRN65VKpYEgiHZnZ2dbiIStW7d6CASCh1atWjUrMzMTBN4Njz/+eJzJZLoKAi/UERAQYLdgwYLJJSUl73p5een79++f9osX7VcHDx68Cuc4d+6c9+7du6M2bdr0hl6vDxQKhfC6fYObm1ujo6NjK8SV1Wq1ipqaGrnVam2ZNGnS3lGjRp2eM2fOlU7BE8I4DNy2bdv41NTUGUqlUgehHDw9PTXQDhBMKyoqHCmKMkydOvWiv79/rlAorNq3b9+ksrKyIRqNBkIlWMAT1NPTM8fDw+NiZGTkAV9fX2F6enq/r7/++gmapp1nz5593sXFJe6FF144U1paqlq7du3Q7OzsJ0pKSvq3tLQo/P39q9RqNSQPY8rKyiDJmBSS1KnV6vwFCxYcVygU5/v3758vk8lUn3/++cTS0tKXcnNzvZqamkSenp7Frq6uGicnJ73JZBK2tLTIIfQCvPYfGRmZQ1HUjxs2bDgFnpgQC9doNKq//fbbWXV1dcMbGhqcRCIRz8nJyQoxaUEwhhi41dXV0oaGBombm1uFl5dXyoQJE3ZHR0fn7NixQyuXyx8rLCy0xeB1dXU989Zbb+1iGCbjTkI0HDly5A2pVBrer18/k0ql2vjJJ59AiAZbkrXOwQbra1qr1crWrl07tq6u7k/Xrl1zq6urM44ZM2bf4MGDE0pLS89Onz7ddceOHYOPHTv2p7q6utDGxkY7T0/PMvDGVSqVDc7OzhcWL158VCwWW7ds2eKdnJz8ZH19/YCmpiZFnz59Gl1dXVv5fL4JWJeUlDgKBAJWqVSC53jsqFGj0ocPH14OYSk++OADTx6PN+7QoUNj8vPzI1UqFYwP2xjWarXCuro6u7KyMk+O4wg3N7dKDw+PzWvWrNkBoRp8fHxsMZtHjRr1bEtLy+KSkpK+YA94oUul0gapVFoWFhZ21tvb29jW1uaxZcuW6NLS0kCZTMaqVCrW1dWVA8G7vb2dV1FRAWNRqNfr+T4+Pv8EEVksFmsgRAQIvFqtdnZxcfGks2fPPgTjWqVS1SqVSqOdnR30K1dZWamALwDs7Owg7AjEGoYQDyY+n29Qq9UtUE9VVZWqpqbGvb29XR4dHf3zQw89dJgkybjly5ffENIEp0UkgASQABJAAkgACfzRCKDA+0frUWwPEkACSAAJIAEkcEcEQHytqakZl56ePv7kyZPjHBwcauF184qKCll9fT2IUXyWZSHpFSR2snm4Ojk5gah1/o033jgLibt27drlRlHUQ5999tmMzMzMh0aNGvXj7Nmzj3Icl9ol8EZFRdnNnTt3QkFBwTt9+vQxDhgwIPMXp9rVmzZtSoNQEEePHvVLTEwc+uOPP77IcZyXh4dHrUgkOgmv5js4OOh4PB7faDTa5eXlTWAYpv+AAQMynJycjrq7u8dOnTpVtGfPHp+cnJyZtbW14RAGQKFQJLi7u1+BeKeQ3Eun09mXlpZOZFm2n7Ozs8bZ2fnErFmzfj5x4kRAYWHh4Nra2jFyubzJx8cnXSgUpv8ifuaGhYWB4OpUWlo6YOvWrY9RFCWbPn36EV9f34sODg6FtbW1g06cOAHJ6aYJhUKjvb19hZ2d3Xk7O7tKmqbZ5uZmp4aGBq/a2trhUqlUEBQUlG9vb7/vww8/PA0xVT/99NPxxcXFL1dUVCi0Wq2uX79+Ca6urjkkSdaAsG40Gl31ev1oi8WislqtVjc3t02vvfZavFAobD5z5ownQRDhcXFxY1pbW31dXV2rRCJRCcuypSAEwmv6zc3NPIvFEsYwzHBIBiYUCosnTZq0a9CgQamXLl2qsVgsT0CStcuXLweo1eqTkGSNoqjcyZMn27yie9pAWD506FDfuLi4ZWKxeIinpyckJdv27LPP7mJZ1sgwDENRFMXj8azFxcWywsLCodeuXRuRl5c3CtrA4/HKBg8evD0mJubCo48+ml9cXGz35Zdfhl66dOkNs9nsD8q0RCKJV6lUl+RyudbJyanqySefLE9KShqcmZk5LDk5eQxJkjq1Wp3N5/MLxGJxnUgksjY2Niqampo86uvrh4tEIrvo6OhUDw+Pk++//35SaWkp9be//S2orKzsCYPB0M9isUiUSuUZlUqVy+PxWnQ6naipqUldWlr6CMdxPnZ2dq1ubm4/fv3119vFYnGzj4+PpbKyUrBgwYKn29vbH6+vrweP3KJBgwb9LBQK64RCoSY8PLyuuLjYp6qqakJbW5srJH8TCATX5HI5eE9D8jn4kkRiMBg88vPzg0tKSiIDAwPXv/rqq/sIggDvWohXDQkFp+Tl5U08c+bMeD6fXxgcHBxH07SGpmkdhPHQ6XTO4M1bXl4+hqZpV29v70o+n3/JarUmK5VKPcdxbFlZmUSj0YxlWXZ0v379Ctzc3E7a29tvWr16dVNPIVbuaKLAQkgACSABJIAEkAASeAAIoMD7AHQSmogEkAASQAJIAAn85wl0Jlkbe+nSpYmHDx+eplareUOGDKkrLy+X1NbWCpuamngMw5A0TUMcXgpen1er1RUSieSnkydPbiEIgjl48KCaYZihn3zyCQi8thAN06ZNixcIBCndPXhfeumlsQUFBW/069fPHBoamsUwzLe/eKBmgHfk4cOH/c+dOxe9bdu2J0UikcOwYcOy7O3tt3755Zfx8Bp6YWEhXywWg8D6+i+hH6a7uLhoRSLR/vDw8M8nTpyo2r59+6BTp069BLF0JRJJq0qlWrtp06Z48IaF1+uPHDkiWbNmDQh0D4PYy+PxDly4cOHbvLw8hzVr1kSkpaUtcXV1rZw1a1YCwzAp8+fPrwDaBw8e9KqpqQk5cODAbJIkefPmzYsNDQ3Nq62tbUtNTX0kLS1t9MWLFyO9vb2vTpo06TiEuPj73/9eAscmJiY6JSQkBBw+fPhZhmGCHBwcGLVaveXjjz8+CALup59+OrqoqOhPWq0WwmFUDB06dOOcOXOSx44dC3XTq1at8tFoNIvz8/NB3PQMCAj48fXXXz8skUhKjxw54v1L6OLh8fHxwUajUTpz5sz0wMDAbIZhCiDMAHhdg8hYWFj4cFtb25yMjAxnk8lUO23atNjAwMALmZmZJSaTaUlnkrW+zs7Ox//f//t/261Wa8HNcX67jzoI0bBjx46+x44de52iqGg7OzuhSqU6FB4efoxhGFvIDoFAQDEMYzEYDHZtbW1TCwoKglJTU52cnZ3LPD09rwQGBu6eNWtWVmBgYDMUX7x4cWBJScnbMpnMQ61WN9rZ2W18++23Qew2grcyCJ96vf6p6urqqcnJyQMgAd4777yznWXZjFmzZlV2snYoKiry+PLLL//EcdxQHx8frUql2ve3v/1te3Nzs2zlypWRly9fftHJyYnu27dviY+Pz/bXXnst+cKFC9ohQ4bw161b55GQkPCWyWSC0A+co6Pj5h9++GErwzAtlZWVjL+/v2DOnDlPGwyGuVCfWCw+9+qrr64dPnw4eBEbYXwuXbp0SEtLy1xvb2/Cx8enceDAgee8vLzqysrKIMEayXGcrL293T82NnbkuXPnpkZEROx44oknDrEsC57uLdBOgiDGZ2dnT0hMTJwgkUiSfvjhhy/4fH7d8OHDwTuaOHDggFtZWVngypUrl3EcFxgTE3NJrVbv/eqrr0AoBv62xHJRUVFPkST5nFwuZ8Ri8XlnZ+fPv/vuuwaMw/ufn0PxjEgACSABJIAEkMDvhwAKvL+fvkBLkAASQAJIAAkggf8hge4C76FDhx5RqVSWqKioYoi7azQaSXDIhPfLIU8VePDyeLx2JyenGpFIdHzDhg1HSZKE+LcuFEWFf/jhh4/l5eWNjYmJ+X727NlHKIqyhWjoisH71FNPjSstLX07ICDAOGjQoAyWZa8LvCdOnICkVJEbNmx4WiKRkPPnzz8ulUrj33zzzctQd2lpqdBqtcoff/zx161W63S1Wq37JQbsvtDQ0I8HDhwYcOjQoZgDBw487+joaJ0yZcp5Ho8XO3HixIvgYQw4U1NTeXFxcYNbW1tDm5ub/Xg83pUPPvjgECTtWr9+/ZBLly497eHhUTV79uyTDMOcf+KJJ2wibWxsrC/EuN23b99MSNa2aNGinyIiIkpTU1O5/fv3P63RaIZqtVp7tVp98MknnwQv1qIFCxaAcEkUFBQId+7c6ZaXl7ewrq4uuqqqytvf3//gW2+9ddTOzq5l1apVQ/Py8l4GkZzP5+d7e3uvfuutt64GBQW1g8fnt99+62YwGGanpaUNh5iswcHBO5566qk4oVCYU1BQQBMEob5y5YodJGmbNGmSSKfTOVZXV7uwLCuGxGNGo1GUmZnZv6ioKLS9vZ0Si8WFM2bM2BYSEnLu9OnTpSAAVlRUjE9OTu7j4uJy7J133tlB03T+I4880tjbEMzNzZXHxsb2OXHixBtarXZ4W1ubzM7OrsDR0bHIarXaknjx+XwCYgCDIA5hLTiO44Pg6+LiAqExLjg5OaVHREQ0Dh482AIhLN5///3gzMzMNxUKhTwyMjJDKBTuW7ZsWXKXWAnCZ3Fx8dK2trZppaWlnnZ2donLly9fTxBE6ejRo222JiYm8i5cuGB/9uzZ1/R6/bjm5mapnZ3d3tWrV/9QWlrqs2vXrujjx4/P9fLyKpw1a9YJqVSaGB0dXRQREQGiKLlo0SKXxsbGd1pbW0fU19fzlUrl5k2bNm2pr69vGTVqFIRo4P2SEO0FkiTn9O/fv8bDw+PsokWLYr28vNra2tpAwKW2b98OYUC8+/Tpw/Pw8BDL5XJ1Y2OjS1VVlTOEU7BYLBAywystLc3jypUr7lFRUVtefPHFn+Vyeca4ceO00E4Y27+Erhh79uzZcJqmE/bu3fsv8Cj29fU1Qjv379/vWV1dHbxy5cqXrVar64wZM/b4+fmdXLZs2aVuSRHZOXPmPE4QxNPQHRRFXXJ1df30yy+/RIH3fzi3YlVIAAkgASSABJDA/54ACrz/e+ZYIxJAqEzgXQAAIABJREFUAkgACSABJPA7INAtRMO4kydPPgyv+UdERJyEV71B2AWxDjbwarRYLPD6vRFi2/L5/LzPP/88t1MEVYPAu3Llyvkg8I4cOXLDnDlz4kiSvNJd4F22bNmYkpKStzw8PKw+Pj45LMuu2bZtWzp4q545c6ZfQkJC1Pfff/+sVColFi9eHGdvb3906dKlKVAHxC61WCx28+fPf9VsNk9zcXExgMAbFhb2UWBg4ODExMQxu3fvXuzm5tb60ksvHSdJcv+zzz4Lx4JXpE2gPnHihHNNTY26qKjInaKomiVLluRVVFR47NixI+rcuXOLPTw8KufNm3eSoqgzc+fOtQm8Bw8e9K2qqhq4d+/emWDnwoULfwoODq7LzMwUb9269VmDwTBQKBRC7N4f//rXv25RqVTtHh4eIAiC2EmuXbvWvrGxcVxmZubonJycEUFBQYkvvPDCSYVCUb169eqI7OzslzqTb+WoVKovN2/eDMnnbHFsN23apGZZdvrly5dHXrt2bUhoaGjswoUL4wQCQYZcLje6urqKi4uLnVJTU70yMzPDtFptf4PB4Mvn84UkSQohwRwI2NXV1c40TZuUSmU2CLyDBw8+Ex8fX8zj8V4oKyubkJyc7NPpwbvDaDTmdSWu62l4gsC7bdu2PklJSW9AbjGIFSyRSK7Z29tnGI1GEEs5oVAIIRoI8CS1WCyQnM/o4ODQ5uvrmzNu3LgCLy+vRojdC+e/cuWKasuWLYPOnDnzmkqloh955JGLFEX9/MILL9j6HTYQPrOzs5e1t7fPqK6udlUqlQlffvnlOrFYXO7n59fUJQTPmTNHLJVKX21qapqcn5+vlsvle7/55ptNJSUlgYcPHx4WHx8/1c/PL/31118/xOfzzz7yyCNlXR6tkyZNUv0SP/j/6XS6GBB4wYN3/fr11wVe8NCdO3fu8zweb1ZkZGRR//79z48bN+6wUqlsdXFxgf4iW1paJEaj0WHdunV+5eXl/mazOZBlWQil4UTTNESogJjEIALLioqKRFFRURvfeuutA3K5PHv48OHaFStWECDog+h+4cKFUJqmjx84cOBrOzs7raenJ8S9tiUjLCoqCvvggw9eZBjGecGCBduDg4NPLV68GGJZg+gPY51ZtGiRTeDlOI5HkiQIvJ//85//rEcP3t/BpIsmIAEkgASQABJAAv81Aijw/tfQ4omRABJAAkgACSCB3zMBEHgrKiomVFZWjrp27dogvV4PCa2+6s1mlUoFAhIRFBTELV++3OaxuWfPHtdfkjhFfvzxx3NzcnJGjRo1avOsWbOONDU1XV62bJkB6oAYvCtWrBhVUlLyCk3TPB6PV8Jx3JdHjx69Bt6RSUlJ/RMSEoZ99913L8pkMsGMGTMSJRLJrvfff/8U1JGSkiJxcnKynz9//itGoxE8jQ3g6RkREfFxYGDgsEuXLo0FL1s3N7f2JUuWnCVJcs+iRYvA+xcUavAmtYBX7IoVK8isrCwS7A8MDCT79OnTb/fu3cOTkpIWeHh4lC9atOiYyWQ63yXwHjlyxKe6ujr0wIEDsyCWb2eIg7bi4mLF5s2bnzCbzQGQ6IvH46179NFHN82ZM4fXyc72unxSUhIkSws4evTow9nZ2Y8FBgZenjFjxjlHR8eyTZs2DcrJyXkRkmRRFJXt4uLy1fLly9O7xM/Y2Fi12WwGgTfm6tWrkaGhoT8tXrz4MCRCi4qKMjQ2NoquXr0aeurUqeijR49OaWho8Glvb7eTSCTgEQziKmm1WiUQ1lYmk+ldXV0zZ86cuT0kJOT0+fPnC81m84vl5eUTL1686O3i4pLw9ttv77BarTkzZ86s763/z549K4+Pj++TkJDwhkAgGATippOT0/Z58+bttVgsEA4DPHgFZrMZYs6yYrEYPE+Np06dgt/se++9x3WPA3vmzJk++/fvj96/f/+LLi4u3Ny5c88RBLEPwid0F3gzMjLeaG1tnVlRUeHm4uKStHbt2g0CgaCkb9++YKuN9YoVK4TNzc0v19XVTUpPT/eUy+UHvvrqqx/y8/NDYWydOHFiIiTXe/HFF4+LxeKEKVOmFIAYCvaMGDFCRZLk36xW60ij0QjJ6n5ctWrVVoFA0NwVouGZZ555hiCIaUOGDCn29/dPjoqKOta3b18NSZK2djc3NzsYjUb3pUuXzobkdZCEjyRJsaOjI8myLAOO8CRJCtra2iD0iSgyMvLbv/zlL3sh3vOoUaNaVqxYwWq12rnQJ8nJyUMkEsmJffv2/UsgENT7+fm1gZ379u3zAY/yf/zjH39iGMZ1wYIFu4ODgxOefPLJCyAydwm8jz322CKSJJ/l8XisQCBI9vf3//LPf/5zHST/+z3PR2gbEkACSAAJIAEkgAT+HQIo8P479PBYJIAEkAASQAJI4IEl0CnwTqmoqBh9+fLlUL1ef/jq1atf3E2DQIhkWXbwP//5z3n5+fljx44du3PWrFlxv7wqf+65554DYY9XXFws/uc//zmytrb2FZIkRRRFlbMs+8W+ffuugJctxJI9e/bs8A0bNiyBhGSzZ88+LZVKf/r73/+eBLZ0efDOnTv3FfDgdXNzM0il0v0hISHgwTvs/PnzY3bt2jXb09NT98orr5zj8Xi758yZAwIvCK4gRFvr6urEGo1GXllZCR6V+vDwcE1xcbErePCeP3/+KS8vr9rp06cnsSx7YsGCBSD+ESCoNTQ0hO7evXsOnGvu3Lk/hYSEgAevaPPmzc+ZTKaBDg4OFnt7+407d+7cRBAEeKbavHfh9/bt22WNjY0gnsdkZGQ8HBQUdHrhwoWJKpWqYs2aNYPz8/P/BB6ufD4fYg6v2rlzJ3jw2mLZbtmyBYTzmampqaOuXLkSOXDgwL2PPvroEYvFkgJJ5ywWS5/Y2NiHKyoqhjY2NvYDr15PT88qq9VaYjabG4xGIwi9A2majqmoqKBpmi6aM2dObHBwcFJ6enpuW1vbn8rKyiYlJyd7OTs7H3vrrbd2MAyTdSuB9+LFi3aHDx/uGx8f/6ZIJAr18fFplclkG19++eWfJBKJzW5I6Aa/LRYLZ29vz4BAOnr0aNu+m7ft27dHQ+K0AwcOzHFycmp/6qmnEgUCwaElS5ZA39niyYIHb1paGngMz6qrq/N0dXU9/fHHH//A5/NzAgMDazq9tJm5c+fyZTLZaxqNZnJOTo6Lg4PD3rVr1/6Qm5s74NixY9GJiYlT/P39C5599tmTEonk2NSpU6GPbV9STJ482Qk8ePV6fYxGo+E5Ojpu+fHHH7dyHAdJ1mwhGqKjo1/g8Xizhw8fXurv738ekqw5Ojo2eXh4mEpLSwXvvfdeaGNj46TKysoIi8Xi6e7uXg9JC0UiUY1er9eZzWarQCCQgEdxaWnpsKioqB3PP//8YUdHx/QRI0Y0g8BrsVhmFRQUTEpMTIRkcccPHz78uUAgaAgICLDF4IXxWFdXF/b++++/zLKsGwi8AQEBx5955pnrAi946T7++ONPsCy7BDqdJMmLEKIBPXjvZlbDskgACSABJIAEkMCDSAAF3gex19BmJIAEkAASQAJI4N8m0Bmi4dHi4uKHk5OTQ/R6/aG0tDQQeG/wtLxVRdu3b3ehaXrgRx99NL+wsHDi5MmT9z/yyCNH1Wp1op+fn8nHx4eXn58vWrVq1YjKysqlAoFAKBQK4fX4z7dt2wYCLxkXFxd6/vz5kZs2bXpSLpfzZ8+efVYmk/30l7/8xSbwlpSUiCAG77x5816FJGuenp5GqVS6Lygo6KOBAwcOSUpKenjHjh3zvLy8mCVLllwDcXjChAkQ79UWnqGuro7IyclxLS8v96yqquojkUgqp0+fnt7a2mq/YcOGwZcvX37W09OzadKkSSCUHV68eHF2l8dkVVVV2L59++aQJMmfN2/eroEDBxZdu3aN2bFjxws6nS6aIAiJu7v7ntdff/0nqVRa7ebmpndxcaHKy8t5J0+edMrLy5tZVFQUnZ+f3y8gIODIyy+/fFwul9d99dVXQ4uKil4RCARGkUiUJRAIPtu7d29G12v0GzZscOPz+bNTU1NHX7t2DQTeA1OmTDnK5/PPt7e3OxkMhoc2bNgwFTw67e3ticDAwILZs2enuLu753h5eVUbjUY2NjZ2fFFR0eMXL16U6HS6iscee2xPUFDQicLCwuy6urrXKioqQOD1UKlU8cuWLdtO03TWtGnT6nrr75SUFPsDBw74HTly5E2JRBLcr1+/JoFAsO6bb77Z0d0z904H5vr16ydkZWVN3r9//0RHR0fN888/nyAWiw8vWrQIxoW1S+DNysp6ra2tbVZtba2vh4dH8t///vftPB7vanh4OCRZo2tqarj169cL0tPTITYweKTLFAoFCLw/FhYWev38889Rp06dmjVgwICqefPmnReLxUeioqLyfHx8bDF4ly1b5lxcXPw2xBWuqanhOTs7b9m2bds2hmGafHx8QLSnwsLCXhaJRPNGjhxZ6e/vf27EiBG7/f39IUSEpaWlRT5//vxxZWVlEBvXUS6Xm6ZOnXo+JiYmIzQ0tFAgELTrdDqIJa3+4osvRp05c2ZOZGTknsWLF8c7OztfGTFiRNOKFSvgmpuRlZU15dixY6NEIlH8kSNHPhEIBI0QlxmYHj582LukpGQgxOCFhIKPP/64TeB97rnnzoOHOpQBZiDwchy3BOIgkySZ7Obm9gkKvHc6KrEcEkACSAAJIAEk8KASQIH3Qe05tBsJIAEkgASQABL4twiAwFtfX/9oSUnJmHPnzoVZLJbDKSkpX4Jodaevc//8889OFoslaPny5QtLS0sfeeSRR05OmDDhRGBg4PH+/fvrwSPSYrEoPv7445iUlJTnIJGbu7t7HsuyX27ZssUWO/T48ePB58+fBw/eJyUSCX/mzJlnxGLxrnfffdcWoqFL4P0lgdmrJpNpuqurK8Tg3Q8xeIcOHTogISFh+L59+55wcXFxfOihh5p8fX03P/3005Awrd1gMJB6vV505MiR4bm5uYMuXbrkw+fzz6xbt26nyWSSb9y4MeLixYsv+Pj4tI8fPz6Fz+fvW7hwIcQGZvbu3evb0NAASdZmEQQhnDVr1r7g4OD03NzclkuXLi0oKysblZ+f7zdgwIDsadOmnff19T03bNiwUpZlzeXl5ark5OT+EN6hqampn8FgoH18fHa98847cWKx2LBy5cqYkpKS18VisUkikWSJxeLPdu7ceYPAy7Ls3CtXrjycnp4eGRERsW/mzJlw7PkrV670ZRhm2r59+0YYDAavMWPGVA4aNCgvOjo6RyqVQmI8QUtLi3Tfvn1hFy5cGFpcXAxetUWPPfbYrtDQ0MTU1NSc5ubmN6uqqianpKS4uri4HHnrrbe2MgwD7bitwHv06NE/g8AbEBDQKBKJvvvyyy93dHnc3s2A/Pbbb8dkZ2dPjIuLm6pUKpuffPLJEzwe7yDET+4SjMGDt7Ky8vmGhobpmZmZA3x8fHLffPNNSFR3ISQkpIBhGKtGoxFcuXJFsWbNmld0Ot1wHo9ncnR03P/ZZ59tr6mpEa5bt25Qamrqc/379+eGDx9e5Orqunf06NFpdnZ2eogX8uOPP7odPHjwda1WG9na2mpVq9VbN2/evL2bwEtHR0e/KBAI5j300EM1fn5+F8LDw/e6uro2VFZWmh0dHR0XL148OTc399UBAwZYg4KCKqKiog6NHDmyUKlU6kBoLSkpUV27di1q//79Q44dOzY4Kirqx1dfffWgSqVKi46OhhANhNlsnp2bmzslMTFxpFAoPBIXF/cJTdONYWFhOuB64sQJ7+Li4oHvvvvun6xWq3rhwoW7/P39j7/wwgsXbhZ4SZJcwuPxIB5ycv/+/Vf9+c9/ru3yDr+bPsKySAAJIAEkgASQABJ4UAigwPug9BTaiQSQABJAAkgACfxHCYDAW1paOruoqGhiUlJSOMdxh06cOPG50WjUdcWCvV2FcXFxdizLer333nuPV1ZWzvb19a3u06dP5rBhw07b29ubW1tbxYWFhc6pqamhBQUFY3x8fBpDQkKuchy3Zv369WngHXnixAn/kydPDtu4cePzMplMOGfOnNPdBV6O44RVVVWyadOmvQZxadVqNXi92mLwjh8/3vXYsWNhZ86cmWc2m4Nomnb09PRMCgkJuaJWqxt0Oh2/qqpKmZubO7i5udlHr9dTIpHowOrVq783Go3K77//PvLcuXMvqdVqOjQ0tFipVO4LDAxM9vDwqK2rq3MrKysL27p163ySJO1mzJhxtG/fvuctFkthYWHhiCtXrsSkpaWNcXJyYjw9Peu9vLxS+/TpU2Jvb68tLS11Lykp6Zeenh7BMAzt5uZWpFarD7z22munBQIBb8WKFeNKS0uXCQQCs0AgyAaBt7sH7yeffOJBUdSijIyMUenp6QMjIiJ2L1iw4DDLssklJSXuDMOM3b1793ij0dh/2LBhzeCd6ufnV8FxnLytrU1eVVVlB965V69e9dLr9Ra5XA4J1GIHDRqUlJ2dnVdeXm4TeFNTU9VdAu/tYvBCiIaDBw/6gcArlUptAq9QKPz+66+/vieBd9OmTSOuXbs29sCBAzMcHR21zzzzDCS5uyHJGgiX77zzzviysrKxV69eHa1QKCzQT2q1Ot3d3b1YJpO1FhYW2uXn57unpqZOZBjGpX///pmurq7xy5cvP6LVarkPPvggpLKy8lmKorwFAgHl6el53N/fP9PBwUFTXl7uUFBQ4JOXl/eowWDwpiiqzc3NbcsPP/zQJfCas7OzeQsWLHjpl+SC80NCQiBsw9kJEyZs8/b2rs/JyTE5OzvbvfbaaxNKS0tf8fLyEnh5ebUMGDAABP8asVgM4UHkFRUV6ry8vLDs7GzfrKws9+jo6A1vvvnmXqlUmj5mzBgI0UDo9fr5BQUFU5OSkh7i8/mHT5w4sZJl2aYugRdiQldUVAxavnw5CLwuCxcu3AExeJ9++ulkjuMgoSB48LJTpkxZTJLkcxRFUTRNJ/fr1++zTz75BAXe201muB8JIAEkgASQABJ4oAmgwPtAdx8ajwSQABJAAkgACdwrgeXLl/NMJtOiwsLCR0+cOBEpEAgOxsXFfdzda/B2587KyhJQFCV/8cUX59TW1i6srq72VKlUOnjNXqFQ0G1tbfYXL14EcUtVUVGhCAoKyhs5cuR5giDWr1q1KgPOf+jQIUjcFbVp06ZlDg4OkgULFiSBwNsVg7egoEAoEomkEydOfJVhmBkg8EIM3iFDhnz83nvvCX766Sev8vLyKXFxcQ+fPXt2xMCBA7UDBw5sCAwMrGxtbZUWFRV5njt3TqXVai1Dhw7NUCqVOzdv3rzp8uXL7mvWrBl++vTpl+zt7V3d3d2NAQEBByIiIsCT9JKjo6N9RkZG8DfffPMMn89Xg2exi4tL/Msvv3zu8uXLqm+//fah7OzsJTU1NX4mk8lh6NChDQMGDKh3dXWtS0tLc8vLy3OrrKwkIZHWokWLDisUijNLlizJzs/Pd3j//fcnV1VVLWNZ1sqybI5AIPg0ISEBPHhtiez++te/ehME8VxmZuaItLS0/oMHD45duHDhYbBLLBZLIMHbqlWrHm9raxupVqvtfHx8jP7+/lqj0ShoaGgQ5eXlSXNzcyUQ/9je3r7d3d09E2LwhoWFnT558mSB1Wp9rbKyclJqaqqbs7Pzkb/85S/beDxe3uTJkxt663NIsvbzzz/3OXLkiE3g9ff3Bw/ejWvXrt15Lx68sbGxkWfOnBkdGxs7W6VStS1dujQRIhE8//zzEKLh+nbp0iX1li1bIi5fvvxMe3t7gNlstouMjKwJDg6ucXBwqMnMzHQGRrm5ufYMw1SC8DlkyJAzCxcuhC8Q2FdeeWUARVELEhISxhQUFIRERkZmDhw4sBBiFufm5noVFBQEFBUVuVssFkKlUtW5u7v/sHHjRpvAe/nyZcugQYN448ePX0qS5BN+fn4GSPT2+OOPrw0LC4O+NoAX+rx580YZjcaXNBpNH5IkHcLDwxs9PT3b7ezsTCUlJYrc3FxlcnKyoqGhQWK1WgXDhg37/vXXX98jlUqvTpo0yRaiobW19Yni4uJpSUlJUSB0JyYmvg/527oEXrhOqqqqIj744IOXrFaratGiRVsGDRp0Yv78+Skcx4GXNjzXMJGRkU8SBPECJAYkSfKCn5/fyh07dmCStdtNZrgfCSABJIAEkAASeKAJoMD7QHcfGo8EkAASQAJIAAncCwHwjNy1axc/Nzd3dnFx8fhz586FSCSSxO+///47hmFqhg4d2non5wUvYA8PD8HGjRujNRrNmKysrHCr1eqsUqnMkHhLKBQykOtJr9cLmpqapG5ubpV9+/ZNI0lyy9dff50NdSQkJPQ5derU4G3bti2WyWTU7NmzE+VyecLrr79uE/pARBaJROIlS5Y8b7FYJikUCjO8wh4cHPyv9957j4yPj7evqqryP3LkCIRMeATi/IrFYkKpVILgKWpubnbQ6/WQdKwyIiIiwcPD48x77713uaioSLVu3brwjIyMx5qbm/0NBoO9o6NjDgixXl5eP02bNo1LS0vzXrdu3bNisdhj8uTJl5ydnY8vXbr0bGVlpeiLL77w02g0UGdkc3NzsEKh4CQSiVkkEunb29tFJpOJFIvFlU5OTiDiJTo5ORU/+uijjeXl5XYffPDBw3V1dc9CKAyKogolEsm6rVu35oIHJnhjfvjhh+4GgwES10VlZ2f7hYWFHZg3b95xPp+fQdM0QxCEcs+ePZNrampiqqurB4jFYqGzs7ORx+ORHMcRBoPBlvAMfkiShERwxZMnT44LDAy8mJKSUkwQxGOlpaWjrl692tfR0fH00qVL94nF4sKJEydCXNket6ysLNn+/ft9Tp48+aJQKPTz8/OrEQgEuz799NO4e4nBGxsbOzAlJWXYgQMHpikUivYnnnjiDE3TJ55//nmb8N+1nT9/XhwXF+cDgnRZWdng2traAQqFwiqVSk00Tet0Op2wra1NStN0vVwuzxgxYsThoUOHFkyePBlETe7DDz90FQgEkcePHx9fUVExUi6XGyQSiU4sFrdxHCcFT+7Kykpn6C+5XN7o5ua2efXq1duFQmFTaWmpdcCAAcIpU6YssVqtc9zd3fVOTk5nZs2atSE0NBTCgRihv9544w0/s9k8IjMzc7hOpwt2cHDgxGIxy+fzrWAfeI7r9Xp9S0uLWKvVOg4cODB+7NixCRRFnX7zzTcbVqxYQUKStfLy8nEQD5vP55/48ccf17i4uLR4enqCiEwcPHjQq66uLviLL754wmq1Kh977LHdISEhF+bOnZvRPUTDsGHDFnEc94zZbIYkgylDhw5d9dJLL9UEBQVBwjjckAASQAJIAAkgASTwhySAAu8fsluxUUgACSABJIAEkMCtCIAglJ2dzT98+PDDlZWVUdeuXesjk8muvfvuu4cIgqi7U4EX6oBz7dy507uioiLg0KFDEdXV1f0NBoMrTdMmmUym9fX11To4OFhNJpNQKpVqZTJZOUmScatXry6B4+Pj4z3T0tIG7N27dzyIwtOmTUvm8/lpL730EgiRcH5eenq68MMPP5zBMMxDMpmM4fF45z09PXcuX76cTUxM5IWFhUn/8Y9/QN2QWEyp1WolIpGItVqtfBB5nZ2dm9zc3ArHjRuXEBUVVRIREaEpLCyUg1dkYWHhyJycnAGlpaWeCoVCZ2dnl+bj47Pl6aefbr9y5YrTli1b5opEIrfRo0dnKZXKi13C86ZNmxzEYrH3rl27IsvLywe1t7fLLBaLAGzm8/kmqVTaBrFxAwMDsyZOnJjG4/Ha/fz8LNnZ2ZL169eHazQaEKM5Pp9fJRaLD6xatQq42ATer776CjyORxUXFwcWFxd7BwQEJM2YMeMSwzClU6dONezatYvSaDQRV69ejTh69Gi42WyWy+VyFvhJJBKLnZ0dCM0gMHI6nY4SCAQNI0eOvOzj45OdkZFRqVAoHioqKhp09epVP6VSmbZ48eLTIpGoavLkyb0K+ykpKRLwpj116tR0oVDo6u3tXQPxjN99993L93K17du3r29aWlrIsWPHHra3tzfMmDEjlcfjpTz99NO2fu++AWuSJIOOHj06MDMzc6DZbJayLAve48DLSlGUISQkJD8kJCSzX79+KWFhYc0gaMLYzMvLk2m1WtetW7cOKykpGVZfXy8zGAx8Pp/PSqVSRigUUi0tLX2AIUVRRpVKtRXCTnQXeJ944onpFovlYScnJ729vf2V2bNnH5gwYUIbiOdgJ4QqsVgsrmvXro2pr6+PgKSALMuCVy3LsizUYfDx8anX6XTiqqoqV39//9zg4OBrFovl7EcffaSBWMN8Pj+mtrZ2cFZWli+Px0tdtWrVPoFAcD1cSlxcnKqurs7nu+++m2y1Wu2mTZt2EsbWjBkzSruzGjNmzFSCIKZD3GeSJLMfeuihHZ988kk9SZIo8N7LQMVjkAASQAJIAAkggQeCAAq8D0Q3oZFIAAkgASSABJDAf5oACIn79+/3qq2tdS8vL3cUCoW1CxYsyIXX0LuEqzutc9OmTeApK9mzZ49MKBQ6eXp6etA0bWFZtp3juCaBQGARgiro6krb2dkxHMeVvfLKKzYxETw0i4qKHK5du9aXoihu6NChlTwer2natGltXQIyCJp5eXl9KIrykEqlApqmq5cuXZrZof9yZFJSEn3gwAFZVVWVoqysjM9xHN/FxYUHnq18Pl/EMIyWpumWMWPGQExT4+DBgy0gDGdnZ4syMjLsTSaTC8dxaicnJ1omk2lUKlV6YGCgEfbn5+cPAA9iiKnq4uLSMGPGjBawC46HcAg7d+6U19fXyx0cHGQCgQBsI1taWgwmk0kXGBio9/f3140YMUIXERHBgEdpbGwsVVhYqDSbzZ5isRhiAoPnbenLL7/c3tXeH37lK5qAAAAgAElEQVT4QUgQhFqj0TjW1tYqPDw8KsLCwiABWvvo0aOt0OaNGzfKsrKyHLKyslQEQfCEQiFrMpksFEVBkjwrj8djZTIZKZPJRAqFgo2IiGhRqVTaU6dO6UNDQ53Kysocy8rKlBCLdurUqTUEQeiBS299DuNly5Yt4pycHG+hUChycnJqpyiq4aWXXmq+03HSvVxsbKwYwhfU19f7yWQyNjo6utbBwaG+py8XIJyIn5+fJCkpya6wsNDBxcUFWAs5jmObm5v1RUVFbf7+/oZBgwYB8/Y5c+Z0tYPf1NQkamhokJ07d06enZ0ta2tr4zEMw5PJZBBCRN/W1kbJ5fJp7e3tA2tra5VKpfKnlStX/iQWiyHergnGXnp6uh9BEN7QVzKZrM7Nza0E6uiWDA7COPDXrFnjqNfrIe+aHUmSlMFgsDQ1Nembm5uNHh4ekFBPwuPxIE60XqVStZhMpqply5aBhy4Jyd60Wq1zdXW1PcuydZ988knBihUrWPgSA7ilpKTwU1NTJdnZ2f0pihINHDiwOCgoqHnw4MH67lz/9re/+VIU1Uev13Msy2o8PDzyW1tbTV3nuZe+wmOQABJAAkgACSABJPB7J4AC7++9h9A+JIAEkAASQAJI4L9GAF67b2lpkcCr4yRJ6idNmgRinU2IvNdKExMTRTRNKwQCASsUCk0Mw9jETUhWRRCEADwLIyIidCBCdgqaFOwrKyuzF4vFnJ+fn87Dw8MM4Qu625CYmAiinoQkSX5ra6uht3ACna+rwxoPPH/5MpmMx7Ks0c/PD87ZY7vi4+OlAoFADsdA4jOz2dzUKaRS8fHxDhKJhAYP3Ojo6N/Y1SXKlpaWwqv4PJVKRUC831vVB2IdeBa7uLiQDMNwNTU1Bqivq70gppaWlgpYlhXW1tYKHRwc9CA439w3UK6yslLY1NREKZVKtrW1lcnKymLmzp0LoqCtrZ0xjCmj0cj6+flZgSvU7+bmxk9PTxcJhULzqFGjfnPunvofPE1nzJghBlHU3d3d4uPjAyLnDf10N+MG7Kivr3eQyWREQECAoby83HQ7kTk1NZUG4b6pqQnawFIUZYJQCTfXC2wOHjyoys7OdsvNze3j4uJiCQgI0Hp5eUF8Zhh/ZHNzM3fmzBm7c+fOPd7S0jKoublZ7ODg8NNnn30Wa7VaW7vCGoCHrkwmk4J3tFgsNnYe/5uxBCFLIGZve3u7GIR+gUBg9ff3N/0SVtkmBsfFxQnlcjnE4YWYu4zJZNLPnTvXxq+kpETU0tIiqq+vF0ilUsPw4cNtX3B032Bsx8fHK8A7uF+/fq3gEQ5e393LpKWlSQ0GA1wrrNlsNkVFRbXfXOZu+gjLIgEkgASQABJAAkjgQSCAAu+D0EtoIxJAAkgACSABJIAEkAASuAsC4GFdVVU14OrVq1GZmZkTITlfYGBgad++fZPDw8PLLBaLuaGhwSEzM9P7p59+mqvVan1pmtbI5fLtX3/99a76+npjd9H9LqrGokgACSABJIAEkAASQAL/YwIo8P6PgWN1SAAJIAEkgASQABJAAkjgv00AvGnlcrnnkSNHIjMyMma2t7e7mUwmgVKpLLG3t9dQFMVoNBqpRqNRmEwmd6lU2jpgwIBke3v7488+++yFQ4cOMRjW4L/dS3h+JIAEkAASQAJIAAn8ZwigwPuf4YhnQQJIAAkgASSABJAAEkACvxsCEKLh0qVLiu3btwdlZWVNqqysjNBqtf2cnZ31MpkMErMRTU1NdHNzMyEQCOog7vL06dMTfHx8MhcsWFD2u2kIGoIEkAASQAJIAAkgASRwWwIo8N4WERZAAkgACSABJIAEkAASQAIPHgEI05CRkaFoaGjwyc/Pj2pubo4yGo0qs9ksMxqNlFgsNshkskaVSnXexcXliq+vLyQZbJ08eTLEzcUNCSABJIAEkAASQAJI4AEhgALvA9JRaCYSQAJIAAkgASSABJAAErhbApDITSAQyLZv3+5TUVHRV6PRKLVaraS1tZVQKpUmd3d3bUBAQG5kZGRFe3t7U1fSs7utB8sjASSABJAAEkACSAAJ3D8CKPDeP/ZYMxJAAkgACSABJIAEkAAS+F8SIFNSUnhQYUREhJUkSe5/WTnWhQSQABJAAkgACSABJPDfIYAC73+HK54VCSABJIAEkAASQAJIAAn87ghAbF4wiiRJ9ndnHBqEBJAAEkACSAAJIAEkcE8EUOC9J2x4EBJAAkgACSABJIAEkAASQAJIAAkgASSABJAAEkACSOD+E0CB9/73AVqABJAAEkACSAAJIAEkgASQABJAAkgACSABJIAEkAASuCcCKPDeEzY8CAkgASSABJAAEkACSAAJIAEkgASQABJAAkgACSABJHD/CaDAe//7AC1AAkgACSABJIAEkAASQAJIAAkgASSABJAAEkACSAAJ3BMBFHjvCRsehASQABJAAkgACSABJIAEkAASQAJIAAkgASSABJAAErj/BFDgvf99gBYgASSABJAAEkACSAAJIAEkgASQABJAAkgACSABJIAE7okACrz3hA0PQgJIAAkgASSABJAAEkACSAAJIAEkgASQABJAAkgACdx/Aijw3v8+QAuQABJAAkgACSABJIAEkAASQAJIAAkgASSABJAAEkAC90QABd57woYHIQEkgASQABJAAkgACSABJIAEkAASQAJIAAkgASSABO4/ARR4738foAVIAAkgASSABJAAEkACSAAJIAEkgASQABJAAkgACSCBeyKAAu89YcODkAASQAJIAAkgASSABJAAEkACSAAJIAEkgASQABJAAvefAAq8978P0AIkgASQABJAAkgACSABJIAEkAASQAJIAAkgASSABJDAPRFAgfeesOFBSAAJIAEkgASQABJAAkgACSABJIAEkAASQAJIAAkggftPAAXe+98HaAESQAJIAAkgASSABJAAEkACSAAJIAEkgASQABJAAkjgngigwHtP2PAgJIAEkAASQAJIAAkgASSABJAAEkACSAAJIAEkgASQwP0ngALv/e8DtAAJIAEkgASQABJAAkgACSABJIAEkAASQAJIAAkgASRwTwRQ4L0nbHgQEkACSAAJIAEkgASQABJAAkgACSABJIAEkAASQAJI4P4TuC7wchxHHjp0SOzg4CDkOI7HMAxN0zRJUVTHj4kiCXGHwSaTqfM4I2EkCELACjj4nGVZ2++73Rgh03GcvuNIkUj0m/Po9Z07bzq5RCLptTqj0dizgN37IT2fq1vVPdlmM70X++6WRW/lhULhLdn+2if/qRpvPM/t6r9xXPx67K3651aW3ornndjSde6euPRkU/f67vT8DNM5buEaEAhY+LeeIHhw3QgZhuuq20SZSCklNXl7e7f7+flZSZJk/ju99Mc7a1ZWlkAgEIiampr4VquVNpvNFHAG3vA3ISMIop0gxGKGa7f9Ftuuk3b4sHMTS8Qc0XZ7NjRt+K9/4cUwHfb9Xrbe2tyznb8y7bJf0kN77gD176X5NjvkvVijv8fxcDOTnnhIJNbfjIPW1p4NkUqlPYwZ7fXCMpmUa2np+KdOpyPt7e0Jq9XKwY9YrGd5PBfSYDBQzUwzLbFKOJqmGZFIREFZmUxmaW1tNU+ePNn0u+qUB8CYxMREnlAo5NubTHS11UorFAob96amJsKZzyfb2nmkVdbRzwqCINra20nCwYHg8XikVqsleu7XWzcczn8/0YDt97P+P3rdPJ7ulnyt1p7mgv8slZ5tsL+LSn6dm35zUNcu+27n02oJ601znFgsZsViMcPj8SxBQUHmu6gcixIEkZKSwtdoNAKKongikYmy3RtoHsnT80iYQ7rmHpPJRBloAymzLaR62357378d5J7WBbc7pqf9d3oPltxijXer9UhP9+EuO3q7H99LO+7lGDu73x6l1/86//a2boGjurjdrh9ut1brtQ45PPN2Xy//On56XlPeanyBxT2PsVuvl+9sXPa2RoW+v2HJ1UrY7slwbxYKhSxYBfc7niOPJDrnrba2Np7RaGQHDVLofHxGWfBZ7s5HNsdxdGVlpaCiokLc2toq7HrOtlgstvnp+iYBjYkmQaYB7elOa7hb/em67nRTBbSJ7rXOu7HnTu2+23J32867PX/38r0xul6mZ1nu+u7e9DLbHNWDZnan2svNbbpZ5+mu8fSkA96pXfdiz620uFud79e5rmNeAy2jvb39uqYBnxkMBpKQyQir2UzB9QFaCOhNnTysYrHYLJfLjYGBgaAzsbYdHMdR2dnZvJ9//lktFFJKmYNCRDKkwGKx8Ph8PknTNMUwBE2yLMnQBAG/WbbzWIrjCJJgKZbiYLPCpAhiL0n2fpF0luvqJJriOJajbA8uFMvaztF9ozmu94caHg8a+Zu6wAaCZ/v/bzab7T3v+m3hbsZQFMURVivR3T6apm2fwXaz3f/OhdX9WFu997h19dM9Hm477N+pn7KxvlPYXcPUSrC3aHNP9txpO3u0xwpt/HXc3XB+q5XgoI972qxddloJhiGtLHwzQtNCQAZjguy8BkyMieDxeS1+3n5VLMu2PvLII7eZFv+d3vpjHbtt2zaF2Uy6mEytMpZlxQzJ8GF6sXAWhkfwKIZkSJqjObjpwQ8FkwnMSbY+heum46qkO+eX3ugwDEt2DNO7HKt3gZujWZtdv6eNIVmSd1Obe7KTpX5rO0XB3Hdja2zlHrCNYntZRPLgS8vf3ltu1zyK/XW+6IkHC+PAchM3mvrNZ10leipPwzk6N5ZmbMcy0B8w7BkGZh5WR1hY1mhk+FIpxecInpUk+SRBsiRDmnkcD76I4kiS1FEU1fTKK6803K5duP9GAhs2bJAbjUYHbUODlE8QAom9PWWxWlmjwcDx+XweTFQWC8lSdMcYYhmGpGia5Hg8CuYqUiCwPUTe8WY2E0xv96I7PsmNBW023sGxUM7IMKQAygps//+Pbb3ZAOOY4MPeX7ee1nr/MUPuw4lubjv8m6F6nnNoluZ66ivbGvR2m8VCsD2U660+6gYbOvrgTtn3ZA8cy+80/nobrjfeQnRvGwn3d5K0UhRlpCiq+Y033tCQJHn7Nt6Owf+h/R999JGCpmklyxolFEXzKaGQBKcdgrNQLE0zFMtwLEWTPIKjCB7fds8geHzCthbofJ4BXDRNcRbL7RctUO5mvN3vg/eKnu3lWvhNXT2sRaCMlbAQtnVKD1tP99WuYuwt7sf32pbrx904pfV6OorpeMbufhzF/LpWgbUJj+j5ZF3cbtcHt1uvUbb1Tw913LQ2YiiWhNFjmyd6WFPC89nN68yOdvX+rAdP2r2t2y2wj72z5+KbGcCYYCmYSztmItt8ZbEQ8OxgsRDw3MZaLBa2c3qihAIhDftYE8tZSatQSFHGPn38q1QqVeuwYcMM//Z4+D9ygvPnz4sNBoOyvLxc1draqhAIbI6BFEOSdNdTF/Q5C8tXcCokSZJPUeT12YeGwdWLHgHP6TdpBqBIdYyw327wmNjbrNZhC1TWoXV1PRPCwrnj046NpW66Pu+hH0E3u9vDetQjbI35LYO7PfeN5RnCNg/evN2sifVWiRWurV44X9dObjz4uu7Teeyt7LetRzq1JZvm2KlJdvxNXdf4SJs+yPv10d5qtV3zPfa/1WrTDbr2df+7y5ae9MjebLnZ/u7nu+E81/UK6EWrTQflOJoDXQqeFeBvkmRICwz/Dl2JgnZxNMfBYx20Wa/Xw3pJGxISUg/OhP369evwxE1MjJU1NVkcv9u4JdqgNwxQOihlHEeKDSazkE/TfJKkeBxBwkMJZSWsJJ/mEzQMdYohOM72HwsqMUFwBEfCioEioFqCsJ2e7PhluySgCHx0fdCQpO1gKNLxme3/HRdm16KOZeHvzv3diNmkZQrUtN62O/7yB2q8w8Lsdbuut6oX+/69i+vXo399Cuy+yP3ts+FvOfQust+NbR013brurvP1aMPNZG8aAz3b0lnrTQv7np6Iwfu8t/b0PDZu/LRjbHHdRmdnW6+Puc7helM93W0hbV9vcCRH2p6Bwfcd7lIEZ2W4Zm2LVSaTlA8fNuyqUCi8+uc//7nobvj/Xy0LXzzNnz8/3Gy2Pqw36DxYgnXkCWFG50gra5sRYcbhCJZjbb9JWy+w8IvkOFv3UNCHtr+gTzvno86p6GaudzgB2Oainq6Jbg+hv94UbSPrxofTG+eyu9F4bhy3vc1ZJMzC3bdbzW2U7Qu+G8rb2tFlVuc1YGtDt1t9x3wNhW5sm+0T0nY36AVn79fq/RrnJIySnraOrz/vYFjcyOZG9D0J3sDsxn7vLmDADfUmc278t+3ojo8omOK7/RtuvBRFwCVBsgRLWDiGEPAFFM3j0YzVyqM4mqUpmmHNDBQxCPnCKoqiUg4ePJh4v/g/qPXOnzU/iCHMg2uqq/tQJOekdFBSBEfSVqsFZia4WGEqguWZbSB1thPuESQNU1fXnNR5WcOIgEJdA6773x0nIDmKY4k7eayAZXlP5Tqqomyjz/a3rVzHGCe7PoQVW9fwhELd/oYVHtVZ7vo5OovYzsfCg09HS6nOP3osd+NpbeV/W67zRGBf5+wNTFgSppiOrYNRp4GdH/bW9q4Durh2b5ptXw9Xum0RC8vWLlM6od7QT51rlJtQ3XSFd9gLt6YbBkP3gdHVJqqzL2Bf50nhIO6mtZDt6bhzrmApkoN+6bKBgwEIfdHdChiN3Y/pMOjX9XO3BnBU57zXrVPgSfzXvu0YQNd3X+93mPg7j4V+sh0A6yKChGcG2McwjO1hDJ4TbMxt85dtEQ2kOYagrCzB6QmSbBDyhckffvJJUpdHyoM6V/yv7Z45c+YQhmGiGzR17hxJ2Nk72PMYguVZGStN0QQL3GEmITmKJGBG6piuCJqEBQELH8FQ6Zi4uq8HbmrI9ee2jv7rfp+yjcxbr326le9N5ribe3B327qdDxaIPfPv/Zmmty8UOp5rb7XdyXrhjkZDR0W/qe3X83PQd3e5/fY5+hbOUx2zeNes9FtLuq3xrpeCqfl6SQ5GU6/brZ65u+zsfXV8wz31xjps4677dtOXQxSsnmD0dy1zO3WJzl9QumNust2pSR7crQmYEFnOaDBa+Tx+1eDIoee93Z3znn/+tfK77IL/s8W/+OILd46jBp05d3pQbW1dfzs7Ox5fIOCxHMHjUWSHsAb3BpseZFN4O52kOpbLtsc725QC623bagWuD1gc2Oaaju7rriXdqDN1B297TunUmf4/e+8BWMV1pg2/M3OLriSKAEl0BAjRuwTYCDC202xTBbbj9P3+2I5Ldvff/ZLNt3Hi7DquSTZxi41bjJNsPvckNi7JxgUQIMAGHGNMNx3UUbl1Zv7/fc85M+feO/feUaNeEcWS7pkzp77nPc95zvMmdUgcPoErF0vB/pNuRHdz13K/LC5XVlVne+YKV3FfRnufaz8T12Y2iudYHtvW2NgK5US+nMOBbQLGl7J/rOLQ/t+2Sw57TutzO5XsOoJqu5JSwzhgQfHmhLU0rZTxX5Jryj6Qy5S2fmhvGJhuGgZ+S36iwKN0BmLgsq2g/0R0HsJiEfior6tr83g8+5ctWbS+pGTiweXLv3CKMvn9758ojkbVUQ8/+tiiaCRaUTZ2XF5uIDfXMJRcUPD4TiGc2DB11TB1NHmIYPF9qIJrOK0SdodgTSyAl1USk7GpKxpHbGYSbLHoeIYXWx6gNMWSt0Fi+ll7KN7qidulrqRzytvOj72Jthb83cIQpNgpdTWd7Ewl7gTFLKLBlWrbIZevI2WVHLl0u1Ex7mlD41CGOGfQoQKp6pTo8XQpnWW4eefigLMMj5PRSulQEaaIXqFhePD4UdNUqmEwGDT37NmNTsHeivLyjXl5gdenT59es3LlSiS5p3Jr3VvhCzQlgrt79+713njjjV9sbQ9+LTcvZ1Rer7zC3n17e1RNVZC9gJtYAnbZQk0/IHORoXI48CTgTUAE3OC6bXmngyU+ahLvFVjrLnuG71yZUyCtyQgZJDrViYM408TieVNd5PdYk05ySRj07ZxOpJfziM/Prr8AyPmQpbFLzR4HSTEbSMcl4oDPeYQmLcapy5C4hEpYmQSP8FTWIpqQX8pDoFTvFX8XDkSmdE4jij+TNB6sfrLaTnZ4OB4oDiQS2pi1Lqaxt5qyWWKOgYH8AgRTwACPB/f0qhKN6apH8YBP8xpN9c3R082nT4eC4f2mbq7ZsGHD6qw96pgxvfKyyy6LGcaSYFvbxN75+YNHlpT4NEXRopEI3plSFDyZZrMEO8xeY2ilULmLxPuOA7LYB2JmWRsLMmysV5MQ4E64NHgqbo1qdjhAudPMReAHvVRRWjJXrF2SrJT8mfSzZVXQCnMEKC6/hMyovk7pmHmhQ3yqJoKICZseu0z2dMlkSegZ2UKngUmYEbM9c/F6LK9cJ7HTkL3EpMWdPSM57s5gflzevOnj68RQXfxWGRBHQDA2YWJbyptBBrUm2il8HH063mtObi4bHVRfa9wYfIfNn5NBdWH4cXPFK0ubZAUPvTmTHQ8V2aO8belzRJsVoy0Yija3trXWN9SfUFXtz6t/97vVzc3NwfLycjdk845N4gsvtXLnnXcq77zzztW6Hl0a1aNjevXOLxw8fKhXN3VPTI+q7NTbBN2IYZdgvyCWxTwVGkzMBrENLIEsyUeO8YaIRk2yr8Q3hsIKWm1NBkY4EsKyOPjCNFrifBnn7kqc8SkAEOEruViPHaydA9qaysdw8sksq9ihOnXFd8vkNyX7qU6LiW0QUhNp4trBsqZ88qexrj0z+RLJCElv4fggwSU4VITxIpNEYAWouDtDrFr8Px6KGqZ5YO/eUDAY3DdvbuUbgwcOXv+DH/zow56pxQWUK+sQ9Uc/+tGEcFS/asvmmsqGxsbJJSWjvL1698K7aJqqklkimU8D2YSIqVuHoXwVs90JXD2QxMOslP13vn9PJp5QbrxJHWdn4r4hLfaUfp7Y3pLbdA6Lr+XnyJ85LdK8Vmy7ZTVUx8vgWFaeeQI+5AJ7igdwOa6SWPz4QnJvwO3OPHl+xIG99sfx9kf6jfkm5G3FZ8YdRPKVklcl6y9WHWkt46ZDysmpPI7AtmDBIsyKzyO4y9FVysMqHj8xJZ9dB1VRUQ8UTEM3QqGQ/unOXcFIJPLxiuuue3XUiNJt3/zm9fvo0UcffXSUYUTLH3zk18sUgNlXXb3IO2TQ0LycnEA+c/4t6JbOfWkYxbmpyc3AHG9WsngnPH7nwLqeXE/yTumZRO+Z2hnT8fykdOwZBukwPCchP3oGLQC5KhnSMQ+5o2WI8/QzlJWmUVxZO1un5LImtVHKursrQ9qyWnmz/mR9w/tQ7icpXXI/SXVP20+J6VLVXRpHDmMl9fjg+eFcUlSTti609jvXiXwA2ryyscd2oHw3qihI/yftJjyJqa+tg7fffttsa239bPz4CZvz8/N/9/3v/+tfS0pKIngV6AJaxru1Kqh2cfDgwfxFixZV1Tc13Dx+/PjhI0tH9htZOkrx+rxADF5sfMRJiMhA7R9njsUmPvWmIN462cCh3Z8ptuA8y/h0DCCTYRBRHPmAw+WCHbfjzvSMUz2cnAFsIRl4dSore852/tO1kU3ztdfqNE5ID9Upuc2d6545ndt+cpOus2UQa2Z837C1FL85d1deI+VLMpYlIo4KMnlpz0K5IlVC9YLP44f9u/dH9+/d3/zZwc/2trW2vnRg32cP0+3K7KGTazs2YcLYJaqifr13Xv7YUSUlgy+dPTvXo2paNBwmU4R+H4Gmwllj51AMhcMJRmQnhmziXsU2Xpnme0oUTjrwEDZROO7pbEQm+xE/lrHMrASJ9oON0rQbKd66qdLJfxcld8rPMR3tDZgLLfzTOJ9R+AS83I4tRHyFZH8j8Rwtuea2BXQqd1daP107ZPrM9WBO0Z/JtXI7Vlg6e3cSfwGErBlevhEYvqaCipIxmgbHTpwIHzhwsL1m2wenDdN4/vd/eP7BWCzWnL0Onbk377zzTvWaa67RvvrVr65UFLhh4NDisSNHjyyaNG1yDm60orEoYy6aOuqFg+rRyF9lty5NBFgQype2vGLd4WBY2jXc8sNS3EPAhUhc+c1kw7q2fmZe61PZ2M74L9gvPe8TJNbJZsC6b0u2vrspq7s6daYMbBS7bf/O+eLO/igby+gX4RosjskEVVqMerpuwPELKiX9rkI0EoU1r78eOfrZkf3z5s97e/Cgwa/fe9fP/pZ5Vl7cKe4071RvPH5jzi8e/MWshrrmr+7es2d2OBIZe9lllytDhgzhA4G1Od52witoaJN0PYZSoGy00AEgOlA2V5wtWcmnzHiabmM4jKubElPinyXiQ3LeqbAnt7hPxnSZMCqBKaUoK8MjZfxL8l86iKd1pKzM10rxXqlOIh3hJQSbJPtX4mSa+ZbsclvGdPyAJlU69neG/dEYIkYYUgSc8mZ4DkvH1zHkQaQqK6+767KmrBPzpYWdEassg1lxr5eMMNOwNw0D/SWf16vGopFwQ31d+LU//dmoPVW784Ybvvr8qFGj191007c+onwfe+xXY8IxY86vH39yce9efWbfcsttvUtHjw7k5OT4dGRNUPtwt55NNA5Ys4IlOtupXEBKJzUimVhHFgj/I6NyUyWd09nztqfSyZVzKgO914HKkcyAcV8n+6C5Z+ruqk4WCZH1btp+4pMiXT/1dJ3cjg9XdUeDGsfBtDcqZOwTnBN7W2sCxl3DBcrnRSUBE04cPw6rn3sOjh07dmhw8aAP8/Pzn/n+9//1zdLSUhTozwK8KXwfDBJSWFiYf82Sa1Y0NDbecsWVVwyfXj6936TJk8AX8EPUiHKgRKz5lmnkOXJj7ZC//AkzoIlWTN6oJDqYTtAE5uGUjjsX1qBzm07etsvlS8zPKZ1sfTtS1kQYxW1Z3abr6TolbhgurLqzQyRygTNd36kAACAASURBVPmSHz9GuctkMeLYuKYbz0I9CVRTBa/qgxwtB3Zs36Fv+3B7y5aaLbsbGhpeePPPbz704Ycfxq699tpsAEiX+7FJ48cv83m93xoxbNjYaVOmDPr8567My/X51VgoxBmi4j4Iu2Rgg6IcgKSjc7qGEM8O404lQyrleeP0M6ejimcc4VU+VpgDFmcf4703h3TpyiDnl0g7dtmG3ZssDRScsqwJz5xzdereFkqdm3B4xH47zdhz25Zsu8ReiT4VXj3EHzWNnTgxcTf2saaCgnrLPi8c3H8gsm3b9uAfX/tTcygSeeGp1asfikQi9QsXLnQXVelMNdk5+B5x82lp1dLrPB71K1NnTJswZdqUotlzZntRxi+ih8k/1UGHaCxCQIqmeax9lg2oCDsh+0Zu13q36XraJ7gQfbcL2885E764AHYRQKHRTU3KD1v5cipDvAjy4AFIOBiGp554Uv/7jo8PXjJ7zttFAwf98e4f3/3WOWgGzqkioU2qq6vLu+veey89fuzkPzQ01M/ICQRGX3/99cqYsjJb6I0fzCJzGmOrGQYeOJl4C50dGztgRR3FfVzt/y9o7CM1niNjWUwV6yLE5844lmUDvOhCW4AQFzAgVCMB4+U3I0zUvfeoqhKNxmL1dXWRx379aNsnn3zy96oVVa8OHzJk7a233rqNTNvDqx4uM6LRS5946rkvDRw4aM5PfvKfxePHjfUHAn7S20eQl92xYuAuTjgu/We5cKlcawE3uNimpNuayK6i63Syplsa179TeZ/N/DJt0WSI52y2f3e30bnSn05wILWziVr9Os0Tr1fDeydw9OhR+NWvHoTdn+4+0ie/1/acnJwn//f//n/XvPDCC7E777wzC/CmcEUQ4O3fv3/ekhVLVjSfPn3rtTdcO3zBZQv6lc8oB39+DoSNMD+F5xeMxXUryi8R7OWbSIldRiRsdnQhAbxOgGyiQy3PLhlk6+506ZgLqcBLJ+ffTZ0YcBjvXFvnio5MPRsY6ol0Z7Lu509/MpA3M8DLasRGOKpUoZOMQIoHNPCpfgioAdiwcSNsrN7Y8j9//eunp06cfOHNP7/90N69e6MLFy7MHFHnnNo+nL3CzJg0abnf7//W5EmTxl46e/bgpcuWBfJ9ftUIhajdhUlipGhLq8E2RpbnwRhC1lccwCsDbtLKE3dfXr47L34WYK3TZzIo7GDDHPOOP1BgG65U7z0bfSKXpyfqfjbqdCbfma4/E9aGVGMv8bA0IZ1hsLMjBYP04QYCmSMoj4r/0xRQ/H6AnBzYs2tXrHp9dejJJ59qbGlrffHBJx5/1Ov1nqysrGw5ky1yPr5LRKpftHzRdV6v9rWFV14+cc6lcwoXzF+gmh4TgnoQvF4voEI7Bv9F8R78ps29aRLwyzd6vPqJAO/Z8HOcAGOndVveZTr5JVk/p+d9vDPpu3W1PznAa010NrYZ1MvGPQK7eDCOMyTYHoL7fnofbKzedKh8Rvnb/fsPeOWuO+5acz7aiTNZZgR49+/f3+tnv3yo8vjx49+ORCNTiwqLSm697RaYNGkyxAx+u1q+/UO3DNjtJgvglRWhJesk4wxZ7COeGy9bRKefRXudjXTnCp7T3XXvHD4Xf/uNbRf4UVQSwMuUfgmLxTDyMd2sq6uP3v3T/6zbtKF6x5euvnpNHMC7atWqMkNR5jzy6KOLCguLL7nzxz8pHD261Ien6rEYsoAwWJ2H3Dfd0CXtv4Q3S1YjmefonDYVPJDOAMnPnOvpzqeyum3LC7FObuuefmE0MVI6JcFFKS83F2pra+GXv/wl7N2z50hBnz47fAH/E/90222vz5w5M5a9Dp26Nd955x3P0KFDcxevXHzt6ZaW7y5fuXzovAXzCmZUzAB/rh/CeoQBvBhJhvwAvkG1URLLBZBVfQQhTkDAiYIFwtg7OQpOhtttukxOSFfydluG7k53MdYpnZOUauvbPWNKOADx66hti4VaqPCSGWuUYnnhFEEWiqGCT/NBwJsL1WurYeP6ja3r3l+/p76u/vn/fuO/H5pSPCWsKHbQ4jO5CTgf3zV94sQqn8/3vyZPmDBhzqxZA5dec40vR9OUcGsbxWDGrS6HThhxRNgp62ehBcuuutl2Kh2IIloq08FKT6RzO+PPVm8meiZu2uhcr9OZbMt07eXWiomxG7/a0FrNhcMVj8b2ErqtmxwzTdD8fvAGArD/4AFz0+bN4aeeeqaxtb3t+adX/+ahkGmeygK8mccCArzHjx/3f+6qz92gebWvL7hiwbhL5l4y4PIrFiphIwItwRbIzQ8AaAr5UNSrEluH3UaURC2luwVuRofb2XQ+pTufypr18VKLP8gWjMnHsJ6ltZk2BPx3YuwybWr8hwfjGMgo3B6Ge++6FzZu2HRo1ozZbxcVFr1yz533ZAHeDGYJAd7a2trcO++6p7K+ru7mpubTU/sWFJTcdvvtMG7ceGhrDxK+hLcJYrpBMjGIM1HkCNxImwYPYZAuWrRdiJ7EJ3oy7+7AIDpTvnTPZPE51iudaVf3/SkOUe3w6OxCnB26Q8RpFux2EdzA1A3EY/Wm5qbI3Xfd1bhl06YdS5cs/nNJyfB1t9xyyw7yxlY9+2yZHg5f+uhjjy4eMKB4zo/vuLP/yJGjfRgDU8d4tiaAx8sA3hg/hberLW8kxM+swImunq3OltlRyabItsD51gIkEWQiwItaMwr0ys+H+vo6+OWvfgV7d+85OqBf3x2BnMCqZ5558nWcSlmAN3UPowbv/v37875U9SUEeG9ftmLZ0Mr5lQUzZnGANxYGE4+vMIw4BU2QJc0FfMuBE+k19Ak3TDwam+3k8XSO/Fh+PcjpM8tJlCShzng6h41Yt5VBhAIVV6hswZ64thMyKd32XqnN04lTnBPt393jQxb9wDCVfJcpbzaTNp48XIClBM0F8lSMmkXfAD7VBwFfLlS/t54A3g3rNu5tbGh64eXfv/xQa2trKBvIyP2qM33ixBU+j+fbk8aPnzC7vHzgskWLNL+iKqGWVvAQuIs4CoYdZD3FJMGYnWIWCu0T0wPDGN00juPxe/eFyabMtsA50wIJ2yFpvaVNgUrHTqAjexev4gJA1DDA6/eDP5AL+w4dhJotWyJP/ebZxrZg8PnfPP3kQ2G//+ScOXNOnzNVPEcLggfjRUVFOSu/tvIGRVW/Mf/y+WMvqbyk38IrFyoRPQItoRbIyfODoikQNWLWNVx5G0smiNsoeW09J9bZnvRzunsN7+b8zon27+Y6OQFIPeE/JvpKbK2VF1u+ZyCeCGPwMngX2bvsX7g9Avf/9D7YtKHm0Ozps98e0H/AKw/c9UAW4M1gCxHgPXnyZOCuBx6orDtV/52GhsapvXv3Lrn19u8SwNva2s50wDnAqxsGGLrB/obxVSSA9xw1u9liZVugCy3AAV7aQIsTJy5hZd2spR2EpaSA04JENHD/oECs5XRz6J67/rNpc03NR1XLl/1p2LCR62+//Samwfv444+P00GvfOzxJxYNGFA0+4c//HG/0tFlXlXzgq4zgJcir0oMlOTaCFBFeAfiuoPtOsQhvl1ojuyj2RY451qAB9WhuMOKCZqmQiAQgNraU/DQgw/C3r17jg7o23eHz5fz5DPPPPEaB3izEg0pOpI0eEsL879w5ZdWNjU33bq0aumweZdVFsycXQ6+XC+EYkHS7UOanKnoUtAEkaENCXJcxQJZLICFhYykrzinUr55zD9PdESZgyhFFT+L6ZwYJt1VJzqzEACvdZLJ2aR8456WudrJNupKnbqr7mxJdbjy1N11SsgvE2Mo49jjGdAmhTNDFV0BRecArzcA1e+vh43rNrZWv79+b31d04uvvfDaQ6WlpUFFUbKR6l0uLlMnTLg24PHcOH7s2PFzyiuKly9erOV5vBBpayeA14OsRBpE3DfisT4ESw4UHtuZy4hfeOCufMTvslE7lexMouJnqk6daohOPtSN7SevF4xmwtx+jK7CZX3Z+ovbEwXwBg2KzsQwAGRODvhyc2HP/n2wcXNN5KnVzzaFQqEXVq1e/TD4fMfLy8ubO1nBi+YxPBj/9NNPAyu+ft1XQDG/Pv/yeWVzKuf0m79wgWJqJgSjQdTqAYxrjcGm6OSQX/fEUYBBjkSnWetQJ9e7M7Z+yle7z5Gyuq17Sj8nlbKO5Geeq35Ol+vew/0pjAGydC22hyzxxlkg6DsxeQYVVEODcFsYHrjnZ7B5Q82h8unlbxcVFGUBXheWVTB4/+O+n8+rO3XypkYEePv0Lbnt9u/C+AkTIRgOMxkxvGwmLUV0s4DdJ5BGhIsXZpNkW+A8awEMC0jDXOXEWO5H2YFqGUIhWL14OxBBXoRATDCjjQ314Xvu/mnD1pqaHVXLl78+cuTw9TfdxAHeR596dKwRMeY+vuqpxYWFRXMI4C0t82qaj1Hm+YutvUpS44mrVvHLFbOZNgrQOTdShl7S9dq5nk4u+7leVrfl68wscpv32UrXlTqhnIlOE8+jqZCTk0MSDQ8++CvYt3fvkYK+fXYEcnOf+vfv/+vr2SBr6dsZAd5AcaBX1bKVKxuaG25ZtmLZsMrLKgvKZ88EX66PAF7wMGojRsm0o+KKfG1rQ+fxkvGRAd7O2aTUZZcBwXQ1dJuuM6PR2qE5PuzEmRBaxA6ymuRhSbsNvqtwgjnc1MkVcCs7+IkbmrgNXCpoORUIY5cwPlii2JIkN5ibOiVuaDrWZ5nLmv6CkHN/YhnY3h2lGRBFUQBiDODN9QZgw/vVsGHtxrbq99fvaWhoenHNC2seDoVCwYkTJ7J7u9mvjC0wY8LYa70e/02TysaMn11eUVy1eIma5/VBpLUNvILBK5hCGFCKB6dl7DhCVdjhCXefXAG83T0g3eaXsTUy+WayXU4Y845lcPhjynQJ73ZbJ7fpHKsm16EjZe3uuncyP6tO3bwCUnYCJLTLhpt1C+DlXBS0TgbeL0SA1zTBgwzevFz4dN8+2FhTE3nqudVNwXDkxUeffvIRv64fm75wYVOXhuFF8DD6TX369Aks+9qKGwDMb8y7Yv6Y2ZfO7j9/4Xw8cYJQLAQI9OLtJ+E3WawhHrfbTTO5nTpu07l5Z0+nSVxJuasTF/Mlca2X/RnHn/kfBTnLPi6Wa5N6Dbe028U2WsovLhZUEuHAyTdKbMF0/lBi+djv52t/xtdc7AcSbLjcZHQ5kAO8pkZAb7g1DD+75+cI8H42a9qsNwsLC1994M4H3uzpcXm+508AL0Duf/zrv82rPXXyxsaGxmm9+/Ytuf22f4TxEydCKBwhIiEeLomAswLcFXMwKdKU1SjnAk5wtsrQ3e/tzEjr7jKcrfzkup/5MogQzLgnYJJJtjwD/m4FE+R/R4yJAF7aQxjRpsaG0D13/7R+S82mHVXLlr0+ZMjwDRaD92HU4I1G56x64ollRUXFl8QDvCaQVBbmRmSUFA6hw+4ErzqI1dEK3ky5YF6iETE/EWDEzUVcfN5NOsxXLEdyhzn9LJch3ZLdmXRuyuq2Tm7T9XTdL8Q6ue33dHXHSYkAr0kAb4AA3lPw4IMPwr69e470Lei7PTcQePrH//5va0pKSiKKgpems19OLYAblby8vN6Lv1a1oqm53gJ4Z86ZQQBvOBaiDQtuVgy89px0ysv6k1ktZm8EkEKzw7om7SxK7+TIy/6fnXcyyzOVa53KjU+1seh6GRiAxMrK7B57l/yzcNz5Z1xngdKR0ZYjqeItDqaDxRYc9pUKZhWfsXT2upGuHdLmxwFLuwwsoIdzndzWnYNs0iB000+Z+qZjYyVdWWUGtfs6iXYkkJfkGVQwdQV8qhcCCPC+twE2IYP3vfV7mxqQwZsFeDtqiWeML7vO5/XdNKls7Dhk8CLAm+vxQrStDbwml2hgThMf/lwnXPhSHODFJEKCI26qpJpYXTEw3Ttw7WmdsawyQsGNr/AZkU5oBaLj19SE78YMEb8zLsJoS1oxloPZQbHQTO3gysB3oE6Un6iHpMXRobpzd8FCixJofoKRJtwK1+mcrinw2dBRYy3GOi0Sop+lnzE6tyRRgqsJilrFTAM8OX5i8O7etx82IMD7WwbwPvHb1Y8owWAW4HVhoNBvGjlyZGDhoiu/ops6A3gvmd1v/sJ5DODVQ2AQwIvC7PxgXMK5rI2m9K6MU1saPpmmVcfWxQ6Ylwy+iNN7M/klrkxAprrTS4TfZG/Uk30yns66LWWv9czEpY5oz26EcH+NfGHcUfP9uuQDu/MFZX/IyU/M7O9lGgNu27W700nDPKHXEicWW69JOgklGhDgRQZvaxh+jgBvdc3Biumz1xT3L/zjAz954G0X0/KiTiIA3ru+94PKkydO3NQgAN7b/xEmTJiUAPBybx5vN4k5zcd/Fs+RcTMxOxJxi+7GqOT8uhP36WmMqjvwHNkC9WzdOTeXdL8ZvstXJ4yjgn/j2Cv+nWQZVAVl9BnAaxrRpqb60L133127edOm7VUrlqwZWlKy4bYbb/yYbN6vHntsjGKas1Y9tmp5UfHAuT/84Y/6lZaO9Wqalxi8DOBlE856MT1pb9rjJ6P1WwrDxq9GWA5+OkdZOPVC4FJaPiznXxK/pI/FJoHH6cuYzsnx7ux7eZvIkbCtMkmfyXW32jJx49PZMnSkjTpQ947UiXkcfGMmb2i6Uqce6M9urZMN8GqaArlZgLfTjs0W0/Tm7drVe/E3qlY0NdV9Z+mKZcOZRMMM8OWhRAMCvHjVkOvvEtCHlz3tL7EcWgBvQmkS0zotCYkVyHRUJFu+dEtMR9PJ5UhVhuSyxgOC9uYtYbtDOIG9SYj7Wcxjvh7HAbxOZpubHnlaOf3MFhPbz3YOzC6AMbHScOYF71gCoC2vPb5O4sSTLdHSZikBjra3MAkyHQmrm9t+78l+clenRPV7oOBqxOC1JBpyYeN7G2Dj2o2tGzjAu+alNx9pb29vzzJ43Zks0zSVigkTrvN6PDdNLCsbe0nFrKLlixZpeR4fxCQGL1vaEwFeG69MtEHydBNn4I5jjy+jHD9gG1JxYUr8zP1Tockclx/PNF3ewm2x8uZNYz2TsJSnT8cBBz7R4+cdn5+UHz84ktPxCuB2G208kZ/j0qWou0Qj6Jm6d0ed3Na9g+nkQzg8lONGmGy7OCiTgwxJY8VtvyeNPWHUhV1H5om1CApUlxlv8Wdk8KJXh5HUtZwc8CLAu38/MXiffu7ZxmAk+tLjT69+RNGzAK8by2QDvFd8VTeNr8sAr+lFBm+QM3gNAnlpYykCq0njQQbD0vkbbtdFt+k6t37GA8HJu1KWa3IZxKG2uPyaDF7Smiv5OTJRydlnSbjwlLC/ILsVB8iKA9x48MZibNENDzb35VtH4mdWPmffjd0U4bqN3MdjEHOiX2g7Y452OaHtnNsyuY3d+s7dnU7u53RlFcQyATXJeAZZKEuiQQPN0CDSwhm81ZsPVEyreK2of+Gff/4fP/+Lm3l5MaeRAd5TJ0/eWF/fMJ0YvI4AL7YUhbizmkzACNaG4aLEc8517COLz7Eh6xbziu9PQVEjti4j8LJDPQpTwClZXIs6EeAF04g1NTWE7rvn7pObNmzYVlW19LWSkuE1N998804q0iOPPFKqA1SsWvVkVVHRoMo77vhRv9GWRIPOAF6F1OQYT87y2uSlVCwyiUt0oqsgds7yDkNeQVOYZGv3wsFC4V262r242Q11oQxxXDZ5p5VQ1u5O19m6y+5Oqnbt7rK6za+zdUra3Z7h/qQ5gXrVTKIBAV5k8NadOgUPPsQlGgr6bAsEAs9kGbyZ3R0EeGH37j5f/dqyqnoEeFcuG44SDTNnCYCXackBMngt91cAvDa0ytxmNhaEJZItkoQxJhVK/izVz5JJt+yjyD8xb7f5yQVJ997kdBxwkOqcyIFJ3CTYBDgRodYGLRJBARuQ5Wnl8yiJrMV9Y+f1Tk4nY7wOFeVrnFRN+2DQ6lExzS3GCt/QWL1h97zTBokvoxLfpXsZ2YmDilWz4/1kO7zysYG8OYz/2d5uCQYvArzI4PVJDN5NrdXvVu9pbmp+ac0Lax4pKSlpVxQlK9GQ2TzhQbdSMX789V6vFwHesjkVFUVVixZr+R4vxFrbmUSD6CoCeDl7lwwSCy4lNuCJgESS/XAiaiaen3JDJJM2Wf4J56wO6eIwiDTzs2vpxJiPBxxodvJCM7kKu11ozEvAhO07J6ZjhiQtYTWBpCp88bNZp47WPSUwlNBGqQGkZMBHXhed1honYM5xTRJjlDYItGHgQDz7kQ92EWnQmmEE8JoAUdSr9vvBm5dHDF7U4GUAb/jFx5/+7aNZgNeFUQIABHgLCgpyl32t6iu6aXxj3uXzUKKhABm8BPDqDOA1ENwlBi+FmrV4o/gTUnky+Urnhz/E2iyVj8eAPSaRI9IltrI8dOP4KmntrfChxC0otmcW/lTylSe0iZxAJQBZcTeJdvoCkE1udXEbS17v498lAw4iVYIttkZA8t9t/4g1Usf80fTt3x35dc7HZvrfgvghxkE8e52tU6TBa2rgEQzeu39h1lRv2V8xtfy1ogED//yL/7j/f9zNzIs3VSLA2yAAXpJoSGTwih2bA4PXWoyyeA7btyViaGcQe3KL56RM11EWwhnGc+IYE53E8TqAZdkMXibREM/gFQAvAr6IMZkUfFBINAAYemNjQ+SBe+45tqF6/QfLqpa9VjpqRM1NN920i1rt8ccfHx01jIrHfr1qRXHxoEpk8I4eIzR4ddCRNKEimsLJKHTXOXFbwsxk/J+FERUOngytXLwGL1vzC7AFkgBeJtFQd+okPPgQSTQcLujbZ3teXu7Td/yf77+RlWhIPwY+/vhjn6egoPfi5VeuaGiou9kJ4MUNC/rFGCxEGEhZqoGZRfH/EtkzwwWt83d0yvbWXS3ESaG71CKVk/3vWA6uUxMCk2bd4KebrvNLmZCtX2fmq+P91Lly8fGP1UKZhpgM8G6ETes2tVa/X737dMPpl9546Y1fRyKR9jFjxoQ7966L5ykEd5FmMnvSpOs0VblpQtnYsksqKgqrFi3S8onB225JNLAhhegXY56ybxsAY9rh2a9sC5y9FpD1Dt2WIqVUG7/ll6ihyMB6EWWNb97pvI5LNBgmqH5k8OYxBq8M8P72t49mJRrc9YwAeJd+teqrBugI8JbGAbyGDfAaBO6mBngv9N2aDVm6a1t3qaTAXSkecDvf0s0xd2XBw5Xu6sULSU2OLcTsKIOT1qwdhO3jIo+UAbweC+D9xT3/ZdSsq9lfPn32nwYUDnz9l3fe+ze3fXGxprMB3u9VnjxRi0HWpvURQdYsgNcE00CyTiqA92JtvWy9L4YWYDdpDLLXzgAvA30ZwGsQqxdBXk1RkVRoNjfVR++/954jG9av37J8xfI/lQwfteWWW/7XpzbAG41WPLbqqQwAL38JbVCEaZQ2/dJNfPZXvKIlTgW7a6G5GLo7W8fzrgUEwGvg5DNB83AN3lOn4CFi8CLA23dbXl7gmSzAm7l3BcC7bPnnV9TV135n6cqlw+YujGfwml4u0SABvMJds+yPdNlHZvJemNaoE7XCRcOhO9JvDM40JNWJemUeYg4pzlS9er4+FnlUrMEmB3gVHmTtPQvg/bSpoenlt156KwvwuhwzFsA7ZdJ1iqLcNHHM2LJLKyoKly9epPXCwLSJAC+Cu4IRIABezuBlR1MX6lfPj3PWcmeyBc9Unc7MmLBr0/E2TPUEXSGUgCUa8rhxQaquxTxi+4M4gJckGmwG71PPPdsQjIRfWpUFeF0PhgSA95vzLp83OgngRfauagACvIztbTN4iaTDo6LI16RdFyCbkLfAhWUnzqyN7dlBJO6qITtE2DBBEbHFOvBT9k8zJID37l8iwLtv1vSKPw4YULzmF/9x/zs9W9rzP/fEIGtNqMGbAuC1mdX2PQIlVdyn879psjXItgD3YClYCvebcO0QAQfZTQIB+iK4i2QR/N0GeGPQ3NyAAO/hDevWb15atexPJaNLttx24427LYA3FouV//rxJ1cmM3gNzuBFiQYB8Io1LJn1JDN4GbjbFRcy2/vZFjhPWiAO4AXQPArkcA3ehx5kAG+/LMDrujMR4C0oKOj9+aWfX1HbWPedJQTwzi0onzUDvKTBGwQEeDE6kczglQFeoTfmDPam5YW6Luf5npARDBO26t3Gij3fW+f8LL+8KrP+ZawiNaaSREOuB4OsMYB3/XvrdzU3Nb/81otvPZZl8Lrrbw7warOmTLxOVZDBO27MpeUVhVUpAV6iUNsMXop8J4JNXagA75liqQuAt+MApbvellOdyTp1vHSdf6J72XkE8JJQsrTy4q8WwCtKqloAb9QwuQYvMnj3wYbNmyMI8IbCWYC3I/2KAO+oUaNyF1698Gs6GN+oJIB3VoJEgw3w4m0CNnPYplL8JHynCw2m7EhbZtNemC3A7xpb2ARbnYUKJrOFTKpEBdXUbAZvSxj+655f6jXra/aVT6t4tbhf4Rs/u+tn716YrdR9tZIB3rpTJ5HBOzUO4A1FQDcYg5ddjsLFIgvwdl8PZHM691uAxRByYvDG/Q0ZvIZBQdaQxathbDRTh6amhtj99917qHrt2s3Lly//44gRI7bedhsHeB988MHRqqrOfOyxJ64tHjR43g9/+OMCW6IBAV6FB1lLAHjJG4gHeTMCvJbgEXco6D/CE5RO+DugX5Faj0QIg7nRbOGuTWfe25E6iQ13nMZHR/VIulBWt+/tcp0SdEs6065JZe2J/kwx9hz7yaFOIl0SwKtCTo4famtPQRbg7bh5jQN4G+puWbpy6VBi8PIga0EL4EXXzIZ4xZvkrbgt1ZC4QRe2S2xj8Hd5SyP/nupnATA45dGT+QlAI9N7eyJdT7VRfFlZKB6hxYX9LNdVbEXPVvt393u7v58syCsO4PVzgHcD1Kyraal+b92nzQ3NQ8MrtQAAIABJREFUL7/xchbgdWulLIB32uTrFTBvmlg2dswlM2cVrli8WLU0eE2mwcvcI25nxM0nAfCib5bAoKcR3hkhXbeCu27TOYrT8hGVVuz2bEFCorE7KgZ+LtfJ7YjshnTCj+90vzPfSAx12qNz357L8XKJBgEmswQGqCQSwDR4c0iD91MO8D69enVDezj80pNZBq/rDjZN03vw4MG8pV9e+jWSaLhi/uhZl87qO39hJR2IowavoRkYeZNr8NoHTDbUyzi8bCb31Frvdv3s/nUxU50Sa8wav2d8weR3Jb4n2c9J/4xzWROtMmvVnqlT5vZy67u5TdfRMSrS24cachwP9lbme2ok0eAFj65BuDUMv0CAd13N3opps14tHlD4xgP/+cB7rifnRZrQAeBFBu+I227/LoyfOBFCoQgYukla7ALgpYCq0tbcugFFA/dixHPOQexD9IVbTOmM4DkO46PLWNaZwOd4EE0HiQZHgFcweC2Atyl2/333HKpe+/7mZcuWvVpaOnzrzTffvIemUDzAO4gDvGO9Gl431E3O4GUnKiSjFSe0K+Qa7FuIFsgihxwVovFyY1v5CIOLrp4dSIetQVKoZsvZyJDOeoYvYHIejj/LQILs8Cf+3Jl03VknbJCO1B13kJJuRrfVvZvqdMH1J55C4ikMMng1CBDAexIe5Aze/lkGr2sXxwJ4l3xxZV1j7S2LVy4dOu+yuX1nzpkJ3lwvBHUMsmZSwBBZhdeyPdKbbDaK7QiKbQOPo8xTy5uJTBsL4Xyeq+mcwFCnsjrVoyfrxMEuS5A0VZuzv9sByTJvfJw3FudjP2XafLmtk7R+WQxeBHhzYcN7CPBuaql+t3pXcyMCvG88nmXwujNPCPBuha2em2d883ow4aZJY8pKLymfVbhy0RICeKOtbeDjQdYsgFeswxRgDaVlOLGa9Hntkc5cIvnQMXEeox8mzyFx6Jh40IO/S2AaZStFa7M29xnSWc90JJ27duzeVIl2pbvr3r2lPfdy4wB5HNmi42OPhi/3M2WAkIG97HohM+ws0BEFWQMFBIPXl5sLu/bvhw2owbv6uYZgNPzSk6uzGrxux4sAeJd/ZenXdEP/ZuUV80fNlgBeOhj3MAYvBVkj7T+x3jDmIgN3E0Ot9aRP4LTeuV3j3Po5HUsXnzrRRxG+iA0Qygxo+2eH/aLElI73bhLtt90nNiBt+0As7Fp31akr7e+2n9ym61idbOmIxL5IVydxmcZ+VyLAy6RKUIMXA6x5QeNB1hjAu2lvxdSKVwYNHPTGfXfe977buXmxposDeGtP3NxY34QMXgbwTpgI4XAEdAeA115KBMaUxT7i8LBuw3PcYl7dhPtYBIEO9idNILdldZuum+rUKSxLwueI6GGCSsx126pRQDVynph9Q3wJZRqYRIMKGkq9mQY0NTbG7r+fGLw1y5cverWkpHTrrbf+P3tTALw/Khg9BgFevwPAi1cLhTOdbLLiGLxxH6MjIT8nDLJYBDNt/LuajndkwgIbv1kSmxi7Qbk3mrCpcptOXmScnIHurlOq/Lqz7j1dJydnKnFT67b9uztd5rrjNROcoxbAi0HWsgBvh32bOIC3ofbWJdcuHUIA7+yZJNGAGxUMVW+qTJxcBFlLfBGbyfyfGFq0sbSDK8TP8XSOqNNnPbnx6Qog67asYjFJBbSK7UXXHW+r+ZOYI6nLaofISw8Ex2+C3Na963Vy2nyl3nScmf6M32Dy6N0pAd4Nu5obm7IAbwcs1J3mneo1cI327YpvfFnRlZsmlY4tvbSiYoAM8GL8Rw9iueTWcBCXwF38VsBAaRmKO8X6R0WNZAHtJoFsdL894fBbAmtlENYxHV8/ZYCXfDH5MB3z60C6lIxPMac60KDdklRm8ApSwPlep25pGHeZpOvPjow9wcJSUIdX3M4T/aFbhw4In6D+LgK8uqlAjDN4fXm58On+/VBdUxN56rnnSIP36SzA664PWYA7YvCu+MqSr8cQ4L18wcjZczmD12MzeC2AF1nXHOBlOzCxhxAAr9NeqLsBwTO9LroFG518o47VvWf9F7l8zMeN9z06VtbMPpTb/M7d/hSgOo1qiZtGetT0TxwMsnVZgWSAd/O6mj3lU8tfzQK87sxSvAbvie/8/zEfpjgBvHj25xRkjV2D4nEMLC8pEdPIYh89h2U54S9ucRq36boTo3KL+2TGc9gN0s5ikx0Yo3yfQLEL+OE3lY4DvGiJ5CBrqQHe92qWLVv2ysiRoz5wAHhXXVs8SGbwOgG8iQxee5LHEXuT1Hflk2JxEnkmFoJMm/gzUQa3gEN3p7sQ635u10kEGNE0FQIBP9SeOpmVaHDnB8SlQoDX5/P1qbqhamVdfd0tS1YuGVJ5+dy+M9IAvMmBINhYEa4vOmw02zm4K1yGMz3respNdgK35TaxAdYEEEYCvuM/kSBZajP7d+cuFXZdQOYCXncbB8kBHOJ3ftmhL38/7z/Rb51RU85UE9nKZLI43dmfHZ0qqeE0UUPcqDCghWnwxjN4N7y7YVdTFuDtULMjwLsSVnq+WvHl6xXdvHlSadnoueUVA1Ysthm8BPAyiXAO8HIAEseuyvV3+ZxiuC+3UsJA0XU26VqeNffEAbsIh8QVrqQBLayefYTFRwmCbhw8ZnOJp7Q0uJ1HPTHFOAhEc866mSXP9/i5n6pBEy51WckSfUc2aKUvq12Sc7Y/Ys+w8jn5dax+jGgQP6u7tU4ScNCRgZVUxU7mk7rZLAtqJ4nTX2ftwluJpXHo4rjx5TBGMUs7xhofO5TOHcCLDN5q1OBdvbohFAm/9NiTTz/q1/Vj0xcubOpIe16MaS2A98vLvx4zot+ad8X8EgR4513OJBriGLyoPCoBvKK7UX2UBaCy1+/Us6lzHMrEbb+9lvfs8WiiUbFXyaRZw2yJZSMTfRnJfkj+SLLRSkxn2ybGEXUuQaLPYedrv8yeh9JbLU1lMX1lr8/2FpJ/SvaIUvlImfwhp7Ei+vdM97tTWUVZGIDL/EoB8DI1XjYTFJNp8HpMDwVaC6MG772/jG1at2lvFuB1b10FwPuTf/ne/Iba2pvrGxun9undd/jtnMEb4gzeOIBXCtJpA2zJ67Yzc/5MWZNzYTSf6TK4nclsZlk3zq3DJyyvG8JeV9KJlcxtWc9WOsk68X2CkGNgBx02wOuGwfuz++89tG7tezXLly95ubR05Ac33XTTPsrFlmgggLfyh3f8uN/o0rFelTN4URtFUXjESfmWX/y6kjTjbUdRgLu2C+HePGRTZlvg/GkBC+BVNQgEfATwPvzQr2Dvnj2H+xX02Z6Xl/v0Hf/n+2+UlJREFIWoMdkvhxYQAO/KG1auPFV/6talK5YMnosAL0o05HmhnSQaGIIiGLzOAK8dC5o28RZz13Yb3Jj3dOeL8vPCBUmEGBKX4Y6kEyq0qZZyWhsS2lAsr3ItWTqxqPD/0h/xQiZey0QmIbs+y8rPWA2kckwbQWeXn6XlGkJS/gRZoRNNjjR7g9gy0cbSKjPfqvAACzYTBXW5YlY5CGfipEMZbrawpzinMP20SjfxRNuJdpV/TzVWuqM/U22oUtXE7mOnFFJuHCtEgNev+iHgyYWNKNGwdlNL9XvVu5qyEg0dssG4YdkJOz1fL//yl03DvHnK6LLRyOBdsWixksclGrygkHmii+iWMKmId8cHMk0c1k8MCJZ7lM03mgsJqCgxf+mUn/2X5isf+3RxVyKziiBK9BYBGOJ1MB3BNnwUOUpcb9NIlDVgzcLex5sItYWpTHx8if9a75eOW6zP2KzBPOgNwvTw8pBTSyxnwXRmMVZwLcW/MZPEbIjwIOXAkFbTcTgG25KeIr+VXWa2FSl4u0k9jsWhnOl1yDyVC8gZFbwudjRjnk70hQSUWr0oGp21NMsX6yO1i5UfDQLbqbeYZmIac9Q0DrCgq3pq0h6XtRuXQeDlE7+TAZXrJ9qBAtzgtoLbYmoPvmJYdlXIibA+ZH/mV8XlAcKNobXyUoM4A7wIJuJItCQa8lCi4QABvE+ufhYB3heffva5R0+HQscXZgHejHYKAd6mpqa8K7+48Bu6qX+r8vLKktmVs/sgwGsgwKsHwdSERIN9q1L2V7BP2Lc9Frriv7hdP934OZL5iDvCSQdzyL5bfAMy22L7TyLQFktFdoH8F+4bkaVE0E8+KOF+DNkZ5i+JZ/F5RiLg+Yq5yFOxqALWBLe8OKF+LGsi26aEX+uliyBUGnF5l0WikA7i6Xl+SwSfl6/62p6Y6Pl478PJpxRt11P96cbHpvWI901nfWxRD3FrhnqIM3hFb+F/EdylIGsGsng9EG6NwC/u/S8b4O0/6I37fpqVaMhklATAe9e/fG9+Xe2p79Q3Nk3pzQHeCRMmQTAU5kHW2P5ErPeJczV5l5PpzdnPz14LZLISYia7sfpkvWwH1LKwTquSnK6jO6qz11piEWIMXjEPuA+rMvKHYPACD7KmKUyiwTQwyBrT4F2/9v1Ny5YtfbmsrOTDJID316tWXVs80GbwWgAvWVTRcDxwCK1i0jLgwDZIxdbo6WZMgUO4e20C/iEeig80z4NJyHc83OXe6VRdqpPLt8Ztblw+07Vk6SGKruV95p6O2/9QBGkAVVWIwVt36gQ8+NCDsG/vniN9C3pvy8vNfebH//5va7IAb/r+sQDeLy+/tra+/tYlKxcPrry8ss+0S2aCRwJ4FQR4res7NnyJuQsGir0pEJPbhgdTbQxSLQ2ZnErZCe6uvBNbKrkMstFCUBTBBz4OJRjV3sywwDZk0wwFVEMBn+YDDTcwMROQfY5ROg3TgKgZg6gRAUMDulYuNh2qqRIggF8YyRM3FzpE6UqbAIsVRIaItKWCpnjA7/GDpmrknmNqBg3YNsDEsoAKHgWhMQN0fLceBt2MgqHoVCZFY7XHssUsPUcOzODbVU0CsRNbjrVA/JYqfkPm1H9i/JyJ/uyo1bJHdPKTrLzcSTAU0HSNAN48Ty5Uv1sNG9dtbNlAAC9KNLyV1eB12fi4Ydm7d6/3KyurrjcN4+bJZWWll5bP6l+1aLGSq3kg1tYKHnS+yEVimuz4bSCAikClShCpBY5Z4Kb4K9+kJ84Phqqx4CN0tR3z0jTQvB5QNY0FrTJ0AN0EjFiievBdbB4z55CBv0YsBsG2dvrZ6/GAz+sjmMAMRQhoJdCRpiWKySugYx74TtMgcMOroDEwwIzpZETI/cR3c11hC7DFz2nyKKB4PJQHzVmqgwKGrhPogGXAMuE3aoyhvJEnxwt6NAo6/h2v72se8Hp9VAdsRzNmA6VolwTILdRDDV42zAtlk3Rse021QFRh/2itVhTwoF3SDcDnGJjMbYrHQ2XXY1GqK5YjFouBruugaCqo9K2Bbuhg6CIKMn8NGlgeHVxBvTSvl9VRj5HtRQ011eOBaCxK1tDn89Pfo9EoBTXGcpFjj/XVDfIp6BlFBUOPUftoPh+VAfsC+xpUlZ43DJPGBf5ObU0v1MCD6bGuOH54/6D9jkUioEeitGEQ/YfvRX03rB+TesM2120QXAC3CTAVO9Cw7s2wUU0AL8uP+UtEZecavBhkzQAtJwe8ubnwyYEDUL1lS/iJZ3/TEIyEXlr17NOPer15x8rLy5tdTtGLNhn6Tfn5+Xkrrl3y9ZgE8FZeXgm6D+hgnAG88ZJ59u5ObC5t6FH2NzL7InzKp7m0k8qHcpt3V9LZz7KDH3YWYkOz6DdZ/iKaFYxHp6Mt18DvyQG/4gMv+Gi+62RXcV6qoKoeiBjoq8Ro5HtwvisahI0oRNE2oMelqmQzyFcydbKn+AL2TuZLkT3iP+E78C+a6qGpg0Qr9KPQOOPc9Kpe8Koest1YlogeoUNBPIyPmcyOeTUPRPQo/e7VvBzk5Z4g7dkFI9gmYWF5kuHe1FPqbPank0+WaXzIY8D27QQUz30mAvcRzFeJvcsA3rAF8FZMq3hlQL8Bb/78pz/PavBmsLbJAG9zAsAboTWdgqxZBBGWaVwIpjNg1d3gLOkkShOLKGNg9sGxgKrTee9iHNozkS2bCc9YQXqdsRSZXNDTzUdkA+v0npeT1n17ljHHSv4sMR1aP7SLqdOJG4nWLS9L0zdBtsx1hd0cZ7nOrHMJOW7ECAl28GWsGq4v2Bzkw3ENXgR30R/E/xpGDJoaG6L333vv4XVr39+0fPnSl0pLyz685ZZ/2E+tKxi8v171BAG8/37HjwqIwevxgx5jE48tO6wzxObEPlHh10ClT8Xk7Fxtu/aUm0ma6g2igRPsjM264A8SS8JycLtWXjdPd6VObvKn/pLZK24f6lI62a3sUkZn9WHLcGMbogYvnv4iwJvjh7paAfDuPtK3oE8W4HXZU/EAb92tS1YusQBeLc8LbUYQEGdA6hvChYKHIZYY4abLDoPN5Y0HeFMts2ybyh0N6eekRTxFOvl5t890Pp1UC26beBgbi0MiamOAxrSucPWI4R5DA7/mAzOiQ7Q1BMH2dtD1KATy88Ab8ILqV8HwmKBrbCNEmxBTo80+MR0UjQDYKEQw7jBjueA/QwUlpoIZNUGPGBAN6xAOhiESDrNAU7ixwtNIAohUNndMFTzghZwcHwTy/ODL9YDmQ4CJBYXBzQvOLdwkRQ0sPIJYLPoucfwwqqgEOCQPN7aRSoZ65dHh3O893Z8dPW92Grfy+LfqSBtVBvDmcIB3/bvVsGntxpbq97MAr0uTZCUTAO8NK1d+GYzYTVPKxpVeMrN8QNWixZDn0SDa2gpedMDISTVofBIAKjbsGm7SExAQuibFXsHY8nSMweYGd4hNyoiBYqhZGozFoC0SgrZQkIAKdACRmYu+Ajp+tBHhh9AejwY+nw/yc3PB70HwNAaayYAIBDcVBO+CEcboxfIhUAAAMcUEXQUw8GCFxYcDL258ca5ywi/5QrhBQzaBpnBgEkBBwFTXCYxQ/T4wVWRrsnzpGwFTAiE0KjeClAhcImDpzfEx0FfXKV+0D1YACqxnVIDlKgNayC6g1WEMY3wWX0IALyB2y9ltZLzYbTRxvITuMwLyFE2Yg7TCH8K0lJ7YzYTKEnjK2HGMbYFthmAM6aVxZxw7BPsf+w/rQO3q8bB6kpOOWv0KqJoHogjWYlt4vKz/KVCryti5WFcCeHU6vEIwlsYSPhOLgsfvIzDYjEQ4II9gsygfA3ex3VkgMwOC4QiEo1GIRCIU3AbrnpcbgPxALuTm5Fi8TRq7WGceNJaGpsVE54PXYguygYsAPjULZ07j39Ce038tgFfW5mX9QGVDoAwB3jwEePdzgPeZhvZI+MVVv3nuUZ/PdzwL8Ga2VALgrbp+2Td0PfpNweAVAC/6TQYHeGWfiXFUbV9HXBGV35jKH+rpddFNGdz5TXJJmT0jHwTnGIGa4uoDP7Ri+Ctd0UeQ1wiZEG2LQqglRPYEvxGkZfNYg7AeJOAW7VnAH4BAIAD+3AB4/F6S5UHfCaFe8DCZnZhJzpcF8DI/li8DeJDFAViP6qWpSAfgiofWA3S9Iu0hCLeFINQeBNWrQX6ffPDl+ulgJ2xEqD5oM3R+mI4/s70Kvy3B56e402DhMHyzaR0QJzRuV3xid/2UPM676os7zxzZg7KlGURaPMxUDQ000wseEWTt3v+KbVy3cU/5tIpXi7IAb2aDxHAFtRYg12bwNk/p07tg+G23fReIwRtmAC+5EVKOMg7o6kXdkMiWahK7BKexKOxE+hcmEhzjcALX7Ee7ReTnxZut20AWwzV5hjGQt6e/mKY++xKHRtzWWFaN+7hxAK+weGnoM0lgr5MMl0PeCcdUqVvgHAB4BV+WtyEd/okDDu5TygxeBvAyBi/6gk2N9dH777nn8Lp1CPAuTw3wFgmA1wqyZpBDi8wsG+CVG0RcQRQdZRtN12O4m8del8FQ2iVL9Ug5QVJfW+7mKiVJ0nV3/mcnv4sN4O21LZCX+/Szq1atwVuJWYmG1KNOALzXEYO39tbFK1GiYR4xeNV8L7ShRAMSkVS8TGgDvPEXORjEKZxDJ4D37Iz7nnmrALX5eR+rOTKuCA5l7DKEaBDgNQkGUcCMKgTCesEDodPt0HiiDg4f+gxaWk5DyagRUDi4GPoU9gHTB6BryOhloJMHQV0ENShfFXQlBjGIEsArIF5iPugeiLRHoaWxBY4dPgGnTpyEuro68Hq9tJyEIxEChDRNIwYcMn7RqS4qKoKhwwfBkJLB0Lsgn1hHkViE2Chen4fiQUX1KDF6kRVDYEji6bFDMyNIzL5klgq79BcP8fZMH2XK1a0rJm9N4n7mfk5cEMEkgDfAGLwo0bC2+pPmhuaX17z85qpIJNI+ZsyYcKYyXuyf44bl4MGDvi9XLbtej8Vumlw6dszc8or+yxcvhjxNg1hrK3hw08+vxyJGiCAAsT75WGeUWKE5wtmNEsArQN74S0II2OFhigJhPQb1rS1w6Phx2HvwAITDYYhGkRmKzC4P5Ph8EI0go0wHzeeBXr3yoaCgLwwbPBSKBwyAXoE8QBkJBaNXR2NgRKJgIoNT84LH76f5ETN0COkRxuDV2BxFsqxHNwkQRRuArFAEMPVwCExkyGrodDIwFusaDQaJHerNyQHF6wFdUyCK6TkYSnOfJGIYGI6gJbablwOz+Ivi9RLbNBwMsTIQg9UgINrj9UIEGbCmzhxeJB0TAMKAbmKrIgCK9gIZwcAYqYzZqrI0+E0+LruSLX9hnxHTGNmwWB9dp3ciWIufxfQYs4P8cBzLhztVLK/X6wEE1pEZS0xnHvkY8yc2N1odZPRheryRoDOA2INALwL0hJsbdAUPER4E4gngJeYh+uU6sYLxKxYOMnAV0yCYrqgQwX4l4FUlFvLptnY4eOgQ1NbXQ0NzM7S0tBAYNaiwCMaMLoVRJSVgYPuDCV4Egzi4rMci9H7sK2IsI+BPhxXxTD8b4LUlQ+IBXgYsMbAXwWsmL4FlRIkGNZADHg7wrt+yOfzE6mcaguEswNsRe5sO4I35gA7GZYCXeUjoSjGIlzaRkoxVR959bqcVe1bBj8W6MskUgvb4AbIQbaDDYkOhg1G89YLgbv2xBjh64Agc2vcZ7Ylx3tI3BsxUTYjGwnS6EfDnQN8+fWDAgAEwYmQJ9C8sBM3nhVAsDMFICHwBPyhePJiK0aE1gbzsqhPjEnNpGjw4RxYwHnkjuIvfYOK8VEHVFTh2+CgcOfAZHD16DHr1yYdJ0yZB/8IBEOiVD+2xIB2Ao9/n83jIbqKNxC+cx2Sv0P7gITwHtkULoU8tPCQZdjm3+7czpbOhatvvsmWKGMCLDF4feEyNM3h/kQV4O9jUSQBvAwN4b7/9H2H8hIkc4GVsegtml5bhLuM5rstrH6Ynn8DbmdgHQekzTo9/ucU+UgO8NrhLszpFYWR8znVDdDAho5Ww+iZLinUwM1fJ3Y0Jd0B8ur7mLE5XZepqIqoTJw0I/5DIyURa4gxe3H/jLbcUAG/1uvc3LVta9eLosjHbbAbv44+PViKR8seeePLaooGDKonBawG8Op0enk8Ar80s5gOuqy2f9nm3W/IeLcR5mrkTB+38q4p7Bm8W4HXbuzbAu5QkGrIAb+aWE9pkjMfGeXIEworbBswRMEhegd2nxuuGCMQiI+6zPQdgS3UN7Nz+d2hsbIQZs2fAtIppMLV8Cun3IcCLuQkhXNNkGwjGxkXoROfyDOxqm9f0gtfwQltzGxzadwjWv18Ne3btgWNH2IbE49WISUbADLHbkIGId5RN6Ne/HwweOpjeP2rsKBhQ3B8UDzJ5TVA1JvEQMRDgxWvOePjIl2nrFgKzLYkWRhZoiHfqLz6Ad9PaTS3rswBv5omVkEIGeGN69OYpo8eVnlGAV1WgJRSEPZ99Bhu2boG/vvc+eDQNfF4vfaPkAQJ07cE2iMYioHpU8Pq8EMjJgfLpM2HqxEkwrnQM5Hr9ANEYqFzSQdBnyF33eWmuhSNhAm4VD2d/6Qbo4Sh4uKwBsk5xo4EAL8pFYDqSbiGGLwcryG9FkBVlHBjTQ2gHcxSTsX5phydkH5ABi+x8xqBFhxelEfB9+De8WUbzW+OsYGTxIgjK2biKhj8BmMjkJdAKWc/EnyPZCZLJIKCYAcHEuCa2NHnS/K40Y+4SexffY5rEgkWwhIBcTKrrEI1GyH4hMIuSHJiesXa5djABKgIUZU48u83I5RAoIWcVWzrAGrtggVrJnA1M0jmYF+knMyYsAtgI0CCITqAU9gFJMgBEULbB6wXV54fT7W2w7+BBWLu+Gg4fOwr1TU0QjcWozgGfD2ZMmwazZpbDoOIi6JOfzw4oBPhNcj9c25lL/xAPO4H4YMW2EwEDyfgKQI0zJDsI8LaFwi8889vfP2Ka5ok5c+ac7vBkvcgeSAB4UYN3BGrwIoP3Ygd4ZckboW3OQE2unUu3FthfSOoFAT5TBR/4oK2xDf6+9WP4YONW2LJxM+TkBMDr85GdiCkGROkqFJuTOCP9fj/k5eXBlKlTYMKkiVBaVga+3Bx2O4PONtBj0sFUdEYT5v4au98gLl5wXjUdBuLBkQZevGkVMyHSHob1762D6rXr4eSx41A0qBgqL6uEMePKYNCwIcQS1hWUsYpZkls63njirF4L4OWBxsRhDQEKjgzeC2OvFm8OOg/wVkyb9UrxgMI3H/jPB9ZeZCamw9UlgLe2Nveuex9gGrznLMArB5AVO4rk6jKme2rcx5K457eE4vEokR/3NTK2pvSeOHkGSQ/fcacjZ9zTGFWibTgDtsIVe/TCAXhpVaKDv/QA77p1azdWLV3y0riJYz789re/fYB64kEEeGOx8sceX3VtIWrw3vGjvuc3wCsT/dnpQvYr2wI91QKuAd6+vbYH8nOfuuN731tTWlqaZfCm6ZAswNvx0Urau7gxITYrbsCRWcaDKfFTQBK0oOt+SMNSIUfLoav7LU0tsG3zB7Dm1ddg547JQDYAAAAgAElEQVSdcLqxGWZeMhMWfG4+fP6qz4OW50MUhDYoIpQI5o3SDEyTClkojCuN15xwc4QbI5/ph6baRvh4+0545YVX4JOPPoGTJ07C4KEDoVfvPIhEUG9SAQ+/to7MPD0cI4Zvfu9eMLV8OkyaNhnGTxkPvQt6gy/go2uRqMsbRYDXoxHAKwKZMOmceLBWtv62qyNfQLw4GbxZgLfjc4zcfs7gvb5q6Zd1PXbzlNJxo+fO7AYGLz+RoDnGZRpkBi9Ft0cGr6pAY2sLbPloB7z+l7/C/33lFRg8cCAUDSiEvLxcYmXiVAwG2yASZXIoqPMai0Rh6uQpUDF9Bsy/tBKK+haAHxn3PGAPgqIIHpJMQiCHAFkEL0mGABmvyFaL6QQmIrMMgWRkkGIZdTyoQRAYmWKxCEkkKDGd6beiBINgvBECojGAVci0CN16EZCOA6RCT5dYhbxtVI+PnkeGLBHamA4CA5mjUWLioqKwiixkBDqDIQbQchYyyhUg2Esat8iqjjIAFbUq8VmSaOAassiUJj1aTrbWEcxB4JprnxETTtdJcga1belWAmr1IiiMshDYlgg6+7z0fnzW0jCXpByEhjHKNRCQHYmC6sVr3SrEMD+0j2jneB8Qo5YY0AyEFUxbYoeT1A1eH0cGNoAWCIDi98P+Awdg67Zt8Pbf/gYn6+sgFItSefGaebClFcaNGQMzp02HihkzYPjQIZCD7GOidaA+O5MbQR1gJmwhuH4OG0f6iPvcEsBLwf6soG3uGLyrnnumvi0YeuGZ537/CACczAK8me2VAHivvX7ZN6Kx6D/MvaJyeBbgteBLS2SQ7gzwcSo8GkumQQC8eB8JD6rBCw0nGuH9v7wP7779Drz713eguHgQFPQroIOzmKJD2IyAx+ehQ6lYOApR1LTWdRg3fhxMmzEDKufPg0FDBkMe+jwGSrII3wmlYwQbnmnzEjsLefTizjqJruPtCQ/4NT+E2oLkQ6354+vw1zf+AvV1dTBoyCCYt3AelM+pgPGTJ0KgVy4diKNUA6PqollCEJrFTCA7RAc44t6SzdyWASqb3eaWcZh5jJ47KboA8E6d9UpxYRbgddOXAuC9+7775p08WXdrQ2Pz5HOTwZsWt7WqKnwRp7qLwxHyE7kmbTzTlj3ljoGa/AYRlNVNu1+4adyyhC9CgHft2o3Lli97ccKE0duSAd7HVl1XOGhQ5cUK8F4Mk0c2NomaLhdD/XvC6LkFeAv69dqek5sFeN30AW5UCgoKel+15HPX1tfV35Zl8GZuNZvBi4wxBvAyNgpjeglyGmk06nj9UAOv4oNYMAZ7d+2FrRs2w3t/eQeCrW20ucjvmw/ls8vhqiVXQeGQYsgr6AVhvLJt6U+yzQnq47KrnugwM2YXXv3zK37IgQDUHjsFH334EfzxpVeh9sQp0oWbMXMaDB02mPQnyeHhjEAEeMPtYThy5CgcPnqE3jV85AhY+PnLobSsFIoHD4RwLETsXR1ioHk10tnE4E3E0Ik75U5m8SYCvKxVRcud/YNAt2ftcbIM0tAQgKAbiQYEeKvXVu9samx++bUX1qwqKSlpVxQlknmkXdwpZIDX0GM3T+4OgJddk2IbcQJ3EeS1JHSZZjYxPTUC/upPN0P1lq3wl3ffgdfefhOuuPxKmDljJuTn5VE2KAtA0ix4GGLEoK6hHo4dPwZ1J09C3169YdEXvgSTxoyDEcWDGFsNpQzouj/Te1Xwmj8G7+LAKYK6KHGAv3s9XvD6feDx+hnDlogFyERjIICOmsDRCOn6shtnjMFKoCdNNRa8DYFPDDJmelCTGIFVzgrFtsBAZAi+xmz5A3yXgvIFCBhjbl4PmH4fPYtl1lHbOxoDJYqB2jBPE2L4N5QWQPA5B69GM7BVHAIR+EvyDAoY4TB9I3iNJgHBVSwfySD4POx9PF9kJ1O9ozHQQyHGZqUgdia7VeDzQSwaAUNneSDgrOQF+MRhQDJgwLVIFCIhTKdDDg+yhkxllCpAkBfzoEB6gRyysQi+o+wFC9SG+eCtCSyal4G9CI4TkMxkGRSfH8KmCW//9S9Q88FWOHD4MPQrLoJhJSXQq09vCIdCcOjAQag9cRKMSAQWXXUVzJg6BYr79we/5qGr+x46L8TAdhhASqiXCZA3wRYIgNeyw0yGoSsA71PP/vZhVVVPZQHezHZXALwrr1v2zZge+9bcK+Ze5ACvOMi1r94zPwXlWcTVYpsQZAfstYNs+cEHjScb4N233oP1766DTdWboLy8AsrGjoU+BX3A9AJEzCj4UXoBANpOt8KJ48fJh2kPtkP/AQNg3oL5MG36NCgbV0Y+DzJrdTocR+1ygwW5BBYoDaVYUGaH2Pt0I8HLpBR0djPqyGdHoGbjJti+ZRvs3rkbQu3tkNcrDwaPGAYLLl8As+fOJqkGT44HQiaT6cGbVnQjQsxFGkpor9jNCbrtwKU52NRNDLSWBXhZkDUm0VCRBXgzGyOx2kkM3tpTtbc0NDRN6dOnYNi5J9HgDnjtKsBLWv0XJOlQ9gm6m1jpkLc4SE45Ei9OgLdq2fIXSkaP2n777YkMXgR4kcH7ox/1udgYvAIYsAFQt5t9t1ty1/awxxOKOmYB3u5p6g4BvH7/U3f84AdZBm+GprcA3kWfu7a+sf7WxSuWDMlq8KZvNGGJmH9uRywnAIdfASaSms6CmamGFxRdgdMNLbDhvWrYsXUb7NrxCRQVFkJ+Xi58duQQDB0xFBZcsQCmzJwGw0aNgJAegiiCQARCYTRuignNdfzwajAy4vAaiQo5Sg4E1Fw4cfgEfPThDnj91T9DsD0IA/oPgIVXXAZjykbT5oM2IBgVGoEQUwE9bMK+/fvg7x//HbZ+uA28OX64/MoroHx2BYybNA7CepjYu6j6i9fPVQ+7fs2uF8pKuszJSGbwJtrsuJbrHqPQyVzcriZZgLeTDdwNj/UswGuDu3IsCjpCoQ26RsBr/enTsHbTJvjbunXwP++9C1//2jfgyiuvJBkGBCwRkCXWJ2reGjGob6yHo8eOwltvvQUNtXVwxbwFMG/2pTB7ejnoGKwnHIYgaVqjBqxGDM8IBjkzDPB7vRDwMfACD1OQrYr6rkEM1BUMgU4yCEDatH6fH/ICfmJ9ItiIn5FeLtcMI4CaH6lg/qFoBNojYWKXIQCBdifg94MfwUkEeJFRy06AGCNX1UgHvDXYDsFYBEIm5q2AT9UggDIUXnzWB0Y0yrSF8d1UZi+EDB2C0SgEwyFiNOu6AX6fjzQze+XmE5NZwSBoKBVD0gwx0Hx+AmdDkQi0R0PQGg4zLWXTAJ+G7/NBvh950FzagQdiQ3AW66QTmGPQu9sNlHPA98YIVMn1+aFPbj4DwikwHt2/IKAc06O2MDKoFa9GGsahYDtEwiFiKmMA1155+aBSoDogUIiulGPZifGsMIDX64P2WAx++4f/JoC3XY/B1PKZMHvupdC7Tx8KqLl/9x5Y9+578MnfP4brq6qgcs4cGDl8GPg1L9cmZtcCGYAtrnB3AuDlwZ3cavASg7c99Pxzf3j+4VAodKqysrKlG6bvBZ1FMsCLEg2zel+8Eg1snAptXa69QvNMALz0uUWps8c1gqmaoYFP8ULjyUZ47+13oaa6BrZt3Q5f+OIXoWJWBRQNLALFr0LYDFMQS/Szou1RqK2thcNHD0NNTQ3JXY0aPQoumXsJzK28lA7HFA9Ky8QI3GUnM8x3ohgDKkrseEnfG89wEODFQG/oU0WCEfj79o/gT6/8CVobT4MR1sluoh093dYCC668DOZfPh9GjBwBgV4BiECEwGQCeEkMnslpCdhbVJtksblTEc/gFdMlC/BygDeKAO/MqeWvDioszko0uLCmskTDBQHwZoCGbIkTAXJKhyU08eTQ34kNmAl3yvR5Yn5udxQuOjJjksSb8xkf6EACuR6iXUUwtxTZ8IOqzC9J4cvQg90NVKcuTToNXiphCokGU9fNhoa62M/uu/fQuvff37hk2fIXR2cB3viGjgd4U1PA40FRisGaefxkU1zQLZAFeLu/exMB3iUrlgy+9PJ5fbNB1tK1NfEwGJOVX4dloAH7x6Jw4kKBV3s9xN6NtOsEwP7pxT/C7p2fQrAlCLPKZ0LRgAHw+ptriJ07aeokuGrxNTBzVjmEzBBEzBhEEVBVEeBl2rsE/oBKbEFk8+HmKKAGIE/Jh2OHj8FH2z6CN197g9KNGDECrllyNUycPIGexWBp+I3XpH2qF/xKDhw+fBh2fPwR/OY3q+HEiVNQMXsOLPzcQphTOYeYLxTSzYxS8DXUtCN1TdKkTIQ+4wFeJ/foTLpAmWaK27JkAd5MLdlzn/ccwMu33RS0h13xo3lMwUckgNejQd3pZli7cRO8v2EjrNuwAf7pn/4ZlixZAh5kmCKwGo2Cn1i2LIp6W7AdGhob4VcPPwRbt2yBiWXj4JrPXwVLr1kCLadqoeHUKTheXwueHD8EeudTIEQMwoUa2YOKimHE0GGQn58Pvhw/MWhPnDwBR48ehYZTdcQgwzUwNw8DufWD0aWjoKBvb2LVIgCMEgYIFvq8KGOAupUqgccn6+rgxKkTcPT4cZr/Pp+X5AEwCFy/vn0pWBp94+GUAiwQmWmS/vChE8fhRN0pqGtoIPC5b+9eMHTQYCguHggDBhRBW2MjRNvbQVU94M/xg9fvhRO1tXDiVC2crD0FLa0tBNr2KyiAgYXFUDJkOPTC+vm8EG4LEqMWdXY9uQEwfT6oPXGcGNCfHTtK4DACOX3y8mFgYSGMHjECcrwoDIERjRnjGHsSA0CiDmZLsB1O1tXCoaNHoKW1FUKhEPXT4IGDYVzZWOidlw85Hi+E20OAMg3+QC61bV19LYRJQ1kDn98HtbWnoLW1hTQ1Bw0cCKNKRhIQjnrIZkyntvKQvjqnSyNS4/VCWzQKv37qSajZ9gHk9OkNn7v6KrhqyWLI65VPAO+hvfvhD8/9Dv6y5g24fuVKWDivEiaUlZGOM0QR8MbAa2CNLRaUI82miJ208QmYwODtgAYvArwt7e3PP/3s7x42TTML8LowaVmA1wngkAFe/BxnKgYrkzfvAuRlNpg4vqZKwCpKNCCD9/2/vg8fbt4Guz7eBSuuXQGXLbwMhgwbBqpfhZDJbI1X8UIO+OlwprG1EVavXg3r16+HUCgIlfPmwtWLrobigcUQyM8lti6CuyilgDYaD6nx8AjBXQvgJS1zFfyaj8LXNjechvXvrYdnVj0FgwoHQmnJaLLLR48fg/WbqmHugkq4/POXw4SpE6Bv/76kDYwyWhRkF/XP6ScelyHFVfFE4g+DpLIArwzwlk+teKWoeOCbP//JfetcTMuLOsmFAPC6knztUC+nwo3SAIoZGatOBXDLYu1Q4VMkPlNYWHeDruc7wBszGxvrow/ce+/hLMCbCuznDiljt144AG8qtm53TOdsHqwFXAO8Bb135OQEnrzjB1kN3kxjxzRN7+7du/tcf0PVyrrGutuyAG+mFhPbEsbgogA8BLqyU05kh5A8LbJSFA9oyApRvFB/ohH2fLIPXnn+Zag7XgvF/Ypgwbx5MHjwIHhtzWtw9PhR0HwaLK1aBpdeVgm+XLy6jVcSY2BqTEcO4VYCVzEWNF4r1A3aHOVquZCn5cHxwydgxwfb4Y+vvEqaj8OGD4OlVUtgyrRJbPOB18jxH8o1GABe1QfB9hCcOnEKXvzDy7B71x4Cj+YvnA+XXbEAcvvkguJVIKiHwVAZC0ZocVKgE4uzy0CGRE5vCjfITQP3eJqzAvA2NL+y5uU3V0UikfYxY8aEe7yS5/kLcMOyd+9e71evW3FDlyUa2OVYAmXpv6QrGw/wCilGmmEoteLxQENLC6zfshneRQbvu+/BP/3zP8PSJUsJzMT5F0VdWJQX8Kgk+RCKhKG59TSseupJ2Lp1CwwbNASu/tyXYOWSKqg9dAh2ffIJvLtxPbFic/JymWZvNEZM4All42Hm9OkwdNhQCnh26Ngx2L5jO/z9o79DqK2NdGwRdNQ0D+Tl58N0vIo8ZgwMHTKIIrgTNECxGFEKwgMnTpyEzw4fgU8+3QXHTp6A5pYWAng9HhUGFhXBqJIRpAk7pGgg9Ovdl/R7MSBYOBqBT/fvh0/374M9nx2A5rYWiCIrNhQhoHNQURFMmTgZymdWQH4gB3yah7R6T59uhtr6Wtj56W44cPgQ1Dc2QDDIWLzIOC7o2xdGDBkG48vGQllpKf0ND5sQEKlvbIRjp07Crk8/hYNHDsGJ+jqycciGwyB1/fsWwLDBg6C0ZCSB4L3y84jJh/3UFmqDusYG2Ln7U9izby8FOSPpDdMkkLd/QT8oHTUapk2aAqUlo8DvYQxof04Adny0A3bu+gQOHzkMwQgCvyo0NzWRjURQesKE8VA+fTrJbeSi3jDKJ+gAKipliKBuOJxyciCiqfD2//wV1m/aCDs+3QWTZ86A+VdeAUXFRdB6+jR8uKkGPtu7H9qaT8OXrrwSpk2eDAPxijcao5gBGmf/YYA7fA/pDGOnpiATMX4S00a2onsTRZDLWNDPFGmKSZIAQNQwSfcZpSk+ObAfx3b4ieeeqUOA94lnnntYUZTaLIM3s+HMArzJAK9g77KdHf6/A8BrjWV+vwAZ9aYGqESN/xpONMC7b78LWzZthZ0f7YSqa6tg4eULYXjJcFBzVGiPtTHZF/SvdAyGhtrkCrz+xmuwbv062LtnD0yZMhmu/PyVMGbsGOg3oB9EUKsc2bsaQAyPqE0EX5GRj1AuDxxLk8OEHE8OKIYCB/ccgLXvvA/P//55mDJhMlw66xIYMnQoHPjsILzyp1dg8IghMHHqRJi74FIYUjIUPAEvA4/xH2nwYpBIbAVOBHAYUon+Uxbg9YHH1CAL8Ga2P46+tSzRUFt7a2Nj0+Tevc4viYbuAHhtnMDWo09ur+4DeMkPoNXV7a6ic/1rP5UFeLvSgp1l8Bp6zGxqbIg8cO89CPBuyjJ4nRa1CxDgTRT3djqZ7cqAzD6bBXh7agwgwHv06NHei5Z87tq6xsYswOuqoRlYhBsF2sJg0B3O3MXrfhT8DDTwEBsEgwppcGDPQdi+5SP408t/BDNqQsXUmbDwsstg6JAh8OZbb8AH2z+EfQf2weJlS2DBlQth0LCB4A34IGJGQEf2LgK8PEgISnAaMdTDNOlqY8ATgFwtD04eOQHbPtgOL73wIl07HDpiGFStXAaTp08iqQUEtJDJEomywCRYSmSwRIM6vP3nt2Hb5m1w9MgxuHTepXDFF66A4iFF4M/3QzAWgpiCAK9OUe4tJInDuqLJ2IZFgL2pG/JMuUHputJtGbqVwZsFeF3NLpFIALw3XLf8y6ZuYJC10k4HWSNEl0XHZcMWo6w7ALyETjCAFzxeaGhlAO87a9fBX995B27/7ndh8ZIlkBfIZYG/giEWPR11dFWA9lA7NJ5ugtW//x1s/2gHDBs4GK668guw4uqlcOTgAdi0aSM8+8J/U/C23Pw86N+/P+Tl5iJtFqZMmASzy2fBkGFD4HR7G1TX1MDWD7bCrk92QX5OgBi0yM5tbW8jILasrAymTpkMFRV4E6CQQE89EoNoOAqRcAS27/gItm3bDrv27IaW9nbwB3LoAArZ/yhXMHhQMUwcNw5mTZ8JZaNLCQFEEPhUXR1Ub66B7Ts/JrYxSlXk9e4FzQ2NEAkGIcfrhemTp8JllfNhTGkpDOjfn/Rt9+3bC9s/2g47du6EoydO0GEQArToDyGDFa84I1A6a0Y5zL3kEhg0cBDVHeuyc+dO+HD7NgJpTzU2AAZew6BxxIaL6uBVVMjz+2HmtGkwc+p0GDp0MPTu1YvSHD52FHbv2wPVNZtg/8GDBCz36tuHrmjXnaolEiymXVi5AGbNrIAhAwdBnz59IDeQC+vWr4fqjdWw9YMPoK29DQK5ftqnBQIBGDJ4IEydPBkqZs6EAX0LqA9Qi1eJIdsPD/dUVOmgQGtqbi6YOX74dM9uWLuhGv7vq69AQVERjJ8yGYoHFUGorR12btsO/Xv3hTElI6Fi+nQYMWQI5KA+sm6CqhvgEe2FgfEQ3OWB35xuLzIuDGPwMluG7cwgIsZGx/JlAd4OGZwOJM4CvM4Ar31JGkdnPMAbvy8y2AE56mQigxf/mR6oP9kA77z1DgG8f//oY6haiQDvZTBi1AhQ/Qq0RdsInKWLRLoKeb48yPEEYMOmaqiuXg/r162DUaNGwvz582BG+QwKihbRw8SlRZAXb0ox7XV2II++mqaij6aCGTPpZlMsGIWtGzfDuvfWwTt/+RvMv3Q+fPHKL8CYMWWw7+B++O0ffgfBaBAKivrBF67+PIydNBb6DuhH/lHMjEKEAq6ZoHkY8MOEXJwgJukKNPel0l0q78DwPMeSitrLesO2VjNJ3hgo05EFeLvScegvAUDgH//lewvqamtvbbgoAV4WsFWArRQjxRF47V6Al93oPFPAazombFdGUOKzWQavkDzT0A81dKOxoS56/733Hl5/MQC8qA1pf7kbDCLuuszgdQpIJpwBxpLARfJMTZ6OTxB2JdsOPMQiQicv6aKectqOv+3ifSLL4O3+vo8DeOsbb11y7ZIhWYmG9O0sZBhQ0xavEHsQEEKAF69s6zFihXhUxt41kYgVjMG2LduhpnozrH1nLRQWDIBFX1oEl8yeA8VFRcQ8+du7/x97bwIV53Xl+/5rrmKe50ECJGY0IUASaLSt0Zps2Y67052kO/d10nHn9b3rvn735ibtrKybqVfnrjjvvm7H6U4nsZ04HiRb84iYQSCBBiSBAI3MFFAUUHPVe3uf70BJli0kK4kkU14YBFVffd+pc853zm//93+X49jxYyhbXcYK2qJlRQiNCuXqzB61KBRCkHdK0UVkwUsWEBoY1Aa2Wxjo6cfZ5rN47933ebackz4HO3ZsR3ZeFixOC9sskJcua2eoMJLbDb1aDziBxopGNNU0oamhCUuWLsbaZ9YgIysdwZHByjkIqwhoRUUq//+m9btyzpOzvMLSmDtQ6rsAEDOFqw+/t08fcabnMAt4/5CfwqcfmzYsF3FR+6UlL738UACv4k2qSOxnBHjN1jGU19agqq4O1XX1+D/+5m+wadNmBJhMnK7vsE2KwlsaoeAdGB7CtZs38Pvd7+Hq9esMT9evWosNZWvQfesmKmtr8LN/+zksk+OIjIlG6fIVmJeejkCDEfEx8UiIjWclaWv7Jezevx/DwyPsmb0kfwErVwmItndcQevlS2wlkJKchE0bNyA/Lw9zUlLhc3sxOjKKW7du4cSJk2hsOs0+lMmpqVi0eBED19HRYdTX1mLUPAyDQYeXntuFdavXIDAwEB1dV1FdV4uzrRcZtCampSIxJRkJSUkwDwyg52Y3OtsuI9gUiLTUuXhq7Rpkzs+E2+lGXUMdDh85jH6zGQaTCQWLFiI+Ph7BwcHo7OzE9WvX0HPjFit4lxUXY+HChYgIj8DI8DCOnziB4+UnMOGwc7ssWLKYi5MRRO3v6cWta9dx9coV5GbnYOniJSjIz0V0VBSvs2rryT6jFucuXuBCaxnz5yEtI529bzs6OtB26TIut17EgvwCBrxly1cgJXUOQsPCUVlxEuXlJ3DkyGG2esjISEfa3LncrmSfkxAbi4S4OLaGMNCcLmJkikcu+XkCTrJtMAVAExjAgLzhTBN+/h+/xKBllIvoURsHkP+w0YTlhUUoK1mGhJgYBBqNXCRP4yUVI03tQmHuIz9k8ldnbivU5lMPxQ5PAl4CVWJeFandaoK67P0uAC8pHWeq4P3VW7/6WVBQ1GBubu74n27UPx7vfAfg/cqKdaUpn3cPXrkmmC6mquZAt7RooH+Jh4CeNA9T1gApZkWxWB1GBkZw8mgFzjQ149LFy9j53E6sXrMSKWkpgB4Yd1l57aJWaWDUBICMHai/X2q9iFOnGnDk0CG2VSkpKWYfXiocS4pasroi9S75bEsbGvIGp/fXaw0MdnXQwm13Y3jAjEN796P51GncvH4TT695Chue3oj0jHTc6u7Gh/s+wpkLzRidsGDz9i0oLFmCtHnpUFEdSrXIkqL/E0wmH15xvbfvlEW+k/If2b34jevHYwTcz1k+IOCtqW9ni4aYuMOzFg33bm9aL/X395u+/+MfrxoYMH9jdMSSHxISnvToFVnzB5Sfxo0+OcNbzB+3t4koH+DHXiiYM5Wx5Wd+zS+7430fwJbh0bMRfVDwOzN2d+8eeK9nPPYWDd6REbPzxz/8wa2ayqq7K3h9LtfSn7/xxgvRMY9/kbU/BODloec3SKX8XURiHs3HgwBeeZ2P5hU9mmc1E8Db0dHWHU4WDXrTL77zrX/Yn5GR4VKpbotEPJoX9yc6KwK8ly9fDnnx5Z0vjIzMAt6ZfAy0USH1rps8E1VqaKjwDit4vfC6ydtNz8pY2lg7bS5Mjk6guqIGjbWNGOwdQPb8HOzasYtBQlBAIKcIl5eXY8+Hu5GaNgcLFy/A5q2bEZMQAwcpeEk9S5sFIgGUbcvqE0pTFMWCeGvi02GgdwBnW87h/fc+YMUKqV627diGrNxMjDktrAQm2MOFRmjr4XHDoDJA7VThXN05NFU3oqaiGgUL87H6qVXIys9EeEw4lQ9hdQpZNMiK1HQKyjZNWSrdCXWnveTEeTKP5sejgHj/2IC3pqr2kmXY8sGsRcNMRpjSTxTA++XCL3zB6/Z87TMreGcIeH1cqEzDvqrmMSsq6mpRXlWFE5WV2LxlC4qKihjqUkEsKjCmUVSq5ANLHrBkMXDpSjtD32fWPY3li5diYWYOrl27hqraavzLr38JjxpIm5eBzes3Ij87h20DqAgZpQ1fbLuEuqZGHD55ggFpQX4BluTmIzk+AUaDAVeudqHlwnlUVVUxPCAv73Vr1qCwsJBB67Wr19DQcIq/bty4iQWLFnFlefoitfHIyK8Q2YwAACAASURBVDBqKqvQfvkyurtvYfuzW9kuJiAgEOdaW7H/4CG44UNoVCSWLCtGUmoKwiMiMGkdR293N043nELfrW7YrBPYsmkTFi1YCIPBgPKKk3jvvfe4mFtcYiKe2bgeWVnZ7IV588ZN3Lh2Dde6riI6IpItE7IzM1kp29fXhwMHDuDQ0SNQaTWYl5WFDVs2ISExCQGBgTD39+N61zVcbm1FfGwsMuamidcGGDFmsWDfgQOoqK6Cx+vhNi1btQoJSYnsmTk4NIgzjadx7PBRtoNITkzCs5u3ID8/H0nJKThZUY7jx48z4I2MDEfpihX8tzkpKTDpdKwaDjAa2SdXS0BG1moiVR4peAE4Ccjq9WzpcfXmTTS2NGPvoYO40d+LsclJVk2nJiZh9YoyLFtahIW5eTDpSLMI+MjywU2qYMoGIdjl5cABKZdZI+DvwavMnzSPiiCdouCVgJfte9gnSBRtux/AOz7xzm/f/93P9Hr7UG7umlnAe49pyh/wujzuvypdV5o8C3ilik3xxgatlLR3AbxKgUIuUKt48ELDgHW4z4wTR0+iuakFbZfbsGPnDqxaswopc5Ph0/sY8KrUwv5K6zOwvQPFvbs6O9HYcAof7tmN2OholJSUYPWaVZibkcbFz9hXnEarRsXrELZpEPVxxVmqtDCodRgbGcOtqzfw0ft7cOvaDYQEhWDdqnVYWboS0dHRPL/XNzbg4LFDuNRxmX14ly4r4iwpjUHNkRqhEp4GvFLFK7vUdEBcCANofSQBr1gfPWmPBwS81fXtixcu2R0XkXD4n//nrAfvvXqFBLzf+/6PV5mHR74xSgrekLDHF/B+CnS9M2vanxvx/ki5b/rYMk+JyN7m/3An4L1/7+tHD/DK2eN+Z5D7v/Z79cW7//0xB7xej2dk2Oz48Q9+0F1TVXnqYxYNr7/+errL61r6L/86C3g/UcErRuqUAvZxUPCKKNG0R+zHADX7DSvV+fy+z1o53N80cV+AN8D0i+/8wyzgvVcLNzU16WJjY4O3bF3/wvDI8DdmFbz3ajGxIaAx73I7eZ4iVRylcjA/oorxGiMrY70eH8YtEzD3m3H0wBE0NzYjKT4JpcvKsGv7Luh1Oq72PjwyjNraWnzwwfsgVXBSSiL+/C++iOQ5ScKigewZyP9WqxS5Z6zLTpu8QSCVDNlADPQN4lzLeXzwwW64vG4kpibh2Z3PIjs/C5OeCdaVUJoigSgJWY0qIzQONVrrz+NMTRNqKquRk5+DsjVlyMnPQkRcBNwK3CUfXjv58cIDNfvLTUvLxHn4//uTAe+jgHhnugR6WAreWcB773F15zOUlENN8aIFL3t9MwG8KnJXEPYjZJui0YioAkcWlLQ9JX39kywaKN2eDkJFuAjwDlvHUdN0CoeOHcOH+/YjMzMTSYlJ8FJKvUrF6loa8xTcoeI95tERLkoWFRuD/IJ8PL99J+anZSAiKBRX2ttYafrW7ncREhmBwqVLsXXjZuTMz4KHfHgdTvZ/3X/oECrqanC2rRXr12/Ai7teQGpsPMICg3i8D4yY0d7VibfefhudHR0ICw7CC7uex8aNG2CzOXDmTDPefe89XL9+k31qv/SlL6G4uBiJiQncLpMTE7jSdhlnmppQU12DoqWFyM7Jhkajw5mWFny4dx8KS4pRUrocZWvXIDwyEm6vB3qNjm0aGhvqUVV+EnWV1di0YSOKly5FbGwsjpeX48233+LmJgXtzl3PY9HixZiblsYWDWOjFgwNDDCApGJnYWFhcLtcuHXzJvYfPIijx45BY9Ahb8ECPP/iC8jMzmbA7Zy0YXjQzM8jZSoBV1LVTk5O4MqVdrzz+9+jrqEehYVLsXrtGmzcvAk6vR4arYYBcktzCz74/ftoOdMMh92O5557DiuWL0dBQQGf84mKclRXVbLdxHPbdzDgjY+LhdNqhdfhZOBKHsdkw0NAn+0PuLibhmGM00c6PRUmnU4cq6hAU0szum6Sj7AZw2MWOJ0OLF64EN/8+jeQmZ6OyNAwuB0OqCiDQqWCx+mC1+Hi5AgGtASMyfaDCln6PMJahBeY4ht3aUb700XWKCghermwj7hfwGsZn3jnV2/9x8/sdgytWTMLeO81W00D3u1fdnk8X5kFvFK/K1KihS0BrVKERy71TLJikI+prEyvCjq1FkaNAWqvCoO9gzh28DgreNvbCPDu5Iym5LnJAAPecZ7TKEvKbfNxAVsKpl+/ehWn6hrwzju/Y39xCtSse2od0uelw+UjtCvWPM6pn+iMaERr4HI6OXBDBSr7bvVyEdz9ez6Cx+FG2fJSXq8VFCzk8Tc6ZsGtnlv47bvvoLq+BouKFmFx8RJW8WoNZOvjg5cD8XQfoXcV2af+YijRHsK6RgBeUehT2SWKveK9OuBj9fcHALw/+omzvqq+fcmCwt3x0bGH/+l7/1TzWF3yn+Bkbwe8w6+MjljynnTAe7fM6T8G4P04u/ljWjTcq3Pdr5J3FvByrFwtsltF8VwvB9tvs2jwuD0jIyP2f/rh97urKxnwvp+ennb2lVe+epVnuCcP8H488UR2vakB4Ac36Uf2ZFOeJNetlNpMjWtQgIfd4RBpj9zgIkVNQlNqfC4wpABVKnDCsMXlEqCFfNv8fH7lz/ScO5W28hj+g/XOgStf419EzR/g+tsuTC9efFPec/J96bv0oxPQWhqAi1fR3/jG7vMpaQXT10zPlxCZrk++Vv5OvpYX/9SWCnTyP597TQmPw9+n+xSNP7pOajcVTEYDhgb78NprP0VHZ3t3RETIeZPB8Iv/8d/+275ZBe+nf7Kfd8DL1gozWE5PPYfmMMW/TahAxBxImxRWqXLhM1J76aDX6DEyOILO9k7s270Xp0+dRmZGFhYWLEJxYTH3YdpcOBwOtLW1cRVom32CFW9//hd/jszcLASFBmHcPo7RcQsGhvthnbDC7rAL3zja1HtVCDIFITQwDFTb49rV6/hwz4e8qUlIScQWArwF2XD4HKIACN24lOIf5NMboDZB79LhbG0zmmpIwVuF7LxstopYVLgAkXGRmPDY4NOKPGKn18HAWTTBLOCVajqZMkafBxV/MaoNCNSaUFtei/qqemttdd0l6/Do7gN7jv7cbrdPzBZZu/cdxx/wwuf7Wl7G/GkPXq0WbqsVWg1hBHHfpHsB+1MrAdcpwOvxw/RSzUGj/lM8ePlA0oO3sRGHjh/H3gMHkJ6egcSEBGhJtc/CEKFCE8t7LyvktXotMjOzkJOTi0UFCxAZGg69SoOuq12obWzAb3e/h+iEeKwoXYHVJaWYm5QKl93B65qJ8XHs2b+XFbzX+7qxddt2vPzSSwjVGaHzqXm+sHlcbJ9w4PBBnG1pwUBvD3Y9/xy2PLsFkzY7Gk414s233uZibHPmzMFLL72E+fPmQ6usvbxuN6yWUfT29KCrqwsJiQlsZzBI3rsN9fho3wHk5OchOzcHafPnsZetzeFgD2Cn3YFrXV24fOEi2lsv4pmnnsaKZcuRm5eLc+fPY//BA+i6fo0DTGkZGZibnoaU1FSGsibyETYYER0RwSreAKOJr2dwcAj1pxpQW1+HzqtX+f1y8vORnJKC2Ng4GPR6BJpMCA4K4q+w0BBERkahr68X9TU1OHL0KDo6rjDQKS0tRXFJCTj92ufjYnRkDUEgu/xEOfr7+rBxw0asKCtDUUkxF0U7cfIEeyPnZGXhxeeex9zkFESGhcJts7O6luwTqO3Ia53gNPUvKmJJEBa0HtNocbO3B5far6CythY9AwLwB4WFQaPXo7X1AsjDrXDxEhQuWozs+fMw0NuLiVELfE4n4qNjEB8VA7WPCq2RCw4FC0URKvbRnVpUix/uBnhFase0gpchL8/QNFFrPrXI2i9+86uhsUnrO7/8zSzgvfesJJ5BgDcECHruyy9/yenx/FXZ02VJxaXFIaVrS+HWAxNeG4M+9r3nz0HcLUWuj7L+f6LS8qcBr7TT45Cvj3XvbBUi+qLSwrIYICFWKpjmU8Og1mO434zD+4/idOMZtF2+jOd3PY9Va1YjMTUBapMaNq+NlfNk6eBz0msMnDF1rbMTp+rr8Pt33kFcbCwHcFauKkNMXCy6+7oxOjaGCbsNap2G/b1dZKVFYFlv4mBRZFgEgo2BXNjtVG09jh8+Cq/Lg5KiYmTNz0ZSUooo2uh0wDoxznNv45lGpM1Px7KyEqzfsgFBYYHQGDVweZ3wkaxYQ16/0s9FAGYGUkof4OvgNqKMKt79KUGcmaxIZ9pTH4XnieDq7VfFZvfiP5qrfBpovJSJpoVz3Imf/OgnzrqquvbChUv3zFo0zOwzfNIBrz83kSxFsBAxtiiTim6blMlDsVEOkCrzDO3VeOlH91etjn92U6aMSJPhcejPT+5scWYsXMaB1nsyQ4GeJdaWHMThNShlf4kvWs9JsYH8Ha0dJKPxZ1r+fIm5l8KB7uREzHZU4n7O9jYK66Lrk5Mrr4OZGSlto5wX/Y5s+Sg7Ta/X8bmJtbIyNyvH5OCcis5BCBe0WlGIkp4vgfo0Y6PX325JyntD/lwU3qcINmV7ELObZloiU0mywJn19M/2rActsubzetwjZrPjxz/6QXfNPQFvbHzp//j2d8LS52XqNBoD3NzYIqo4XajGn8QrxRP42m6Xlz+MyoMP1GQcdbx7rPE2UCqw+Mc6Bw8MpSMTNKH0QydtYGx2rkwtwCWNStq4qfl39HyCufSQQJd+R6+jDZ0Evnd2RAlap9bKCmTl1rwDiPoDXF7MKx1bvuedf/cfqPKa/MGyfG8Jn/0B9J3nKQfSnecloTZdn5yI/JXDd0Jt/38/0Gf7CL7okwBvgNGAQX/AGx58wRQY+Mar//2/758zZ45z1qLhkz/MWcArb9CfrpmQ8xzfxP1uaNLHjdJ/6fce8j9kb1w1TBoj+skX9/RZfPj+h2isb0RWZjbSUtOQlJQsVHsuF88/AwMD7Bc5MTGOyMgI7HppF5YsLeQUw4HhAdzovoHzl8+jr78XFusoq+0I8MINRIdHIzkhBTFRsRgxj2Lv3n1wel2IT0rAlp1bkLMwBy6QD52LwQuljtP10JxiUpugdWnQXH0ajdWnUFtVg9yCHKxatxKLFi9EeGwErC4rfFofVDoqNO1iBa9IgZKqE7lEmlXwfgzwnqz11VfWW2ur6tqsI2MfHNhzeBbwzvDeclfAW1gUuXPrVgRqNAx4dRph/8HjkmCvmsagCAAz4CW4y7tnPwWv8k8BeIXWTKG0AsXwolkNn0YDs9WK2qYmHD1ZjgOHj7Bv7Lz0DIaOGkqtddOiVyyuCe4GhwQhPCKcfWlTU1IRGR4JPUFAlwc3bt1if9a3Pvg94pMSsXLlKixfXITk2AQu1ub1ejA+MYHd+/ei8WwzBi0j2LlzJ77w4kvQOb2Aww2nwwGvToNxpx2VNVUMJs+ePo2dO3dg69ZnMelwoK6hAb/69ZuIT0jAooWLsH37diTGJ2BizMrbGFphEqwkZSm9HxVfs7ucwiqmogIf7T/AYDYpOZnBr8fnwyQVVzMYWEFLStyRgSH28F29chXDlKWFhejt60Pj6SacPtuMqzeuw+Z0sMVCWHgYQoNDEBURyTBlfsY8LuoWHBjIW6vx8XGuTn+5vQ31DQ241dPDH1lwcAhCQkIREGhir/K5c+YgKTmJC1PGJyai+8ZN9txsqK/H4MAAnt26hVOzc7JzeA1J68SQkBAMDZlx+fIlfPjRR+js7MLatetQtmollq8sxcEjhxnwnj7dhPycHPYjToyOQXhQEKt3NT4fdKREpDWislak/kWKZio46aPNj0aLxuYWlFdW4kpXF7RGI5YtX47UuWkICglBVXUlexDb7XYsWbwYixYU4HpHJyzmIdplYnHeAizIzWMFL63uBOBVfHjvkkIgAa+iI1a2C2KDyrYM7GtKf1U2b/cCvG/+amhsYuKdX/7m32cVvDOcmyTg3fmll7/s8rq/Uvb0ylnAq4S5BOBVcnrIQkEC3qmNqrKv5WmXAJ8KVL81QGdiD97D+4+g6VQTF5fc9cILWLV2FRed1Zg0cKqcbKvg86igdpPy18TZUp1XrqChrhbvv/t7JMTHo6ysFEUlRTAGGHG6uZnn3qERM/QmI20c4XA5odPqERochsLFi5ExNx3RYZFoYLh7DLVVVVysMi8nFzExcQgJCeM9OgV2CKY0NZ9Ge0c7IuOisaxsGZ57YSeiE6IRGBogirqp3ELFK79k3QL21lasGVTTbUPwmFdUfD8SyOjJeUwD3im+L652CvASsKcia2TT4ZwQgLe+qv4KKXhnAe/MesKTDHglY7mdpVAwX4TWhdiLMis9cDpJ7CcAL60H5UNmjZN4kF4nnqcAWRUJ56azv+6Er8we+FBKhoIfkRTgWYoMhMhQAl4BVBW1vp+wTx6fvkvQSj/L10ru9HHGMw2jJSNiWEpWFCRixDRklmyNzkFCVXoveg/KgqDf0/6V95HKnlawLiGcE9BaAF66fFpPSV4lRYV3ExRKBuZ/fuI6iaV5odPpphiWfI4E3DPr6Z/tWZ8J8A4P2X/8gx/01FRV3UPB+7gDXkXSLGGjf6TBv/PywPADvNL0elppS1EFF0cSOM2ZO5qAD9PyewG0DUYjD1qCuf5RErmZk5EPWkjT8SQMpePIgSOfI5XAcsKg59JzZMSFOqG8JurY/hOLf+em50sY7Q+1afD4K2yl8lZGcCSc9h8M/t32TohMx6PzkddEz/WP9Mh/+7+PbEM5wXy2YfGnf7V/+7KCl8IhGlLw6jE40IfXfvZTUvL0hIcHXwgKML3xnW99a98s4P30z20W8N4/4J2K+ZIHIym6WHkl1Bi0+aCfKYVQ7QJuXL2BxoYmHNh9AI31TYiJiWZoEmAK5A+GwAGNWbvNDovFwoq28PBwPP3MU1i9ZjXKVq5Ex/VOnL14FsfLj6HzWieGR83s+0ubI4/TjZSEVORl5WHJokL2/d23dx8cbhdiE2Kx9bmtyF2QA5fazdWdnTTX8oKI0suFYoKrRlc2oam2EQ11DSgsWoJ1G9YhfX4agsKDMOmZBNUyUekIGbhZlcJqZb/w3v1YNDwK+pSZbp/uwlcESFHUAPdU8PoB3rGRsd0H9xx+fVbBO7N7ic/HRIAsGv5sSsH7WQCvknrFq1ValnBVdeGQKD5TBe6SeoHwmFoF89gY6pqbUVFdg+MnTzJsXb1qtfBlpYCyTwWHw86LYVNQAIxGAy+eDTo9dBpKT6YxLsoL9Q0O4lTzafzyd28hOjaGC6ytXbEKaclz4Lbb4XA4MTI2iv1Hj+DMhbMYGB3Bs1u24PntOxjwaphb+xjwWp121NTXoaG+Fk119di29Vls2rIZDrcbDadP4zdvv42UlDkMFNc/8wziYmLhmJhk3sAqUbUKGp0OWoK2GhVGLaOoJyuKI0ex+8OPkJiUiMioaFa7ENSgNRD594osBQ9MBEcCg1BSXIIlixYhJzubn0dF5i61teFi+yVcbGtDT28vhoeH+TUEiGMiorhI2vKSEsxNncNzndg2+WCz2dDUfAYtZ8/i3PkLGLVYYLc54Pa6+LVk6VCwoABLCgtRXFQEy8gojhw+jJbmZra22LplC5YuLcS8eRkYt05yZgQB4rExC65eu4b3P3gfbe3tWLvuKaxYWYblpSuw79ABLu7W0nIGeVnZeHHnTqTGJyIyOBQ+hwNaLwHeaX9xmYjJiddqCnj5YPd4ceT4cXy4fz+iY2KRnZuL1evWscqYAgUXWs+zhcTho0eQlJSI9LQ03OjqgmtyEhHBwXhq1WqsWl6KIJORbT+8TlIXqvgLBJLvYtHAv5rqr3wnUbq18OAlEC82o6QQvIeCdxbwzmxC8nuWALwhQTu/tPXLbp+LPHiTistKgmcVvFJJJlcEYp0ilJr+Sk7lDswMVBSLDdSYMDo4isMHCPCexqWLl7DrhV3swRubGMMKXhdVhKVZyKuG2qWDSWeCUWPEpUsXUVdTjT0fvI85c1Kxdt1aFCzIB2WD7t2/D+cvtuL6zRswBgRCrdXA5XbDZAxEdFQM1j/9NJYsWIQ5SamoOlmJg/v240xjI6yjY4iMjObik3qDgedW3lPBx3PTuG0CxkATFi5ZhC07NiMjM4PPk8u5qaikGwWBpF2DgNpCRai0DVs00L1BzUE0hhys+Bbz/JPzeHDAu7SgaE9cbMyhH3131oP3Xv3hSQa8EgTKNphW7nqn2A6NGRqfAkSKcSo5iwScvNbwUP0UDzxUL0Wn5zWOWiXEg3eqa+nfAoRSVQLiLwRvRX8mWEnfKVNKcBwhKpDqVMmPBAAWwkQ6n2nxorga+r0EwfQ3+qJ/S+ZDr5d8imYPh92pvBc9VwBqArFCISsEPJJ30TGIl0kRo2wHea2iXUWgiR4i84muQyhrGcnxvCXWgPI48pqY2ylAW7SBmMckc5IcTPxbfEmY65/V/jgAXq/X4xo1D9l//EMGvI2fZtGwKzo2vuyxVvCy6lUouPztD+RAJHAhIKUijuH7laiaKiX1Wo2Wab7oyCKSQDJ76lwuUrcp0QQxDBS/MRlI4ZujlI1DdGq1iDRQZIaO59+Z6H38wSyfs3I+DGgo5VKxhJCdWMrMKSokoz9S/i47s/+EIK/9blEZGgSys08PAEWhrMxa/gBzeiKTN3ulIf1meQl4JZQWESAu3TEVFRLvNW1bca+bxKP899sBr5LydhvgfQ2dHe09YWEhrYEBAW9879Vv70tKSnLMKng/+VOdBbz3D3gZc0ytv5VsCq4ITcoSHwwaA7Q+DcaGR9F69gKOHy1HV/tVWIYtSElN4eI/SsyLPxhK9+YbrseLwf5+BhOkVFu1ahW279iBoVEzum50obquCt19tzBhmxA3UEozcrgRFxWHjJQMpM/NYCByYN8BBrmxCXHY9txW5C3MZR9dp9sJh9vBQFqr1iLAEAi3yw3L8CiOHTiOlqYW9Hb3sD3D05ueRmRsBLQmLeweO6BTQU2Al/17hbfc1Lw8rdeZ6mhywaDM3H5q30cB7858+/RQAG9Vw1htZW37mGV098EPjs4C3hneZPwBr8/n/Xp+Rmb6ij8A4KWtgAT2Ps4aEoCXxL/DljHUnjmDqrpaVFRV4+tf+zoX6TIZCcapofbQwleMKb1Bx76vXKCNFspuj5IGKPxUewb6cerMafz6nbcRExsrAG/ZGsxNToXDOg6ny4lRqxUHjh1G09kW9AwOYOvWrWwboHf5GPCyS4BOA4tjEsdOHMephnpcOncOO3fsYIsGm8uFhjNn8NbvfoeY2DgU5Odjy5YtSIqLh31ikguFCS9ZJybtdoxNTCAwOJAVqa1tl3Gs/AQ++PAjZKSns3duQnwSzzUEXzW0maDNClWe12gQqDciOzOLi0USQKY5wWqbZEhNMJuACqlx+/r72IOXirQRNElJTEROVjZKiosxd+4cGAxGXt4RdOkfHMSNm7dw5coVmM3DsFjHWLVsGbNgYHAQiclJyMvPw5ZNmzkNs762FlWVVVz8beuzzzI4JruIyfFJ3giFhIVhyDzEsGj3h7vR2dWF9Rs3soK3ePkyHDhyCCfKyxnw5s7PxK5t2zA3MQXRIaHw2OzQEOD1FynQmpGtGYTCe9LlRL/ZjL0HDrJHc/GyEpQsW45ly5YjMCiYN0zmETNaL1/E4ePHuOibddyKwe4ehAYGorCgAOtWrubia3qCurQ+JtUPoR/FckHA2unpdgoBySI0PElNK3gVOZFiDfBpFg2dqGlqdPziN78eGhu3vvPLWQ/eGc5M0qIhJGjnV7Z+2e2ZBbwyBV/c3ZWAGfdizZQH7/SfZEiNZW8cDNepdDCqjRjpG2bAS0HxSxcv46UvvIjVa1cjLikWaoMaDp9drDZ8Gui8Bq53QIXWamqq2Ee7qrICObk52LhxPTKzM3lOraiqwpWODvT09UFDMIeyrShj1GhCeGgElpUsQ2pyMshlu6qiApUnK2Afn+AAeHh4BAxGA9RaLc9PVKyN4o6kuLXZbbjRfRNRMVEoXl6M4hXFXNBWFMWlLw986qmqjBwVZtHSlP+uouTlor2KhcGUJcss4CUF79KFRXtiIqPIg5cqis4+PqUFHk/AO71D8N9P8M93FFm7PfNZ8Btp0yhUqIrkRJRR8IOw03aX9AISh7Hy1yvgLK/XWJyjWC8pmTrEjwTc9MHjFQI7ASqFwoODNQRfCeryulGoVIkX0fGlqpjOhDgRAVLiUPQl4TC9NwkcyS6CAujEiaTQUGaiTYsBBSj2uL281xRiSKFUZnsKpXC2EEaSFYVkQUqGmcKHJLQWta5oTUdBOAG3aW5j8Y+e6guIQtzCQkEAZKkylp+Fv12q7JoS3NJ5S0gtrkG0tfydvxr4sQG8w2bbj37w/d7azwPgZY8TpfNKyMtwlBamU4B32m+WlbTUEb0+OJwOTnOkys3kmUKomDyRyFOPMiudTg9ctEEiBYMCVCYnJ7mDG43G297XX13rH6GQnY+eTIOKzs0fsnIKpwKJebjQufv5jUytqRULBwlUeepQFt13HlMORn/17t2iGbLd/JW68mcZBfH3byFVEP2dojH+7+1/HF7mK16+8v2lD4q0/Xic75CfBnjJg/enrwnAGx4e0hocFPDGq9+eBbz3+rwJ8JpMpuAXX975gsVi+dwVWZMg8l7YUXqsstcTRSG9Pp5LKEhF85aICHvhcXkRpA+C1qfG9a4uVFdW44N3dyM6MhoZ6RlYuHARQkNDYXc6+aZON3oCLjRv0Rg/33KWveeGhobYI/Ivv/QlGEwG2Jw2tHVcwtiklRW0NI/SXsDj9CDIEISIoHBoVDp03+zGwf0HQf665K257fltyF+YB6/aA4fLwV80fxCEDjGFwmq14uatG/jt2+/g8uV2BAcH45lNz+Dpjc9ArSfIJQqrkXqXAC9tO0iZQpWpeb6UYOFjRdY+uec9CluXAUrz9wAAIABJREFUmZ7DZwa85bXe+up6a11l7RWLxfLB/vcO/6vT6Zyc9eC918zE99gpBa8P3r/NT89MK11aHLHj2WdVD2TR8AkK3tsALy3qFQUvAV7zqAW1jU2orq9DZW0N/vP/+Z+xY/sO9qOlIgwep5PT6X1eWqu4+TbLawBatrBdG8kh1KwGvtFzCw2nm/Db937PxcPKysqwsnQNUuKTMGE28zqIfCL3HT3Mz+u6eRM7t+/AF7/wMoyUwsq1H7xwa9UYnhzD7j27WWnW392NF194AVu3bcOEw4GGM6e5CJDRFID0jHl46cUXMSc5Bc7xSRhoke0DrBYLrt24hosXLyIhJRmhkREYGbPwdX6w50O2oli6tAhlK8pgMgVgbGwMOj15p9HazMlqYMf4BGJjYhEWGgq9RosJ2yTGJsYREBIMndHA2y2L1cpFJMlb+FrXVdRX18A2PonQoCBs27YVCxYUICg4GOMT42wXERwSyhCGgvTWcfrdOG+MSHl7/MQJntfi4uPwxS/+OSIjInGFrBf27MGF8xewdfMWrF61itW9VEyNRAIEeG/cuIm6mlocOHQQ3b092LZ9O8pWr8LSkiIcPnYM5ZUVaD7dhOyMDDy/ZSvSk1MQFRIG18QkNJQJRsoTRZnCm0qC+LQeM+phmRhHW2cn9uzdhwOHDmPzs89iZdkq5OXlC3BNmWeBRgyPjeLc5UvYd3A/Dh8+hPERCzLT0/CF555DaXEJcudnwW2bZLhLoj8VbaYoY4tsRyRgvnPI3LYBFh6B0nNQ5FlShyG7B/E32ua5yO+SlMKBAbjU1YlqArxv/sfQbJG1e89H/s+YUvB+ZftX3F7nX5WuLU0sLiueVfBOFVijLnc74PXfxAsbB2ElQkXS2EsXOgz2DuHw3sMC8LZewp998c+w7ul1SEhOgEoP2KgeAGchaGFUBzDcddpc2L37fVRWVqCrqxPFJUuxdduzmJM2BxqdBteuXceQ2QzLmJXXaAQ1aA9JFg1Gg4kzCcgqq/3SZdRUV6P1/AXk5+Zi7tw0xMXFQW/Qs9822zNwJxCwYnTUgr0H9nLwKZHqHWzdgmWlJbzW8nFhWgF42YdXqWMkPLWFBZDIh5j2ZBZMSwbOZ7pCub9++6d59oMreAsXLP0wNj760D99Zxbw3uuze3wBr/+VKYKZTwC808rdaYAqAqDC61radOr1Qmlrtzt4LUF7NQFsRVFs4X89zabIHnXak1acj4SZwhpU2BX4v7+EsRJeEuSlQLi0MpDnItWydHza4xGLoixz+j39W9oxyKx0qQD2V8fS72g9Q/tFvVbPIJbEOQxL4eX5jAWXPi+vz+i1BoNuSi0smRJdF+07p+0phCBBQF+PUBhrtDCayMLBBRvVe9FMcz7JtyRn8s9ul3zmbspcofIVX0IRLUST8pofC8DrcbtGCfD+kABv9ROu4OX73O3FwiSR58iF35idGhTyA6WoAUUdKFqh1mB8wgrbpA1u2iyxrF4Fvd7IndYUEMDREerYEwR4qQKz0XjboPDvWP6dy9+OQQ4af+sHf6m8/L1WP+0PMn0909t8/0lAyu1l55SDyL+zyoEgBpaIAkmwTD/7G07LY8tO73/+d0JdCXbpuzyejMz4R1mElN4fU9zrNvHo/n2mgDciIvgiKXi/+53v7J1V8H7650mANzo6OmjL1vUvjFpGX9n2wrbE5WvLwhYuWwJ1kI4LbFFOL3mDqZVFOY9R5bBSqyHKiEh3cD/fo0c81ex+AS9du1alYbWtk9OWKU1GBzcp9jw+LnpOXnJUgfn0qUbUVFbjxLETWFa8DKvKViEnM4d9GW0ekWYj6mqIdFyCto2nGtHU2MjFk7Iys/DiS19ASkoKgkODMTQ2CIfbzvt1sVQBfG4fe/0G6AIxNjKGtktt2PfRXp5nUlKTsXnrZmTnZ7N37lQxAorYegGn3Yn29nacOdOMo8eOY3zSxr6/ZWvKULRsKbxqMmQQ1g5UHZpSuWlhRNscF1zSQc3v+3Rf+7QZ51HYusz0HD4z4D1Z6xEevDUdYyNjH+x97+C/zJkzZ1KlUtHNbvbxKS2gAF514YK8P9eoVd/IS8ucu2JpUcROCXjHxx/Mg1eK7smegb8US2kZuJWQV63G8NgYahsbUVFTwx6rr/ztK6wUDTQFQEWpfnY7jEa92Ew4bCyx1VERCcWmmp1btRp4tSpcv3UL9acbGb7GxsVxpffVpasxJyEFNouF11NOjxvl1ZWoqK1BTcMpfs72rduQMy8TUaER8LpcuDXQi4sd7di77yP09/QgLioKWzZvwqrVq2Bzu9Ha1obDx4+jo6uL56Xndu7E4gULkRgTB5NOB4fNhosXLqC5uQWNTY2sZM0pyIfeZEDdqUb89p13EB0Tg9ycHDy34zkkJ6dAoxcZUFbrGNouXsKNq1cx0N2DhQsWImNuGnvdXunswOmWZqj1WkTFxqJg0UKEhodDa9CzevjKpcvY/9Fe9HV3s0aawPOixYthMBjQcrYFzS1nYQoMQAIpfLNz2cpGp9fzhuXc+XN4f/dujIwMcxDq5Ze/wJ6842NjeO/dd1FTVc3evsuXLcOG9ev5fGheJvUvzW/79x9AR2cnz2Hbd+5EcQmp7XJwrPw4TlZWoPFUA7Iz5mHX1u3ISElFdCgBXhsDXh3Nlwq4IsDros0QCQ2CAuGCD4OjI9izdy/eff8DxMUnoKBgATZs3MTtFhoWzq8csgzj8tUO7PnwQ+zdtxcTFisyUlOxnT635aVYmJcPFallCOy6vez9S20ktOR3ydhWLBqmA/fKHZmhrnJjmQW8f7D5dRbwfiza4DdGBKQUgFc7reD1e4bi28d9lbKdqCgtF1nrG8axg8dx5tQZXL54GS9+4UWsWbcWCcmJ0BjUsFPxOrYgUUPrJSA8iK6Oq9i3fy/ar7QhIiocZStL8dRT6xAQHMD7KwIjDqeT12tk7cDGCBSEU2vYRic4KJgLMR7Ytw+XLl3CmGUMGzdswMIFCxAXH8+LLQpq8/qWskxVNBdqOMPggz27+X2p+BoB3tVrVyEsLITrFZDamEAvAV5ZbE0WMJquWiBsGqb2kLOA9zYP3lnAO/MpjAEvYPref/m/VpkHBl8ZHbHkhYSEJb3yyjeRnZMLm4PAn1CeTmno/Ra4/vU8Z/6uD/LMaZX/x199d8DLe3+yL/K4OVtKMBKZIS4Kn9GyzUWZSZM2jq7TcyjIOs1bhDpVKFvpWKLgGaMsKpKtiBKljSYHoBRxn4ixKtahlNENHwwU+FGpeX1CwR9qVy1liis2BFJ4KMWF/rWc/HnOnZnbt4klFY9gwXsoy1MUQOMC2yriYtK6U2Svc30At/DKJXhMZ01B8elrUbK5yd5PqfslbCfo90K4xMCZRJe0z+S6FkLJLMG1ZFiSqclrkTxNtp8/wJ06fwowK0Xk5N/p85HX/CC96X5f88AevB6Pc3hkyPbj73+/r7a6umnbjp3vpaennX3lla9e5WH0+uuvp7u8rqX/8q9vPP4WDVNrzjsqCioWClx+TfoKKeknUv1GtzSSsU9MTLAyxGIZhdVqweT4BA86ArohIcHszxYTE8OpbnqjiSMW0ufE38tWRhWoA0qfExldkc/z70ByIEvvkCkVLsFXRcHrD2kFJBXX438c+b5ygNJ3WSmQFzjKhMHrc9kWyu9lp/RXFkvfFenDIju+jPD4w1z6WSp8/Quv0WRDj2lLCmEA/iQ8ZgHvw/8UfT6fdvTataCV2ze++HkFvPdS74r9NW2chdESlVOj8UwpeyqKSmoowivKm1OxCFqjj41YcOzwUZxuaET75cvYsW0Hnt28FYnxSVzow+Z1TKcHcdqeyHo429yMUw0NKD9+gtMHy8pWobCwEGkZafBohSKEPXRZrEVA2Qu9Sg+DyoiB3gGcP3sOe97fzTYPsbExXKAkbV4aF/6QgR/a1LidboyOjOL8+fM4faYZXdevIywyHM9s2oCCRQVImzcXHhVta8hRjtINRUVwVi/TQoL85abLZCg/T/fPTwK8j8pUNNPzeCiAt6p+rLaypnOUAO/R/f+vvdduy83NnQW895jOFMCrKlyQ/UWNWvuN/LT5c5YXFkXs3LpVzQre+wG8slSvUkpZbropWCJy0MTY5vs7F3XVQKXVYsRqZdBaXlmFEydP4utf/zq2bnkWwQGBUHk9cNnsCAgwsTeb3U6Al3iulucAUYxRA+i1nNZ/9dYN1DWdwtvvkH1CDFYsX4F1ikWD3TrONlOkGm45fw7VdXU4eOwYF0pbvHAhSopKkBSXAHjcaOvswNnWC2hqOgWdWo1lhYVYvnwZ8gvy4fB4cKOnBy0XzuPEyQq0d3SiuLiIPSYLcnJh0GoxYbXidNNpVu92dlzBMxs3oGTFCgSHhaLl3Dm8v2cPHHYHIqOisGnDRsxNT0doWBg3kXloCGeaGnHz6nWMms1YXboSBfl57Dd7puUMDh89ympVUgSTSjZl7lxEREXBMTmJrvYrOHboCEbMQzD+/9kKBJ7z8/Oh1mhYfXfiZDlsDgfi4xOwbNkKJCYlISw8nFUxdK4HDx3EpG2S14Xbt23FvIwMtrfZv28fKk+eZBUeZUmsXr2aFdJU4M08OMiA99jxE5wCSe25cdMm5ObnISklCcfLy1FReZILtWXPm49d23diXmoqYsLC4Z60gTKsqY3FQ/itOz0e/tIHmKDWaeHweXGsvJy9i/v6BxAVFYX16zdi3rxMBvkEf4ZGh9HVfYO9eBsbG2Ej9XNEBJYU5KOsZDmWLlyEkMAAGCjdkwqfsEqRQJbYvH4sTqrcb0S+KJ2an4JX5sLPAt6Hv2BSjjgNeJ/9isfr+evStaUJRZ9zBa9YJU07838y4CWJugJ5WGiu5loABpUeI/0jKD98Ek31jTjfcgGbNm9C8bJixMTHQm1Uw+kTGYwUSFc5VbjWdZ0Vt2dammF32bG0uBAly4uxuHAxQwqaUwMDqN6B2MORHQTXLqDMKbWG1zNOhxNnTp/Gr3/1K4yOjnKG1a5du7B48SIumCkyliiUQ0F4LbQqHX+3jIzh4JFDOHXqFC5eushewStXlSE9Iw0BwSa4VE62aiBVLgUSeQ2pKHilmlB68E5liM0CXrgmXb6f/PAnzrqq+iuFCwo/io6NPPzPr/5z5R9sMD8hB5aA97t//19XjwwNfePxA7x+cJfvadP/FnxXxWOa2JFgN/R3sRfie7PXA7PZjOvXr8Nmm2SQmJSUhIiISA4KS7gtFLnCi1cAXgF9hcKUbAVEzaWpWysLEwXYEnadIvuAACrxpsHBQdgdTp4fyNObLPjoQTyH/i7UtQRjCb6K2kxC2CegrczwlnzJ3/ZTCgSnxYNirUq2CrTmlDxK2KUKAM0ZZRQcVqnYDspsHoLJZOJMrMDAAOj1Bt57koqX2oCum/5NXxIQ0/6RWJjBSMEswZBYeUvX7xWvEe0/vUOS1yHZlL8CWbSHsCyT2eh3Kn3/WCreBwW8Xo/HOWIesv34hxLwbnsvPX3e3QFvTGx86be+/Z3w9HmZOo3GwCm+1NfIs0g2mtDETTluKYUTxLbav2H/VALN21Sl3P/lYpNzCcWN2N+TidQtGi0cdhu6e7rZF+38hfM8GG2TE1xNmYpxMOANDuFNEPnAZcybj7T0eRxppRsjgWEZWZGdiFQg1CnpSxpSU4eTcNT/eTKC4O8PIgcKRWJkmqWc92WURwIS/0Hnr+glqCpVtLJt/GX3EsTeqQL2HxD+0RH5/jLSQf/2H/zcE5QIkz+Alr8XvxNR5zujRI/jPW2mgJcsGgKCAt745euv7wXgnPXg/eRPmwDvyMhIYOma4pesVuvfbXt+W8LnScE703HgD3i5iI1SdVQol0U0lUurqbRcXb6rowt73n0f1zqvQq/V4aUXXsSGDRu4grPL64Hd7YDeaOBADN/olGJrfbd6OFXw6KEjGBochkEfwECiaFkRQiKDoNaq4PJQkUnhJeV2uIR/ncaEsWELWs9dxLu/e4e9dOmcyYcuKjYSLrdral6jlEi3y4PxsXH09fVhaNjMadrZBblYsXoFomOjERAcKKoxachz0geXx8Up6HTTl35T4v4k70efZALjj1Jvf/5M2/4P8bw/FuCtO1nnrqusG6utIsA7+sEHhz7635lRmXaVSuX6Q1zXk3ZMgryL83K+qNFo/q4gfX7q8qVFEc89KODlfQCTMaHHpE03qdLZA5sU+GLBz6Obsov0BvbEraipZfVuecVJ/N0rr2DHtu0ICQxkEOeatLFil9LYPFTYgyAxgQSf8DbzkcqEAK9Og64b11HbUI/f/PYtVsiSOveZNU8jPXUuez6KPY0K/UODuHD5Io5VVKC7uxtkTZU1LxMx0dE8X/T29aG3rx86rQYZaXOwZkUp0ubO4WMS4B2bnIB5dBQHDh9CRWU1F4GLjYlBXnYuryEnJyZw8+ZNzhiIjY7CuqefwsLFi7kduq5ew6nTp3Hp0mUMDg6wApWKmxHgpTXq+LgVPbduwajTIz4qBmUrViAvNxcREeG40NqK4xXlaGhqxOCwGUkpKYhNiEdkVCTGx6w8Lw709CI+Ng7ZWVkoKSlBakoyb3TOnT+PU02NaDl3HuMTk+wfHBsbi9DQMC6SNjgwyG1Bnr15eXkoKSpCYmICrycvXDiP5uYzaD5zhtsqIjyCg1sEeIcGBzE4OIShITOys7ORn1+AxUsWIzExka+JfIxPVpxEY0M9sudn4oWdz7GCNyY8Al4q5kuqHPboE2txXgtygT4VtzX58OpNJrR1dOBU02kcP1HOn018QiLiYuMQEREBh8vJ0PtGXw8rlEldTEpsx8QEJiwWLClYgOVLi5E1LwNR4eFsxaGmoB9tJP2LrN05lfp78PoD3gdU8P7yN2+/5nQ6zWvWrBl/0uaRh309Pp9PNzo6GvjMhrV/5fG6vzoLeMX4mAa800XWqHglA1YF6vLeiL38ReCCitKSglfv02G434yThytQdaIKtVW1KCgo4D1gYGgg1wFwQVSlJ6WZx+7BYP8g+nr6uMBlavocrFqzkgPaMfHRcLidPFapQKPX7eU1D2Vf0XuSVYNeo2OjhJ5bPairq8Nvf/c2A938vHxs2ryRg+oysD1lnUAelV4NjHoTPC4f2i63sQf4vv37kDInFfkFeShbXYqk1AToA/QMeClEzu3CkFfs2YRJqGwjoSqWWQJT6uaH3Wn/ZMe7P4sGBrw/+omjrpIB795ZwDuzD+5xsmgQc4F8+IHc2+5xdwBechtSajgJ+Cqgrp6zi1ScXUTFFk+erMDAQD+Ps5KS5TyHzJs3j2Gq8Mj1yzBQKC5lOUvASqpYOjYxJfodcSJWwJKiVVEO03qPjkfw9OzZsxifsEGr0yM3JxcJCYkMMSXglVna/n61shgb/U4KDSUXkgzIn1/JAmcig0DWVBLnTOdGwWv6Tueu1VGlBR9bXnV2dqC5uRnJycmcCUrrnsDAIGg1VDzXIyC3wHVi/amIHIQnsApavZaD2vS4HehOq5tpUqO2kHYNEvRKYaQUQtIx6XkS8Ip2VebDmXXxh/KshwV4t+/c/u78+Vlnv/a1L1+bUvDaXa6lP3/jjV1PGuC9Db7xwlQAXlEbTRRkY0Wrz4eB/j7U1FTzwKAU4bDwUAQFBrJZtRxQ1FlExVIVcnLzUFhYjOycHI7GSP8S+Vw6rlTCyg4j1bPTg1YYRPt79NJ70EOqfelnkrPTkPGPRsgJgY51pyrXX07vr6S9U/VLx5bv7W8y7Q+AZTtxdEmp3ihBsb/SV14jnTf93X/i0OlE+oFMBxCvvyMy9lCGyR//IHcDvCSuCTAZMDjQh9d+Jjx4IyJCLhhMxje+/Q//sDcjI8P1uANeqWST0R6VMPJ6KA8CvF1dXYHPbt/wonXC+s1ZwHv3Zp0CvJwmI4GslucnRX/LqXakEOnv7cOVy+3Yv2cvQw0q4LFp02YsX74cdrcTTq8Lbp+HC3eotSIIRYCXCp9RIaLem7dQVV6FK+2d6O8dxIZNG7FsxTLEJcVwmiIVSxNZMz54XB5W8Bq1RlhHrLhyuQOH9h1Ax5Ur7OMbHhWOgCCTkkIkzPm5mKXyn9FkYuVeVn425uVkIn1+OvQmHajwuiIjA+2JnArgJUXMNOD1C+rdFnL0b0P/riqi5Z+Egh9Kh57hQWY6gD6rgpcAb21l7VhdVW3niHn4/YrDtf/7xo0bjsLCwicC8L766qvqf/zHf+QKF3+oebYge/5f6HX6hwZ4hVUJKdKFzRR55NIql4ts0KKT1ilkvWIwYHR8AjUNDag/dQqnmprw5b/8ElddDzKaOI3eRwVdSe1BnifkVSZj3Lx2VUGj0wE6DTxq4HpPN06fbcFHB/YhKioahYVLsKJ4OZLjk9jTll9B4NDlYsh78coVtJw9i4uXLkFD84NOx3ULyHrAZAxARtpcZGakI2f+PISGhMBoNMBO1ZfpOgAGtQ2Njbjc1sYq2BBSsSjerlQkbk5KKhdho6JkScnJrNodGbVgwGxGW1s7WxpQkTSyxpJgk9YwQQEBSEudg7zMbGSkpTGwpXTFnv5etF1pR13jKbR3dWDSZuOaBlra7DhdrIQNCQpGfk4ulixahJTkZIadtCmhAmpUlK3u1Cl0Xr0Ki2WcK9dz4N5u5/kxMCCA1cyLFy1CakoKwkJDGFJTEbWbN2+wMrazswuDAwNKJWlS5agRFBTM68b8vDxkZWayrya9r8FoRG1dLepPNbAlTsbcudi0fj1S4hMRERoKH1W9JsDLQGZa4c3WZGynQenXKmiNRlis4+jp70dVdQ1aL12G2TzC702Fmsh2g4szaVTIys5GTk42t8Xw4CAut15AakIScjMzkZOZiZioSIbWICWOUpuC00/lvHa3DTCfmzT5lKIQRS34CR68msAAXPb34LVO/O7ffv3mayEhIeYFCxaIaMNj/vD5fJqOjg5tc3Oz+4UXXhApJw/pQdZW4eHhAS98YedfeX1eAryfcw9ealgBeAWg5JwkYdMgAa8CORkIsFKV1OkEeDXQQcsqXsugBfUV9ag5WYPayhpER8ewVQt56XrUHrhAAiBhZ6VT6Xl8mQxGpGVmYF7WPMzPzURIeDC0Rp0oBKvUg+HT8ihn5BPnZNDo2OKqtbUV9fX1OHLsCNLS07C0uAjLli9DbHwsHB4HF0ujiYAhLG1tXT4YdCZe7Y2YLWyrtfejvdDpdYhPjMfap1Zh7ry5CI0IYbhLX3Qu3Da8Hya1vVgHCZXzbYaGfqKuh9RZ/+SHuX/A+79++L/sNZW1V4oWFe19EousEYylAfLd737X++qrr0rj5c/0SSnHNH7jm/9l9fDI8Csjw4+uRcM04L19P3DbzvY2j3lxP2P+wtnhwhNXKGmpaJkb1651sZr+yNEjrMSnuWHx4kKUlCzjege0biLAKLOcCXLyrMUQV8BHXoNxHQUqNKb8nby3pzx4SX2rBnEW4lBUtPXggYNwujyIjonF8uUrkJ6WzqzHP8ucjktMRvIe+Td6b5mxLcWIMjPbnyFJkR/Ne8yZWFHrf0sTheBIfRwYaOJ26u/vR119Hfbt24fi4mIULilEZmYmAgIC2LZmai+muDrJek3iHKelmVSoUp6nZDCSOYlMcRE0o/aQ6mRh+6CCQ7EFEappsYqRAsk7s+o/U+e/jxd/FsA7Omye/NEP/mc/WTR8DPC+9vrr6Sq3u/BfX//5rpi4+LInQcErgSd/8HTj5pQyAglKlITgLlcHpE6jht02ibZLF/HmW2+ire0yLBYLCgryMS8jnQt20INUGLduUSXlDpw7dw7pGZkoLV2JTVu2ICsre6pYGg1U6QtCx6ZUSaqMKgePvwRcAmOh0BEVFMXfCfrqOKpA6jQaNDJl2x/m+g8+f0Wv7KwSzkqZv1QJkycMDSaCujJqI6Gz/+CmAaDTkVSepPw0CbmmBgwdW0Y97vQQpnOhgUUPOga1AS0g6H1lSoJU8t7HGHgkn3o74BWpGfT5mYwGUJE1Arwdne3dEWHBFwx608//7//69/veffdd98O6gf6pGuX3v/894TY9jYmxsTFffHy8Jzw83Ltr1y6CKmJl/YCP8vJybVJSUsC2nZte+rwD3qlx75d2IpvVH/B6yIyeg0X6KcDLW3CfCmqfCn09vehq70DliQp4XR4U5OagqKgYmdlZrNylEBJt9oUBggiEcTkSurGSvcPwKFqaWtB6thUXL7RxxffCokIkz02EzqTlTQcBXt5w+AC9Ws8VqK2jVty4dpPTG1svtKKroxM+rSjwQedLc5vL5eH0cZPBhOiwaGTlZCNvQT7SsjMQkxADY4ARbrjYd1dskHzsw+TyETgS2RV0n6bFFaU3yiJrvDC6ax/8nAPeijpXXUXtWG1VbRcB3vKD1f9PbGysQ6VSifD1Y/4g0DEwMGBqbW313Lhxw52Xl+f1m5seeF7ybxYF8H4zP31eyoqlxeHPbd2qeSCLBrGc57UJbbYpbZagLKl1+XcepVIwbbkpZc1gwNjkJJrOtqD14iW0XbmCZzdtRsnSIvay1dHahpQLTge8XjcHa2SwmAr/0IJWZzSyPYPT50Hv0ADauzoZgJJSjBSlOfOzER0RCafNwdm7vIDX64iWY9LpRMPpRlTX1KD9yhVeKxHwTJubhtysHBQvWYLUpEQEGHQi2EPWAW4XW0sYAwLRNzCAzqvXUFNXy6/vHxhgD7ugwAAsyC/AksWLUby0CMHkV6vRwDo2xipekykQPRSk6ujgwnIEevv6+xniRkdHszdl0aIlKFy4aErdSvUTaH4gtSqpj89dbMX51gvoHxyEdWKcFb9xMbGs9l26eDEWFRSw8pnmPga4Wi2D0KbmMzjTchYtZ8/BOj4hClmqNYiLiUFOdiaKlixFQV4ejHoDnzPPT2oVbDY7Ll6+hJaWFjScOoWBwQFeQ81JTUV2do7wCk5LR1xsLLfqb4TMAAAgAElEQVQVb2I0Gly4eAGtly6iva0diQnxWFZchJiIKFZo+1xu9sDlnDp/my7qPdLVgysKa6HVG0gpgLaOTpw9dw61dQ2sHCbITUoZglRz0+aguLgES5csQZDJhIG+XjQ1NMCo03EfSJuTiqiIcPYN9JKPHn2WalG0+M6QLg8smoh5w3s3wEu/pDU4yZ6EAlkWWVMZDaLI2tUu1ChF1kat1t/+4j/efM1utw+vX7/+iQC8tbW1pr6+vuCRkRFbS0uLMzIy0pOTk+O7ePGi79VXX/VPj7zvWZgC40NDQ6b1G9f+tU+F/zQLeP1XSjIgIQCmTLUWJcpE5oQAnqRSF7YJEvBah8fReroVp+ub0Fh7SlS39/ng9Dh5DUIKXpkeHRYcznNhdk4220olpSVDZ9JzvQEqDKvV0fwgRDv8Hmot1B7KkdVAr9bxF9VKqG+ox5nm0zjfeh5Zudlc3DYjcz6Cw0Lg8NgF4FWRpYOagbDbQXOSHlqVHmqvBm2Xr+D48ROwWEZgMBqwonQZ0ufPRWRcJCjUxhZXlN1Bg5ghlSjkKdZMdwO8990dH/EX3D/g/ckPf2KrraxtL1ywdH9cdMzhf/rek1NkjQQ77777rnFoaMhot9vtY2NjLpqXlP3cA6+ZlGC74euv/P3qUcvoNxXAm/goevDeL+BlZuMjVanw3mWVLd/HiXtoYLNNoL6+DlXVVTh58iSzHbJmIR/80tIybNu2A8HBwpefMsVpZiKrAiGQE4XJ6EHHJ2hJx5wWJ5IIhwpiu/h5xGn0Bh2vx2i98e//9ktodQZkZedi/TPrmVHx2L6LRadkQMRsROE3IU6kLynW8y9cJtWvcl1J56Wjor1eLxwO8Xp6uD1kT+qE0+lAeHgot1FX11Xs378P//bvb2Db1h2cQbpo0SK+bjp3aguyZWAbMSWHQKejInAa6KnAttcHh8vL4gBaW0qRIZ2nFEfSepSOQ6Ihyp6nfaE8Bn02VusE7zlFVj29lzh3KVyUmed/zAzzBwa8breTAe8Pvz8TwBtX9q1v/+NjbdEgFpiia3A/U9IThT0DeZgoptYK3KV/X2lvQ1NTI/Yf2MuKEkqZy8nJQnJSEkcWRMe1Y3RkBB0dnby56esb5DTol15+GaVlpUhMjIOLOx7ZMWiEqbUCOGlAkIUDdXY6M0rPoZsuDVwaUFRVUcmTUcyeRfVA2myQtJ0W/ZSKSAOFIDAPQD0VURE1T8monyYXumapqCEAQr+jzizk9QRrhaeLiDKJB6cXTEWIhN+LSDPwsXKI0qhllIeiT1S9VVwbbSJdwvia/YsVKKS065Spt09sUAXgpgrMYlA9Coq5h7ECmZoElGriMtI2BXhf+ykD3vDw0HMGveHnv/nlL/ZR4OxhKl4fxnXc7zFeffXVGI/HM6+/vz/abrcbkpOTb86dO3cgPz9/ZHJycmLNmjWC8D/AgwBvfHy8aftzm1+amJz4+627tiWsWFsW+nkpsubfZDMBvHxz4JwWeqVQYnh5EzK9XLeP22AZHsX1zi6GoKlUlT06koursZ+byguP2sdlO0RCOM8ODJl00MDjcGGob4i/BvuG2YsyLj4WodEhUOtVvGGgaK2ArLRxIdhkgGPSgbHhMfR196G/r5+9oVQ6NYMnnms4M4D2GCroNXoEGYPYqzI+KR6GYAO0RkopF9XX6TunnHNlWjEH8blykTWxQRNbE7lRuR1CTC/gxHpV/J+CMp8vBW9tRa2rvoIsGmq7zEPm947tPfmzjo4O15o1a54IwPutb30r0efz5Q0ODobSvSczM/NGSkpKX0FBwZDNZnsoSuUpwJsxP3lFYVHE89u2qQPUatV9e/BOdUQBF7zUzzlKSMosIWMQgWlh2wCyk/K40Ts4iL7BAfQPDLLKMiUxiVWdGloD+FQCxnHmjxcqrQYaUoo4yasMUOt0HMQheGlzOTA8ZuFUfVKnUvp+VEQkgkyBrBRVeSh3WNQgICjs1ajRO9CPmz3dGBweZlhI98CYyCgkxMQhIToaIQEB0KpIye9WimmoGJYScJyw2TE6NsbnPmAegnl4iI9N66ykhASGptERERz8oeuntGUuPGQwwkZqXosFV2/exKB5CBarFQY9FSQKQkJ8HGIjoxAdHsHPp3mA2o1alZSqVFCMFMg3u2/BOj7OBY5oHRYWEoKEuHg+/wiyIlDelzYnGso80qgxMGRG78AgbvX0itc6nDDp9IgIC0NSAr02mtW11Lj80SlrILLWGh4bYYh9q7sb5pFhuJxuJCUmIj4unsUD5Jts0JH/uChCQq81W0YxNGLm14UEByElOQnBAUHsEewjNTersxXl0JTlmACrBNNJwaszmOhEGF9ZxicwaDbj5q1ubnsu+OIDAoMCkRAXx18xUdG8SbONW9Hf28vB+6CAQAQHmvj85P1AzJpSETl9p5oik/6AV5mHxUpY3J9YVT4jwPurwVHr2O9+89t3f2qxWEaeFMD71a9+db7X6y1WqVQqk8k0mZ6efjMhIcGclpY2arVaxz/ruik3N9f4zIY1f61Sq/5T6brSpOKykuDStaVw64EJKgamEb71nN6r3OfFaFFqesggwQOs2x7dlygquKlwrwh8i96oZE4o9gwS8FLAWeVRQa8ywGv3wtwzjP6bfei90SMK/yivpawnsfYhJZyKg9S0fkmmIrThwdAF6uFmta3IMvKo3eydy1BGo4VBq4fOp4GaojNuH6+bVF4frt+4gd6+XphHzIiJi0FCShJnNWkNNHe7GNIS4OUdIAmD3LREIjsuHXRqA0bNFvYCHh8f463WnLQUhEeGwRhkUIL4pOAVKuApBe90+cTbFLx3D5I/up/2zM7sgQDvZG1l7ZUnDfBSQNzpdAa/+eabWb29vbmJiYn9qamp/QkJCYMxMTHmp59+2jKzNv34s5RMT8Pf/O03V4+NjX1z5BEusnbfgJftJslTW2SDUyYSfTcYdFz7oK+vBwcPHWCv/qGhQV5bBQQEYtg8gszMLGzZshWpqSns30+chtY6xGemxXoEdjV8PBbZeb0YHxeZSyLzm8R3tC70caCH4jNkb9fUdBpvvvkWi33mZ2Zjw/oNyMnJZZbEtjTk2e90MvshXjRlx+AWmeIUpKZaLlQ/gIO5SvFHoRimvRd57VIhby0fg4JVtglRq0pDgXwD2fxpp7yJCUSTyI9YEhWMPHzoEN7+7dvYuHEj1q5Zi4IFBZzRRCyMLMQEqyKlsuKz6yIRkBMOp525l5GKCSscj75LH2EJaP02dyw+oAet2UhJLJTI06IH6Ts+3abURtP1qW475oMOghm87iEB3sbtO599b/789LNf+9rXhEUDK3idzsJ/JYuGOPLg/ceIx9mDV964BXibNvKQ0nlGINxhhTqNPsD6+lpUV1ejvPw4m9hTJeX09DRER0fxolmaPDvtDty6eRN1DQ1oONWEjo4ubN/5PJvYZ2fNg9vjw+SkQ/FJEVGGifEJNpW2jll5UNF5hYSGIDwsnKMaNEgcTpewjFAiqASDyZibTak1pF4xcSRiZHQULuUY5ANHx6E0SBqEIklAqG1I9UuqZIqI9PT0wuly8/uQsTYdizZT5B1MxttCfUurGTGQaWNF0SQqNDcyOsLnb3fYYTQYWVUTFRmJwKAgTr3kAnNKhImiP6RynuC0Th+rlmnA0nnTsej6yFQ8LCyc3/tRSYuewdj71KfcCXjpyTTpEuAVFg0/RUfHlVuRESHntFrdz9/61b8T4CWV6wNHRT/rOT+M13/ta1/L1Gg06zo6OjItFkt4UFDQlbCwsJthYWG9Wq22NyIiwhwYGGiPjY11pqWluYKDgz379u3zzES5TIA3Ly/PVLa25Avj4xN/v23XtngJeDVBOkx4bMKLlVPUxGaX+tx02RkBNsUWRva06WWqhKYPox3ufQz5MT/IMnn6TKdf/fHroJ5EKl1O1WMLGlK00oJApPBpoRWwxOWGzTrOG4swAhL8EqEaJLhLkHdKBaZEp0lBSBXbqYib1+mF205FnNwiwmvQQRtAEMTLmxzyw+VoqZqQsAYqnwY+jw8eep3DA9ukDRNUaIDgLkEQslbgT03MX+QVTNYOBB4CAk1weO1weUldTLsXITAh1QmnOGrFpy1UzAL20gJNHEk6r5P9jvyElKrR069S/nDn5u/en+gf6hkznRA+s0VDRZ2ztqJ2rK6y9qrZbH7v0O5jr82ZM4dsYx5qyvAfqp3uddyvfOUrC3w+36bu7u45k5OTxtDQ0Pbg4OCrQUFBN00mkzkyMnI0JCTEnpSU5IyOjnavXr36vq+9IGv+X7JFQ8b85OVLi8Kf37ZNQ4DXNTEOnaJwpMWvXPzL9DGCj8y4aKBNVcyQkxSpMKWaTCjJBBQT85kI3JDKHnB4PVz8i+65YSGhCDSZAA/57Crp+0rhCZGCS4pgNVifTe9NmwWfl323Ka3f5fPC5qbiO2JtpNfpoSc7CJUGagK8LpEOSK9TG/QMmAkMk/WCiwK7Xi/bQwQZTNATZKb0fQ+pS0SKIaMUUtZTiiBFNymVDz7YnHZYJ638ewKKBDt1VNDL54XX6YaPshKmim3oeAJw+7wYt9v42u0ugiQa6HU6BBiNDLgJjnDWASv5BccRmdB0jQ6MjVs5IE7zJL3OpDcg0BTAQa/p9lbmBGozaisAdpcb1gkb7A4Hb36MGi0CjUaEBAWB3OXotR6lUjStoWjdRpDeo/KygnjCTnOfnTOhIsPCEGg0QU9pjRRgpywGVppAvJ/Kx+066aSil2qY9Dr+TOi62CZBSQNl8Z0SnOcZjwEvtSwJAAyKOpYAvxYen48rltM52G12/pxNBgNCA4Ng0OqgpbUwrQXJuoEUypS9xZW9hecug2VaZ3JxE5FRJucrvvsqkxKnPPopeIWThOzL/x937x0Y53Vci8/2jg4sKgEQhb333iRSEsUiipRkFcuWZcc95eX98XvFTuK82NKz4ySKrWY5lhSr987eC0iCXWwAAZAoi0J0LLbv/t6Ze+/utyAoUhKlWF4ZJrD77VfvnTtz5swZrNHY+noYvAB4e1989o/P/qvZnNo9ffp0oRfyFX4B7LjtttsWEtHdwWAwRa/Xh1JTUy84HI5ms9ncarfbm51OZ2dpaakvJSUl6HQ6Q7feeut1y3nBbxozZoxl+S1Lvm0wGj4lwCv75v3JALxDV8PP4j8l1v64DY3r1SivETq0EuSVo5rnFYxGmNgfMUSNFPVB2zxMYR9Kg6XtBqgD3wmQayTE8xK+FRqipWWkUyAaJH80QP5IMA5aBGIBCkUBNoQZSIEkgzEO8EaFzSU9x2CInWC3LHYrWRwWttUA5yElIQRvQK4RyXFo8MKAQ6LBYrCyFq/f62egCQCLK8VFRouRUI7F7F3sWck8cPzI1flsM7Tkm4Qv9RWeeMOe+mcDePfv3g+A94PsDPfGX/2fR77yTdYkc9fhcDjyn3766WUXL15c4XK5PCkpKc0pKSkXzWZzo8FgaMrIyBgoLy/35efnh3w+X3jDhg2wS9d0WbH/hoYGyyO/+tWinp6Bv/pTbrJ2XQCvrFBUsQfiHa5c5OZkUTIZ9WSzWVmiqbbmPL3+xmusvYteBZCcspgtVFV1iDIzs2np0mU0adJE1qL1en2sx80uH8tuiupn1bRtcNBL/f1oTtbN/gvmpSvFSampKZSRmcbbg4RYc76GDh46SO+8/Q5XfJWUlNHCRYtp4oSJlJ2DfglmBqKRPAJBD5r/LpeTgWeW9WIJJyN1XO5gOT3gG8CLMjMyha4wiDWyuRnwrL6+furr7eUfVJFCQsLldJDT5SSn0854E3AngKudXZ3cOHLnrp20efNmrhxCs+7Ro0exRnBmZiafH9i3OO6g10e9vX18DNhD4GLYX2p6OmVmZPAxsD2eAcBlBpXR76Ef59TPWBT6MOAednf30MAASJYhys/PZ1BdgL8CRFZyE4q1rGX0fhmW78YAvLsPrV679tXRo0tPJADef/u3Mr1eP+3xp5REw1cb4MXimwjvtRVPid9h2gHwihK3CO3evZt27txJ23dso0WLFtB3v/MdKirK50UxEBDdC/GCcwqg9tKlRjp+8hR3gx43fiLT38vLRgoHOxTi8j0MSGjFnT1zhrUnfQE/TwAc253rZpo+mnpkZWcxPR3BBs4H2nKXLl2i06dO0QB05mJRburR3z/A7/f19/H1FY0oolGVo2jcuLEMRAOshewCJjmCvtraWjpfc57On68h3+AgBxwAVtFNubi4hMrLy1nbSclC4DiYJJi0dXUX+OfChQvU1d0d18pDwxTozBUXFzODD+AyJhwMEcoPLzU2Uc358+T1DpDN7mCZBkxO6K7A6Rk7dixVVlZSYUGh1D75PE7blzHtrn2M6wN4zzVlpKUet1iMTz3/hz+8/+cA8N5zzz2ziOiBgwcPzmhtbS0GcJKent6el5fXmpeXd3bkyJHnc3Nzm9PS0jqLi4t7XS5Xv81m840dO/aajoFoslbnWLjklq/19PX/1Zr1a/LmLVuQAgavwWGiQQC8iD2ZiZIAeJNHk+KnqGeo/fSafsm1H/x1baENg5Nd5eFGfvJZCXulrNbQaxNOuAQiuMpO7V81yxAZXwQLRr0ol2b2P0AnSRBkWQMu7Y0yqACQVyx4MQ4CuOKBW2wCJNZzyaI+CpRVejT4PsBdMFKi6NiKLql6sugtwpaEQmQxWsiExiFRA58PGC981vKClIyOKAwUrU2UwgeKH9EQBNEW/xeDHINANNihkqxdzk+xnARQf+F6iReAF3mfZDORRMiXfLdvtCVKPB1xbteTVLjeUfl5Ad4DOw8E9u3c17tv176Gzs7Lr4PBC7DzzwXgXbBgwSK9Xv+tmpqaCT09PW6r1dqRmZnZVlpa6oFtKi4ursvIyGjOzc3tzM/P7/H5fH3Lly8fvJ6ARY2fyaNHP2gymv9qQnl54dyZM9MA8NoMel1oAAkU0Zb2kwBe0QpAsMjEUGVhRjmio8xUV21uEg1UdVzJg9Ae7FLGIND9GIAmxhgA0Rj6/mj2adJTFFpuwYCcX6yNwixPTo+BMWzQcWOuMEBKdIOWsizYH+Y9fsDmYO6l2cjgLKd20XWZWSRgoBHpI1EGAnX4ge0xmXmbmM/HUhMyahEN5AAogpGvGMu4BWAs4wdNPiAto5I13JBVsPTZHhoEMxUgteiRBLuD+w0fJsL2igFeeR/YTsBswcbJmJQZILyECPumwF0GsgFSG43MTEEVFAIlyFMEo1EyqAAEQRaDrTLXqCwPy2pEGKgFII77DJsHbVzIawDM1oGtC9ktMH64Z6Rg4fE5QZoD5eIox7RZ+b6DFY6kPQd73OhMrAoK4MV1qgQ/31skAWJRMVagp2cxkR5Bk8HIPiJAYEgu8HUHw7J5Gpo8CQlu7svA+2dxdIH8gSKoQFy2pYm1KQ7u8qMQfrV4iQoz4ADYF86blxhx1aK6jpA/iJEeEg12O51pqKM9UqKhq7fvhZdff+HXwaCxZ+7cub7rWnL/RDeSTDb9lClTVgUCgR92dHQUh0IhV0ZGRrfL5brscrnai4uLT4waNQp+U2Nubm5HVlZWdzAY7LteVi/0fT0ej+WW25YB4P3u/GXQ4AWDd4Fk8A5ehcErxw8C3T8JgFcbt2n9t0+7Smu9JxUVyp6War6qJmtyRDODl+ckvBEjMQYa1ZM+gjQ5qpKMDMRwp3nMUTGBRZ8UrlDUCXto1HNCCSBvWC+AE4AjrJ8rk+DiaqJ8DByPE+MM1ooGQYwjQ0OdXS4AyfDTRI2VYvEK/8xAxphZymOhggOJI9H0DXYX24D5BiA7GA1QJBYW+9HhvJT+pGRxS+9J40Fp4mnlkSZPsk+qMht+Omq9o/+qCfuZAd7amZNmfZSVmfPRL//xFzv+q87+Rh0XGrnvvfdehs/nG/3oo4/edfr06ft0Op3farX2ZWdne9xud31paWlNYWHh6YqKisaUlJQ+l8vVk5a2rO+99yjyd3/HqZCrvqTdM3/nez9aPOAd+OuvvETDFVcK+U8Zq7EUgIHZqpcaL7KU52uvvcJ+yYIF8xjERIL3ww8+4nVy0uQpNH/uPBozeiwngRln4gb0MoEUizGoe7nrMtWer6FLly5y5RL6EuCYRSMKqay8jCZPnMA+A0DZqgMH6GDVQao6dJCPkZmRxf2ipkyZSnPmzKH0tDQ+DqrQe3t6mcg4sqyMew/AX8CsAMCKJrGnTp3imI2b4U6YQDk5meRy2qm/f5Ba2zroYkMDS2Y1XrpEAZ+fWbbwl9LSUsmdm0tjx42h0pISKsgvoIuNF5nJvHPHDjpx8gR/Ly8vnwoLC6iwsJCmTp1G8+bNYwIgejoAjEW1PM7B42mj7u5uTooBlIW0FJrUlY0cSRmZmYTeDQBmXS47DfoGqaa2ns6dPU8XGy5SjtvNSen29nYGeYHBLV68mEaPHs2Maq7igC1njV/xg+OoqvUvS6bh8wO8P2/dt2fX4SsA3t/+9rcjQ9HQ9Cef/v16NzR4/9dPMr/KDF6hPiDztdKZF46+mIRiEomAAOwIfHTy5Enat28vvfPO21RYmE9LFi2i4uIimVEwkdOVwoy31BQnD4CBfi952tqpreMyOcBKTU2n7MxMds5BQ+9Gx/q6Ojp67Bi1tnoYFE5D+Z8BzFofTyRIHYwZNZpGjxnNjdpsVhufdW9fHxuGbVu3cmfqQDBARUXFQioiEmOqf09vDw/CkpISmjZtCk8OUP2RrW1saqLz585xY4+2ttY4nR9MGMHWRdxhoIrKStY+KSwsorTUNHY62lpbqaGhgaqrDzGYjGwHaP3I6AD4FSykGJVXVNC4ceN4kuTl5fK5oQTxzLlztHP7DtYqFsxjR1x/GE1Exo0bTyNHllJubh4bH1FC/mfyQrCCRlcQQjcZyWY1U1urh/7lX39NdRdqGrOzM45azMZn/vDMMx/8OUg03HPPPQuI6Hv79++f0djYWGoymXwoOXQ4HP0Wi6XVarV6zGZzm8vl6kpPT+81Go29ZrO5ByU/+fn57XPnzm2PRCL9wwUvKBnKzs52rlp3yz29vT0/vn3d6rx5S+anTpk7nQx2Iw1E0CgHE1gwUBMs3mTugaYNzDCSIJ998H3SNwUvRLyEhIDU9gHLFkCFBHU4OGfWvrBVCs4V3078pYWIhWVToJC0cczgUBxY+ZlslqGaGSJUEbuFtpw8HqRVpCOBwIFBEIkYMGwugVgGQVRvM7BLwDZhBpa4PgQJ3LJDAgC4RoRCcGrCyKqCCagHYCAYt1JtnE9awtPx+yVAalFVwVlZZh8CZJAlM1yWnHiUSjOPhfjxn5SOiYOpMr7T6k6p5xJ/RtIIxTGJG2CO1Cmq61MA740Aea8G7sZXPRmki7+FthTAI33EQDa9lZwmO5rF+AHwHtp78FJPV8/rG9/d+lheXh4A3j8LiYbly5ffHIvFfnTixIkJHR0dBQaDwed0Or2pqan9Vqu1BfbJaDS2WyyWLofD0SNtVBcAX7fb3TF37tzLdXV1vrvuukuIoGleHLDsIMPMH098wEC6H46rAIN3Rvq61asNNqNBMHhhmqRGadxXV0liRNTMGFBPUgIPrIEIgEUweBloAWDKmvzwUwRwxqxYLuVHJ2Gh5YiEspI0gP3h34VWEPe5AugZlYlnHI3L0QBCGEycnOGUC9i1jOWJJBADjpGoAHh1BmZ18vgFAMnMNS5V0bCQ5Xcw1nDO+D6AQoCx0JJjjWEBYDLwCVsgpTDjqSyAEaz9LeezLD/mscyAtLSMoMywCKxg3bK9YAko8cN2lZNYGtsKPJGB7cTDZL1u7BTgs5SQwjYKbMe9xg8n3w0iQQWglBvJhiCBgaZjkqEcn4DS14yDywKIxg8a5AE4jqLJRyjMzwXPLok9rKrHwWS2iK7XQb9PNASW40BQTgRwIyus5T1g506UOnCyQEjYMMVIsvQYOFJdozEWUD3GjVwABgm5LYDJktYiKcKaltZyXUsCdZPmh0zA8XvKD4e5F7IOVwC80DLFKVotZHI46Ez9BdpbfSjwzPPPdXT19r344utv/NrtDvYUFf1ZALymyZMn3+H1ev+mra2txO/3Z9jt9qDZbB40mUwDYPA6HI4WVEDZ7fbLqampXWaz+XJaWlp7SUlJe2lpadeyZct6z507FxxOTgcAb1NTk3nl6hXfNhj1fzFv6fzCWfNnpyxYtpDC5hgNRAcpqodEg3gWAnxHrlzYIB5WDPBqvZgbsCBedRcJkE1sokBYtg7Cv2AJEunfaPT1VdVhwh8SvlayjyS8JwFfy30rJSsN61x6MvGUhVi/uQMBux+6KKoSUNFgJIPeJBJmku0G8IABWLbvwnbhnuK4wZhoXMuJc9nYWyS4Y+wTcdKdEzYi0QQ9XiG3lUhiY87L9Db7Z8rngdcFchJXXqrEuGTz6tGwLSqT25Llz6Xf8NUA7oouC2xCxQkrp0EkxhSfOQ6JY1+a61KJngTcm7jPiXqTq4HxWu/os/vgn39UqvNTiSrNqOe+FVLyIgqGtZFC3lDsV7/4Z/+BPQcuzJ42e2NOTu4Hv/jf/7jt85/Hl7cHCbaqA6qnb9ixY0d2V1fXpEceeeSu6urq+0QO1YAKggEQd5xOZ7ter2+w2+2tAHitVnu30+nqcjpdPdnZ6Z2VlZUdKSkpPUQ0MFSzFwCyx+Ox/uKXv1x8ubP7r3q6ese6XKkFP/jhj2nM2PHklw2veAmS/gevswy2QWbpyxojUhorEY3EK6e0I5ljKj4lcV68Lqt4DfJ03AjNSCdOHqeDB6to27ZtlJGeRmvWrGIcB9q6b77xFjU1QhLLSrfdehs3urY7HLy/YCDALFj4eL3dPXTu/DmqPnKEOtrayTvoJYfTLuYofBPW0U+hsaNHMzsXVY/Vhw/T4cOH6dDhwwxcciPXCRMZI8JxQMhDZffbb79DnZ2XGQOaPHky917ganv19KgAACAASURBVCvGxQxMeMQPMKDS0lJatmwZZWdn8vWeP19LZ8+eY8AWhEJcPmQZ8AtkRH1+kYvNzcvjXlbz581juamamhrau2cPN+k9c/YMkxwBLIMsiPOYN3c+N5oFMRDbnDp5ipv5AvBFQho4EwDc/r5ebghcUlpC06dN4wa1IEGmp7towOul4yc+pp07d9HBAwf5HEDUZIuuN7IUxOxZsxjDAotXAbzaGFGxd4fGjV/kTL1BAC8YvK+NLik98b2/lhINAHgjFJn2+OO/2+DOy1vwP3/y04yy8kqzwWBhIJL1EUVLB7l4arOrik2gnLnEVNA60l/kjUmOvhJ+qQgKYnENET4zsBrCYV6MEYCxOLTJSK0eDx05coT++Mf/pO6uy2S3WRk8BZUbKH9RUSGzVgsL8iktPU0IM2PBjBH1DQww1Z113wDwhoJ08sRJqjpYRdu3b2d6OvTW0KkYmZ2uri5m1Xo8Lbx/dFNcu3YND2wMKGQZ9u7dS6+8/BKdr6llRu/kSVNYs2XkyDL+Hti1R48epZQUF02aPJHuuOMOlpYY9Hqpuvowbdq8mVmzMJITJoyntLQM1r4Fy7apqZlqztcyi3f2rNm0YOFC3i/uyfFjR2n3rp0sCt7b28PdDUeMKOKJ3dTYRBfqLrCGCibW1GnTaOnSJWwYMjMz6FJTMx07dpxefuklOnXqYwoGw1RWXkHl5RVCk6poBJWWjqQc2YFWygt+aUPj0x5IlEkkOynav7WC3LxvLtGE4DqAbQtZzEZqa22mX/3zP1N9Xe2lvPycozaL/T+efuLfPwTx6ovq7v5pr1NtP2Txv+ZuHnzwwcWxWOwv9+7dO7mhoaFY3ALhsEoHIex0OvvS09MHsrOzvXa7HZnfyzk5OXXZ2dmnKysrT/j9/qYDBw50lZWVodFINDs7O7p48eLo6dOnjXq93nXv1+++q7u364cr167Mn7t4Xtq0eTNIbzPSQNhLBjOkAVCkhqSD1CSUZ62BPsWjiYczw1/WJ4FmiaVcfFcBsFcD6xRvWPjp4j8sxPiicOAFwAMwE3qPzDpl8CLhvGv5USpI14Q5MtxR/DZxXtq/klyiJDBJA4BjfEvAgBssyjNQFUgavot8pkIPFOcf17jF81ZgVDwMU7q3wpEXdjf5votSKNEUaOhLgA2al2Q2CsadCggTIRnbeY0rxjpRUp+SfbGIyM4m2L1DwhIJ8Cow6JoD/zo24CuPA60i0FLPN86CSxqr17FT7S25xuaiQR4Ab+h5gSkIlpCeAV6X2Ul7tu/x7d2xp/dI1ZHm/t7+Nza++8pj7e2RwPWw6z/dmQ6/tbI1YMx+WrtzHcfXrV+//pZIJPI31dXVo5ubmwvioJ8Y7yGj0Riw2+1eCfoO5OTkdIGtkpWVdT49Pf104ciRZ3o7OjoGBwf7MjIyIhaLJVpZWRmDbeLh1kCmRetm3BuOhL83rrKyaM6MGRl3rLrdCIA3oABesN450pdgipJbiGcoBFOebYFK2kCCAYgCpBDQXBUa99Ali7MLpI2V0RDWGyReAUByOZ8EQQUALIBYAQiLJBOSLRib4VBANGwzWykUCnByBtq6bA8ABqLSCHpqykbJpAvufZTZtKLPATfgiEYpBKBTgsqQTIBdA4aUsMOapJcEWQF4IqBgxqzmBbATWrCCfQ/iqCxDlvvHPArj+mE7AYJKm8DgLs5HadMyIzjRcwEsZQVg45yxPUsTAAwNC+Yv3teZwKAVDFjWPkbDSACzeDac4BZrPZK5bHe5Z0HCpjBTTzZqU4Czuv94JvyMGEAXRAN0zeZ9SKkL1jtWAL2sUmC2NOwfPx9ZUsg+rAAiBHNZXBPOHexhk8Ussgy4PDBSAEoBwJXJMADLooIt8WwSkg8awyxt9dB5p40CtJ9dzW8SXF3FOubSDz52nMFrswqAt6GO9lcf8j/z/HOXewf6Xvz9H1/+N6PR2PVVl2iQ3eTN06ZNu7O/v/+/tbW1jRgYGMjU+EwYBzGj0RgEey49Pb3P7Xb3pKamtmVmZtbnu90n07OyagoKChp6enp6GhsbfXPmzInAZ+ro6OAmbYsWLdKXl5ebbl+94mGD0fidOYvnjpi1YFbKwpsA8BINRAYpokdpvgQjZZ4ESRw8cR6nokRm6JJ9HWb302/CyVyuzJEyMvG1XNbmyLVc9B0RCVzo+2NIosIB7/GPrJBR8k3CJ1AJZVHFxN4DJ5DlFJZM5YRHJ2ax9m9VZcHfB2jKvpuw6XGcR/Z7YQCX133RBJbvJ+avTNjF966dWvJN5dsA5GU/7wpMSyZglN3lbURPGYHSCq9TXR2DkxKYlpl4cWU4dSkrgUPjXuJc2YcWvdb4PSE7IfeIc5I+mZC8EYix8uGU7VNAuhoFqv4i8be6cJXBEgdMvtQvC8xLjA8tuK8lBnBlBzSNtQDvz38VrNpbVTd35rwt7szs9372v362OX591yFX8OlnyJXf+Iz+kkLVtR43aiCNPT09xtraWndLS8v0X/7yl2v37dt3J46hbTQFP81oNPY7HI6BrKwsb0ZGZl9aWkZXaqqrKT09raaoqOiUxWKp93q9LQ6HI2CxWMJz51qi06alR4k26Orq6hyPP/XU4vaOzh91Xu4Z43Sm5H//Bz+isQB4mTgm5hPWNqzhLF/C8gSK7PHljYuhd1wL8gl/TfZFkP2cRLWLmIGYj2zPoqgK30G7du2ic+fOUVlZKd37tXuouKSUfZ43XnuTDlQdopqaWtqwfj1r0QJfAsMfZECrzcbAKnCeHdt30DvvvMM+SHZWFk2aMpErsSF5cPLkKZaCcGfn0KTJk2jqtClcQX382HHatWc3r685OTncTHvatOk0aeJErqpsbGyk//zP/6SOjnaaN28+A7/Aj3hWSD8Dx3z33XcZbB07ZgzdfffdLNGJynQ0jDt06BCd/vhjrgIfNaqSm9VCwgE6uQB/6+rrmGk8Y+YMuv+++xlLBDnx8KHD3HB2//79NH78BMaPRowYwVXw+Bv3s7m5mV577TVm7wLHmjBhAlVUVJDb7abm5iY6deoEkxdRjX7HHeu4Mhws4MxMaBn30+Ejx+j1196g9959jwqKilgCo3hECeUXFDKLuhSNbXNzWTJUAbxqvCv/5cti7sbtByc4xCKiFAO4ggNzQGIrnNRnv08wjZFMiMabrDGD99Da1Xe8Om5UxYmHf/jwRZ7sAHjDsdjUJ554SgG8mV9ZgJdXG+lws8WQ0A6DA2piCmPBvi8LSOu4YzJYp3v27KZTJ4+zdgoeMHThHA47ywsIoLeABwayIvlolJFfwIwMZEdxBGgmQTv3ww8/ZBo6NExmTJ9Bc+bO4YYaVpuFy+COHj1G1UeOUkN9A5WOLKUN6zdwN2NQ2y93dNLu3Xvo5ZdfposXL/IDvn3lKpoxYwaNHl1J3d29TF1HJ8LWNg+za+9/4H6aN38eg8u7du6il19+iUFoANMrbrmFafLQaunu6qGmphYGYKFdAor87Nmz+d+enh7aBW2UjRt54ufkZNNtt91KpSOLWSu4o72Tzpw9S3v27KKe3l4yWy1022230cyZM6m8vIza2y/TyVMf0x/+8Ac6e+YsmcxWWrx4Cc1fsIBZvsiwWK12vlcAHhCIaOCmG7H2/ZfsQxkCDlZYMzDB4G1v99C//SuarNV40tOdZ1Ndrqd//o//+F5PT0+wvLz8urXVPunCVOkf+146XVT+PTRNrvGu4ntLeu/06dM6GMra2lqd0WjUWSwWvdFo1Eej0Zjb7eaIwOPx6PV6vQ7v/exnP1syODj4l1VVVePq6+vzVeJEBYx6vT5qMBhCZrM5bLVaw9Cb0+v1ATBVHA5He2ZmZpPb7b5UUFBwqbCwsNHtLuzIz8/uSU9P76moqPB3dnaa1993x4aurs4f3brq1rx5SxakzFwwkyUavOFBoKUUMyjWRqJhSMKTEY5kouRw+KBl6CgcBnNMckJVCHAl/1TYlQTPTDK3mGmB89OTSWcSwQYCDQnswFgLMBhgiWiKJPJpCZiXWVhy78KJFwGLLICNOxiJcaJJtPFXxd8ySS4jHBE0CWZcArbWjjXFbYgHPXwd4sjDuJ6aJKA4mIBj1ZnLw8YR3+Eh8uSnJJ+OxlbE+RaSQSyuLnG92oVZBXUKJNeej7oral1N2CJxjeJ+Df/7J81HBZKo+y2iIcnMVDdlmPvyaYzXcGM06blJ0IarNTDi0HQrFGPpDDB4q3ZX+fft2D+wf/e+du/AwFvPP/3iv5lMpsFRoyIBorFXdlBKPMa4p329cgYaexQfgkjg4A90aVYcoiGLgXofXeFjkUgkCrujrjE7OzsxDWVU7vF4DLBXBoNB/zd/8ze39PX1/fWRI0dGNjY25gwJVrAv2KYwfoxGY9hsNgdx/RaLpSclNbU1OyenKTc3pwUSM5nZmU152XkdJSUlKKXuKSws9OFc7rp9zd3hgP87lSNHlsyZOSNj/R13GKxGvS4w0E9oD6EaninmYnxcxNn1AijkMloE47KEl8EOkDDR0AxrCjcvFbcO+1JgL1sa+bmqDFDjm6+Xq/7RYAyBh7i70HzlZiAoxZf2R2hwEwO8ArKEji8AWtCDBaOWQUGArioZJRmzIokBXUghRcAPhRnjUdbu5VJlNFRlQqhgiPI1CYqa1HRVVkzhK1rtYSlJIB1fkQgTmHkcmFQaxcxcheREItGIa2BLhetj/crErOd7goobBjUE65XBD9W0jKUJZKIG3bEZS5ENfGGbRUQqyrTl84nDQ3HwSJ2neAbC9InfWac3nrRCIkqALCLRlCjRVGuDktVQTSV5O8k85sSbsoF8nVj3pKXkh6TGjwRYef0RvytgXq0NfI5Jie2rB9fDfXI1gBfgG8a24lKiEgRjlHv4wQhAQ9nhoLMNdbTv8MHgM8891+MLBF57/A/P/rvJZGqZPn36Z27082ls643cVgPGYEU3dnd3W9asWbPh8uXL/72lpcXd19eXKm63kovjOxqBXbJYLCGr1YqqCr/RaOi1W60Aej15BfnNqanpnsycnJbSkSM9hVJmxmKxDMDXstvtxru/tuGbpIs+PGfx3MIZ82amzFs6j8KmGFc+iSZrEmznKRhjln6C7w1/RPgkX/hLsoAU41UwdpUQi0zOyGZoaj1mUBL5EZlsEUNYJD60+0mklxLA55UAb+Iqh/6mvX7lRwibK+cw35xkv0MBPXHnR5m0uFTpcB7REP8ofmCt5yRr0eLzUviGyqETdkccXZ0Dk4bjIbDwZIStRr2b+j4qulTyW9i0MBLC7GIqD1PKx8irVRUmwwKjmgGjQHXtc5DIsNxK2xNBfVGel2Y/Wt/uRo5HkVwQ401phietn5wUh9yFRUiO+SP0f//P/w1X7T3YPG3K9H3uLPcbj/z0n97BbUFy5UYmxzV2QxujaUMV6NoiPtMB2PJ4PDqQqNra2nQAwTo6OnTZ2dnAH3QAwWB7vF6vWd4/9HfUB4NBs8FgsOD3s2fPFtbV1S35/e9/v2jz5s1zNTFcnLCj1+vZX4KNMRiMIZPJFNTr9YMWixnSfM1ZWVnNeXnuluzsLE9eXm5bUVFuZ05O7uXCwrLetLQ0w68ee2yBp7n1x12dPZVOp8v9/R/8mAFeAI4hJFglI559dU3VkjYBeSOf/3D7GprwVNskgX2yegbnBQ1t9CICfgTmqsVi5gru/v5e2rxpE+3ft5d7MICdun79egYg/f4A7dixm/btPUBVBw/RwgULaOHChTR9+mTWwYX8AXy0ru4uZrseOFDFYCq0agHCTpw0idJSU3jc7ti5i8Fc4ExTpk6hFStu5kTu+fPn6cUXX+TTB1Fx6bJlzNLNzXUzwRAEv+eef47B07lz5tLCRQsZX0IMj/kGuQOAu+++9y7LfaJa+7777mP2L77/3nvvcaU3SDPTpk+jyZMnUnpqKgO8ALf37d9Pe/fto+PHT1BZWTmDwxUVZfx9vLd9+w56//33afGSpSwbAfAW4xcY24UL9UxefOutt/j8y8rK+NxANgShsbOzg+ou1NIHH7zPsgu4L3PnzqPZc2YzfgbN3oOHqum1116nDz/4kJnLM2fNovkLFvH+0RvK5UplwBzPlUkGUh5LuGcJy/9lgrw3gsG7Z8+uQ+tWr361bNToEz9UAO+vf/vbkYZYeOoTTzy9wZ1XAAbvVxjgTYAP4kEpZ0EsyogMVCMxoWcmsqBms5GlE+rr6+nokWo6fOggCzVD8gCLKIBTDP709DSeXMhkVI4eTeMnTKSCgkIeOACDoWkCUPaPL/yRzp87z82Cbr75ZlqyZAl/DrYwNJpOnTpNhw5X057deyg1LZVp+rNmzeBsSFtrO+3avZsB3q7OLhbBvv++r9OMGdNpRHEh+f1Bami4SK+//hodO3aUGhsv0be+9RAtXbqUB+z2Hdvp+eee57W0qLCQbr/9dp4cue4cisaEcLXHIxqvmYwWqqysIBskFhobacumTWyYQF0HM/jOO9cxOGu1mtkwXairo507d3DJQFNzE2eeFiyYT9OmTaOOy5108iQA3mfp4sVL5Hbn0qrVq2nZTcuYnQzAORiMcKdInlQa5+iLNtyfZf/DGfurBS9qW8H4EWUODruVOi+307//+2P08ZmT3TqKNLpSUt4sGZG/c6BnwO8NeMMhn3eYpkZmZmXhhTETDoeH9bWjUcF/tNlsOofDoY9EIgBCYlarFQCsLhKJ8HvYBn8rpwHgBH7nDpjyX3wOo45/seAbDAadIfECaBwNh8NRfI7vW63WaHt7+/S+vr57z5w5M6KpqSkTGce4VrViNSl2pMzE4lwQ9DscDl9aWlp/RkZGO7Qw0QDJ4XC12O2uNpPJ0GZz2Xtzs7LCL7/xxxXNrS0P3L729qyFyxY6wOA1QoM37KMYZGVZV1HhUbI8TjqicXBPNtlRBVhDb6bgqyRenxbgxTcTzd0SR2Hrg/I8boQhmolxiZ8E3CSxL3Fs9qOlWAI6JcUBXi0QqoIVBfAKcES8FDyjCdXjF3sVcFsTyGsZu7zQxVlpCYZdAvDUBDYanl7SnWTQIRng5X1qAN7keZksqCE+U+GKOl4Cir5aBMp3SDLTcM8BfoGhKBg/cn2QrBsBZsTdOM3ZiveSWSnivl4r4IjHcnK3cX9Blm2q42nDt09rn64H4FWsbJTXQ98vEgDAayaX2UEH9xwM7tuxz7d9844+v9e3c/ni5S8Hg95Bny8UCIViUdgNsMlCFCL8L6LXx/TSlsAe4Xe8pwsnX22EO3IlXrAjCEJgN/B7MBiMwj5ZLBaj6JJLcCb1FouFPw8EArpQCHkvHUoEDRaLxYRkUjAYxPnEbZgEl+N2CfYJ+5EAr6Gurm5uZ2fnfTU1NbltbW1p/CwlGKrAFG1iTtr1mNlsjqSkpHgzs7L60jLSOlJSUlusNutFu9XabLPYPAaDoS3V4egpyM/3ffj2u7f29vTcM7aiomDe7Nlpd65dY7AaDRQY6EsGeCXbKhF+i0HHo10BvJGYkExgOyk0qlWQrTL6DJBCH5e3Q/WQ1GxlVAOIh/RxePcS/JUAL49bvY4DEmT9oZOr1ioE8gA/I2x/BAvWBKYco29CgoCBR7BlWZIB2o6C8Soku6VuLAMHIP9GGHgEA5gZq/w9BcyK0mYBUoqmrtz8TTULw33B5xxoyNkmQV1hDhTwKa5PgMliyIE1i6w9roVBcjRbYxax2Dmzd+PAhbBMaOSG7aBRzpq50F+TAAcD7jg/4Nz+gNDLZRBeozErdL4EKMWsYslqZgmwBONWcAsS56vGoGLzMsggQVpm8yY6lgk7hHsgr4GDXzxHSF+gya1k/PLxZLUD7i+aPrG11DTP1Uv9XsZ8JaCMSjSZg7qiYunT2iU1z64IjJgRLZv58nrJsJIsBQfIq5MAr53O1kODtyr8zLPP+nyh4Pabb731tR6ft6Wvq7PH5xO+EPwiHg5hnbBR0PEldPy2xPSSSafslboG5eNoGXDKh8K/ap/qvc9y7UO/AxsHu2a1Wo1Go9FksVisR48evcnj8Xy9o6Mj1ev12rT2aAibNy7JotfrIjaL2Z+WkdGbk5PdbbE42u1OV0taWtolG8thmVv/XzVVt9PpHCwqKoq99c5rawd9g3fOX7rQPWvBLMecJXMoBIAXfpMRCWQxZ3TQYEVCR6ZsRR3PlwvwKhdEgG0iFRuHK9V6LTu/i0R5gokbZ13JfiqcvEoIkwi7EG/iKqqm4q9raPIP9RMlRUgSYjWrtwakVv5EskyX5pAaLX61v4SPIfbJ/892VR6DWcfqeV258gs/LeFnidVFKS8oSRRxR3k7lm6R6yHi4RgqTYSEFwO8sTDbG24SKa2wkoHBfuFvq2cUB4qTnDFxjooIoPwlBT2rTRN+YOL+JAgFyTPpWj7XZ5mrWvZ4nEEt2nIKsgXWhgiRiSxkNdgIOjKP/OyR2N6deztLiko/TnOmbc1yZmyLBqM6X8gX7evrC6p4C/Me8RB+4AyYiKs0+CEitlO/a89b2SDlK2n9JhmPxWMztQ1iNfhFiOV4rOv1HJ9p4zr8bbPZTDabDWCuWAF1HN6ZTSaTBQnxUCiU6/V6Z2/fvn307t27S9R5aRm0yf6ScDmwVCE5npqa2peRkd6Nxtp2u7XF7rR7Ul3OFpvD6XG4UjpTHRkxT1vrxLaOjrt9g4HCjIys9O99/4c0esxY8gdCzOBlkI0rd5JBts/ybD/rd64G8ApbKeeeXKsZ4DUaWD4ADe0hpemw21lGoanpEm3a+BFXhYPdCoLfLStWMACMKusTJ07Tnj17afPmLSxzCZB02bLFLDsAjAR4U1NTI4OsH3/8MbW0tNCaNWto0aJFNHLkSHI6IecQo4NVh1gGFIAujrNk8WKy2W10ofYCPf27p/mcKysq6ZZbbmGpBIfDQa1trXTmzFl67lkB8OLcFi9azEQ9f8DP8xb7ePvtt/kHDF4AvPfeey857A7q6+vjJmn4F5XpFZXlXOXNylbSgu3ctZt27NxBBw4coJKSUrr77q/R7NkzKS/XTSdOfkybNm2iV199lVbevoobzQk93HRe13fu2EXbd+ykbdu28rWuXLmS9XZRAQ59Y9xrgLzPPfcsA8FOl4s1dVfetpIys7KYYXzoUDW9+uprtHHjJrrttpV0083LafGSJWSz2bmiTYcqBcb1gFnIhLuSv/ovGn+fG+B95OeevXt2HVqzZs2rFRWjTsYB3seefrqUwv6pTzz+9AZ3bv6C//GTn2Z9VRm8IrgXixWDTaoUWAJvAHRhDDlIQqo8AiMcpPQ0J1ksJhocDDIFvL6+jjMXA/391NXVSfV1ddxwrL+/j3/Adq0cNZqmz5rFGZix48YxFR4TBhMSLFaAxWgmhsk7ftx4blQGvTw0MEHjsuamZtZKATNm/PjxtHbNapozZxZ5PALgfeXlV/gzTJAHHniQm6Lhuwg8kLHZvGkj7d23l/cBgBdAMjRKDhzYT6+8+jJ3U0Q2CRmO8rIKpqlDAwai1nm5Oay/FwrFOOuCyXr29BnavnUbZ40wGefOm8uZJdYNDvjJ4XSybMPJU6do06aNdPjwIab2L1y4gAHs5hbIXBzjiYWGcJMmTaYVtyynmbNmktfr52Z1kG1ABgVN5dCJGpPrT/X1ScZ+6Dkr4w+4DRkslE9AjLy7+zL99je/oapDBwKX2z39uXm5tfl57qZIOBSIhQXMnQxUCScAAIbMYgp/T5NWwmeRSIRBE7WgwxmAU4F/sT0+DwaDYtUXcwFMXCz8CouUa72wyZqAjLeRP5hIAF+A+uIUFMgbdTgc0c7OzpzGxsbRra2tzt7eXos2OFHlNUiKaN9Xx5IATkSv10fgIFgslkGnM6U7NS3rcnpaSmdGVkZXfn5OT/Xxw6Nr68/PWX/3evuS5UvME6ZPIoPDyE3WdMzgFTIIyuFUYG0cHJAMXhUyDHWE2Sm64QAvPzEZrMhGGaJgPv4fAip2auQPQBc4C6whq4tRkNDRXpx1stOrAEYBVLLWWtzBl+52EltEuNqJpffqjvNQJ3ooe1d8cygsmYCttN8XQUvyN5TgdiLGGvo0ZBBzReJnuHBJ8cDU9VxZ2sh64VzGrWeWAJd9iYBblCZq7kriTNRv4q5qAW11TcOzlxP3VeHX4v4NA8UqP1F+5Vpg7XD28VrfEYGyuAIEcPqojiL/L0CBREOaNYX279of3rFlR3jLR1tCYX/IM6Z87AWw63WkZ7SE5VKlHZIcF843CFJojCsF9LGYtAtChABht9JAHHLOsDVJw4HLiwwGjk4MBgPAW042+f1+QygUAlALmwQ7BBRY2SQOcMThdfgO99kCphiLxSJS8gbvmyHLcPHixdG9vb1Ov99vwf5hTzEGtHq2yh6p6gO2S0ZDzGA0Au+MmMzmgM1hH7RZ7V0Oq/VydmZme57b3V5UUNB+8uixcS2NTXOmT5qcsWj+PPvqlSt1NqOemMHL8uBCgkVAuZItKQ6YmJMyN8XAhWTH4m4CoGS5AIOoMFLSAsyAZPAWMgsh/l0m6kQDRY7eAEwqDVWJFTDIh5J8keQWAKoEBAG+ARBkhqUY80aWZkA5tGymqNIacYBVgslgkKqxhvNk4WE0CQItU0gc8NIl5R84qS4niLADYjYpzTOWUZFM37hlibMscO0SdGVQVcgccPM2jHEwkGX5sQBMlbaomMusOsklbxJYx/cBrDPLXQIcrJ2Ega4TzeMA6OJ+y4ZovCbDTjP4IS0EQBGWMhONlDBxYHvwXHgdNBn5nkYAxko/VMnFALDHOoAX6yirIEMxc3GzWOMT64KgK+BY2A7rfQQAAljKSqqCacJCXgJNW/D4YP+QXGfoQko0sEWV8hMcpeM4wxkVLZNXw2wZziap94ZLgjOzWpavMpjC6xaawUGiAxNYMnjtNtbg3X3wQOzpZ/8Q6/f7W4pKR9Y5nPZus9kyEAyHw7qYjg2AUE+GtnEsEG0NcwAAIABJREFUFonh/2Mxnd4QNegNAi1QGU+1Dgm7AXCDARDpC2ltCg853o1MUGuvc2jyeug9UGXNKnGh/Rx2Do84GAxaL168WHLx4sUxPp8PwArsnxhL0MfHc5T3XCWkpP/EhUhGoyFqNBm5V6nRaA44XS5UQ3W5nK6OtLTULrc7u68wv9B3sHr/hLbLbZNuXnmzc96S+ebZi2ZTyBil/rCPyMwaHaJ3npS3UhINGBcQNPgyNHilByPmBiyQHF9Ym6VAi1yBpS8lNREw37GN2ShAfnwfuraJ/gHChinpF5XU/eTUbDJz9MqoJOFDqWOK5ytZ/kk+tBZyFd/T+g6JdL14PzmJLCsbhqTGE1Vhyn0XTHhxLuJHpeE1qwsfOa7RLVnZaDKpQG8mFEh5F07+YOyxrRZVlkKpV6xlar/y7sYlpxKehvI0NczfeJou4W1dzXYk7svwMeGNBnmvBvCKFEOUoiHIFIHBa2aANxaMgsFLWz7c6jfEDJ25me7GsqKRTf5BfzQECir3LxDdfjGPIcsWDAf5zhn1RmGfRIWlukDthbKPJH0bjr/k38rf4b/FMBMGQlVGxQM5keBjaQXhwzFZR8WIkLwzQaNbdLdM/ADsDYfDjr6+vqyLFy/a6+vrzSr2VTZPPTO8z9cWgS8FoIzHDPtiBoM+ojfowno9hSwWi9flSulxu/N6c/MLBjLSMsk76MtoaW0daTZbHcUjSszf/d53qaJiFPX2Q68V5y6SvTh/AcJpm3V+0opz4z4bLuYfup6pSvD4USFnggofipHL7uDq52PHj9H27VuptraGVqxYQXPnzqHJkybxtXm9XmpubuUmZ2+++SaDumPGjKZVt99OJaWl3Iupf6CPvwuZAoC78CM2bNjAbFdUXqtmq2hEBqZvS3MLg75gweLenT17lhm6otdSBS2/eTmNGz+OAd6O9g7W9X3++eeZATt//nxaMH8BTZ06lfVt8XxTU1LotddfYxYs9jd2zFhad+c67kmFz1GlDj8zIzOD9XyBR7W3tdLg4ADfCwCvYOoCpJ44cRLdf//Xafr0qZSTnU0nTgI/2kSvvPIKrVy5ipYsXUpjxoxlGVC7zUJvvPk2bdmyjU6cOMnX+9BD32TCIaROAcgqkiRYxHv27OFrmT1nDsuUlhSX8Lg8evQ4vfLKq7Rx8xb6zne+QzffvJxlSPF80WSW1zd2gWA1hU8pY44kvELL5r1xo2z4Pd0QgHfXroNr7rj9tbFjR534i7/4i0tsKB57+rHSiJ+mPv30Vx/g5YAB5f9xtk4iE8rBRlQ43gLghSB0kHy+Qert7aRoBAzdTB5AMNSBgPjM2z/ALFlQ0pEdaG9vo9oLtexou1JSeQLPmTuXtUQwYdAg7T/+4z9Q6k4ok0AWoqCggAFjTBYcGwMV+4IsBEBZMGxvv/02mjljBnla23ngYnIjowGK+oNff5ABWu+gn4EgdBSEnAK2279/H33jG9/g88jOzqKGiw0M8h47doz3D1q8xWxlUBXGpKAgnyrKyyg3L5+ys908aaFbUlV1kPbs2kXHjx6jW25ZQfPnz2NaP84ZRik1PZUGfT4Guj/66EPau3cPGwUYiOXLb6aWllY6cvQ4vfXW2wxmT506nRYvWUyTp0ymgQEfhUKIxYWIPwdCw0lNfdGz6AbvXxkAtQiYjSZm86Bcw+mwUXd3Jz3x+G+pqmp/oKWl0ZtfkNdckJfbRtGwXzZaE+Ql9s7gw7MDFwdXErGJLNIVHgD7CpKRgsXaHA6HrV1dXc6uri5Hdna2LyUlxQ8tN51OFwEDTuMQxD0tLctG43Qolhz2D6cCgSQv4NgmFArhTKN2u13X0dGR3dDQUNrR0WHr6+tjOp66H2pxHi4oUoCv0sXE9ZhMpqjZYvNZrY7+nJzsZpT4jBiR33Wm5lRxTX3N5PV3r7ctXbHMNGH6BJZo8EcDhEbBcFeEBq9wcz8twKt1huNOzDBjROuJacFABeEl0CsF5KgSXsG+Ymg3Jkquudw5rsMrgBIhFYM5ARACneVFIw40MLsS4JVOPmvhqlpgqYXLIMbQs7o6wCsGQyKyTwZptZX6yU53MtdWKxQRH75Jd5GvYSg2fAUFd6hjn+T/yv0lzlAL8fIz0ZQ+Y2M42HwnAHhERSAjdEqFbp86IZEcUNNi6HWKe6lA9ASc/UmjRc3aYQbSEHA3Phk/pV26PoAXQa4owQTAGw0R2fU2SrOk0N6de8Pbt2wPb/lwSzgSCHdWlFa0mE1mv8Fgkk3FEvqF2lMDuIJEDzv1GKwiJhE0MJnW0Eo3KCBFASuqXx8CjNbW1tTOzk4HNLrT0tIGXC6XF1IMAFsl6IukFIISBmPwUqAMG0udDucBzxqlBUruBsGVtampKa+2tnZkf3+/PRgMWvDc8fyx7g4FbzA+lJ1iB19qUfK8NBhiJkjMWCxem9XWm5Od3VCUX9A0smhE2+lTJyubG5umzp46NW3xggW2NStv09mMBgp6B0j2fxTMOG62NmQsI5HDg1Y8SXwu9GiFLYgnxVg5QIB8SmpGgaGKwQsATzFEBZtVrrEqvaCaOTJ4KnwgBfBiLjDrVUcUYtsj2V+MAYn98L4lO1gsTFJOQjKQ+QIQlHE1hQCwORBEIxBO4op1n0t+GcBMhPL4Ks9EZlFI1qucbfGZru6N1N3F/WB9YfzH7FVRHYGXaEIk7jXeUS0t+RSVbiTOkWUx5Hdxf6KCOYwhHWGJA9WUTDZrk/ZFsGeF/xJ/DjKZx8dEp3rci2AwzlBmwESyrOMgvNIWjEZF41rucScSfLxtWDKnGS+XaJzSLmbigpB3AIsa+2T5DMkSVuswQF6MJTRME+uEBHU52aAdj3I9GWpUkmQalE0bHnzR2oirAbxK5V0MITCjhwC8FgsZHXY6XVdLu6oO0O+ef5YGA8GuEWUjPQ6ns8tstfQH/UzvB7s/vm5FohE2SgB5DUZjVBfTRWPRKBI+DKpIQ68AFPg0WvBEASfxPO9wGpfSpg178cqeaMEQ+Z6Y4YJRbIjFYuZQKOSor68vqK+vL4Wcm4oH8F31uwIZVAzDoD+PP1WhI7B5vd4QNVssYavV1ud0OLpyc7NbCvIKunLzcn0nTh6r6OhuH7185XLb/GULTHGAN+IjMiGZpBqBsTsnm6yJyxPg7hcv0cA2DgUfTJwXslVJq6qmB4YovhQJI24ppjdwTxF1j7hxGcAmya6H7RDgpIDrlB7s8Oumskfq+q+2GCfLUiW5M9LGim8qf0LY4sReE36EOsKVA0ojtTLEYRJ7Snia6jflpYmjCk9F2D7xUgAvnwsniRK625x+ZPsaiYPqSAQq6RShjqHtwKP4rcn9IpQvpXwyBQcne2tDZb0SVz/cb9qncKPBXWWDeHxIiQbxnhwLsiJGH9UzwGsiM4V9Ifr1I7+mrRu3BSOBaF9Bdn5HZXF5h9/vD4VRLqFDnor3Bx+E7UkoEhQK0YJQAH+Fq440til+mRLcZV9HgbsK1FWfXW1k8rlrNIC1tkiCvLA/QJnhT5mQVwewK30qSyAQsHd3d6c1NTVZmpqasG18fVMJK7XeCYkoJKL0TJBT77PlkARcSDlYrVZfdnZOT35BYW92dq4uGAo5Pa1tOU6Hy1xeXmn87nf/gsrKK6mnz8t4s1pX1bHlNX3SJd/wz66H1CXWTjWrheynwajn6iisyRdqa2jrti20Z/duamioZ+nMUZWVLO0pAMYQ9fT20enTZ2jfvn2UlpbGEgVr165llm1Bfi519/Swju1LL70EuQ3WioXEw6xZs6SsgCArKN8Vjc6AWwEEhUTB8ePHmWSIdRLYEliw0LG1WCxMQgQA/MILL/C+IdE5b948xnLwLEUPIRu9/vrr9MYbb/BxgG3h+LgGtQ+AvMChoOfr8TQzvgVzgWpvvIdKdvwLXd17772PZkyfTu7cXNYk3rhxIx9/xYpbWKYBBEe3O4fsdiu98MJLtHXrNmpsbOLzeuCBB/h8cF7A65wOO2MrqFQHUxgkR0g4rL9zA2NtAHAPHjxE7773Pu3Zu48efvhhrm4vLBwRB3i5Ci3uL4moLt5L4ToT2Td68H1mgDcSCfZ0dQ4+8ot/8uzdtevg2nWrXx0zpuJkAuB97LHSmF4/5fEnn9yQl5u/8KvM4FXBjdDVgIMrAyQOIsCYE+LdYGZgkqJjIYBWaKWA9j169CimupeXY6CEKCw7Hff0dHPWAk4YKO5Hjx2lw9XVLJINYBUaJwsWLOCuhMhcPPvsszyJMDHB7IWEAzoLwhkH84L1ohCZhiMsFF1ZWUkLF85nsei2tg4etG+8/gZvC4D3Gw8+QHl5BdTV3ceBAJi0aMS2b99eFqvGJAANv7i4iEsFWltbeZKjIRommqfFwxq5GMQ4JzRYw4SHNgwmF+7V1q3baf++fXTu7Blat3YtXw8MDyY4Jm9KWgoFgkG6dOkSA7zQK8Y+MAkBCAOYPnbsBL3zzrvkG/TTlCnTaN78+TR+4gSWlcDLZDSzTjEmIbSLuaHLn+ArHmBLgGi4bOIQhgUbD5vFyleDxjVo1NfV2UFPPvUEHTp4wNfa1tyTl+uuy8t1N+likUHWNDJyNhTInyAaCA5W/I5IEDSe/dWwetkRMJvNWLDtAwMD6efOnStqaGgoKC8vbyssLOxAQzOdThcIh8PQv+WSa40RYx8CB1JBkObveBaYHUS9HpqVvFkECEw0iqSEqb29vbCxsXFCe3u7A9py2sfIrADVzVyw9ZKesuxOzsEPswH1qO3WBYmMPtyjESVFzaWlI7rP1Z4trbtUO3X9PesdS5cvZQavyWUmfyzIWnIRAKCSpf9pAd7hwF3lIg8dklpHXP2eDNlo3lVME8mmYgeJRSh1zOBnLUduwCSaCAgHkJ8EheEwwQU3Sg1FKdOgdaDZDZXNQlTzLma9ScG14QHe4eeZCm2UA51wpBWjRTFMxPXhcxESaoHhoWzaZDJYPHy62sKZRO7U3t3k8EecW6KVXIJTosoNBUjEAvTMYhPBXTwLK0uVE2588ucMZiW9koGo4YKMT2LzDg0mhxs3Vxtv1zKJ1wXwcnl+lMsvOaEQIrIB4DWn0J4dewDwhrZt2uYP+oKeytLyOovZ5jWbLQFOastXTCDhXNvK80VONhgDWATU+LJh0IEnrGMoNu79in0gUYRAAgEFWCTIniIZZDl69GjpxYsX8/Pz8z25ubktBQUFjUTkj0Qi0MVVSSyjBhzmioJ4FEsEEAfs3VA0GgXQi5fBbDbbwZKrq6ub0NPT4/L7/TYF8CqnWDnGamwoXVvBTkEFRhhrNLOCcQyTyeSzWCx92VnZZ0fkFzaUlZZePvfxqTGtLZ5Zs6ZOTV88f7597e0rdQ6ziUKDXqA5giLDc1+bDhFWR+klxhNiiA5DoqGaYhKwRZD5G5YFkBqzsCGg8PH6KfWzVbIuAiqkBEuNig3KoIiUQ5DAJvoA4EyYoSuZr2FuFy+0LKFdqzTCAcIASGWARaUhWepB6NaKl2jKA3YYtkEACLY8pCDgc6mpLxiuicSRmtEq28u6sMzkkeuF8MLZbxJKEbLZmGT6gKVnMJr5O6zvKxs3Ksg3oXuM247zxdlJOQXcFy5t1ZMOslFg6QL8NhqEXi8uC9swAVlqlUv5Jdw8PAMGphmEFaCzwWJlwCDs98fZy1z0Lhki8euUEhpaH4JJB8IJIB2ALylxowBzPCcG+vkRC5IqJwQ1UjjKb+FnKyU/eM1ntq6SgRDPK66zq1B9rdEZDtzVfv4JQdDVAV4lCCoGkQJ4calommewWshot9Pp+gsK4I0FItHW8jGjGmx2e4fBaOoN+AIBzEkuWeY+DpzoRiIIEhAxg9HEvkQ0HGFZaa0tGgKcxJlxGvBkOLPKw2AIWBy/E6rUWlUIqGuXfg1PF7aVej1AE0soFEq9cOFCWX19/Vi/368HIVnZHJV80rLnsD/EAEpODmMuEoGzaABdnLXETSZTn81q7SwoyKsvyC+47M7OCZytPT26p7973LJbb3bOXzrfNGfxHAoZhQZvjAFeISMmwM+oZGgK0/1lSTSohBvAWr5GlaRRzQ1l4oLXWNlsETaImxJK+6D8TMh/YDPgaqLHB/TEBTM4QqhWSG5ImzSU44BsIgc9/PqrPMYrP02wg4VPIWfYsLsZukAO3ejqRxlKshcehahfw1OUyUK2aJLswJreCV8N6w4Y2iL5DSketYYILXLhi0KmJkqBaEjIBjFEqYWqlQiGtsJMLvaacxC+kTonjeyMumDp86o/BXz9RUC5V3uaibVLeoIsj8TzneXUIG1lIH3URIaIngL9AXrsnx+jnVt2Biis687PzmsuKypvCQQC/nAoHKBYLBSJhJFoYqkoOP2xWISF3fVceCQYvOAeqN9VfCdtTJxco2HzCrcLDn+yHYoPMa1tkvtVx4pfuGLuwgbB/zIYDEZoNJhMJkMkErH5/f6Unp6e3EuXLqU0NDQ4VEUTO1RyHeFmrbIix2KxMtAHYFFJ80EZAj98jZx414XSMzLac1kjvAjfTW3r6CxwuVKsFQrgBYO3bzDeLFE0DPzTlGjQ3EzZUE3OZB1ATRDoTOTt76cj1Yfp9Tdeo+rDh6m5qYkqR1dSRnqGqLqRjeNQXQPWa2NjMxP8SkqKac2atTR37myaNHEsdXb20MenzzAIiu0AAq9bt44BXuwH9xwkMpD2IPsAUFXF2G1t7QxwPvPMM/wewFmAx5MmTWLfEozg06dPswQoAF6Ao8BwILPJ1Y0GA28HDVz8AK8BLgUdXTCEYauBbYHICKZuc0sT41FOu4PPMysrgzE1nHdNTQ2Vl1fQnXcKcBpEx7q6Ovroo4+YQbzspptp0aLFfG7QB7bbbfTss8/Rtm3buUp+zpy5zFzGWFPXnZLipPRUF+3du4927tpFm7ZspunTZ9CG9XdxLyic7549+2jL1m109Nhxuv/++7kSHdXrbNuYeS4ynIoUpCrJh8N9hrceN/7dzwPwdnde9j36yM9bdu/adXD9+jWvjBpVfurPHuAVTCBRusdOkwR4EyWaQlsX7NSXX3qRzpz+mJuSLVmyiPVSkC3AYIEGCUrukeU0m8zM6m1saqKNmzbStm3bWJ4BOrR3rF1LHZcv05GjR+mlF1/kToCg3I8fN47Kyst5PwjgxAoiGBgYuJA+wMQoLh7BbNrOzi7O7AgGr4XKRo5kgWsMUAClAHgBJG/dupWqqqpYhxcA74oVy6mwqIB3D8kFsHKRYUHGBs3camvreNKIzwYYWBaZozu4O+HBgwdp29ZtrD+8etUqll2AqDcGvXdwkJu0gcKPBm/osIgOkeiQCImGW1Ysp9a2DgZ4X33tdRoYGKQpU6bS0mVLWeTa5wuw9i7uPSYYSjxYe+9agcSNn0fXtcfPAvBixxYunxDJA4vZSB3tbfTkU4/T6Y9PdkYigfrU1JQPRxTl7/N7/QM+ny8UjQbZGwwGoYGL34QOrtKn1J6sYu5arVaAJSjtM6SmppqMRqPV5/O5du7cubCpqWnphAkTjo8aNeo4EZ2MRCKDUsMSQAgDtewUSv1etf+rvQ9NKehjqvOROlH4W9/U1DSju7v7a9DgbWlpyZAOSKLMNM6q1JTYJS6IcUJ0ZXU6nb0pKSkdNpu93mp11mRmpjflF+V3Fublhd7f9PaChqaL6+68+87MRcsWOSfPmio0eNEsxBijqF41ahCL7fUyeLUO69Co7qpRnjx3BXVq3W1VbKd4jCqQV+XSHFtHROd1VBigmz3+FUkeACDCWUaAgmR/RKcYvIqRNpTrIQQlRf8cyfFlNEM43woMTdxu7VUlhyPaEsHEVtostXLuhQuu6uKT2RnJdyOxH/wmzk9gf1cpBRZuXcKHSio6VAWjio8nnp5IT8gGZqqrdTxIEZqj3NApEhZaoMxMEaAnAhxVmSyuXzQjS77L6q/hQy5mv2gm6LVAV3GFV251Pd8barSu9R22X1ymGhOBSlRP4WCUrDpo8Drp4N6DoX079/l2bN7eOdjv2z1/7vw3osGoV6djgBW4HL/YTgipXAaIVaJIac0pLV58bCQj/o9f8c9RFyi0cU0Oh8OEhBTewuYbN25c1tHRMb+ioqIhPz//hMPh2O33+/sHBwdDRqOR9b612uFms5llZrQ2Cxsp22Wz2QDucuBy7ty5ud3d3ffU1dUVXr58OVOtM4rFrQV44yCrkDuANE4sHAlHbTZbl91u70xJTWl3OV21qWmp5zLSMprzcnI6CwsKfNs3bl7W0911x4RRowvnzZqVtm71Kp0D2nsAeFnXUpS2oolRIvSWrQDiwg0SaMO6yABvhExGE+vkYnwzQ5NLtwXwivGO8csgqkEE4pAfMZohPaKnMGyMBB4RTABgZodWsuEA+uKc+JqlHismgmDwRnjfYswI7VkAgwBgDHowoFWDNJE0ZzkZGfBx8McxvI4lDPirkBKQIHLcB+NEOwJF6JKLhmIsY8Fl+yIJz79DH55lCgBGMWWYYtAdlkx8TjdI8Fs0khMN5Ri1kixhyETo0PRUSlFgP5gT7BcqwJUnpY7BDb4lYADz/RBsN0aVZeUXV15IyQYh8yBGItuZuA6wgUFfJZ+Bc4RMFmwPmrHA75HJTcFyZiaq8AfxTFTjtUSDJLF2cmIXzdywPcYKJyHEfrEDxebG90WjFI7iJftasLbZxsmkgEDMVIA6jDW5ll/2GQBeJdHAl8vVJ0KDl5us4dqtVjI5HHRGaPBGnnn+uUAwHNmzfNXKtyORSMtgMNDZ29kbUD6JsjGxYEwH/V1lB6SEFSe0tXZT2Q6Aw/zYJWhyvZq7w+lmqv0rDUzce/E4xeoEvXHYLfhrZhg/k8lVXV29tLm5+e6Ojo40r9drVzqXSVUEXI2iaTaUWB9jSDxZrQ7o7XanpKV1OZ2umvRU1xmXK63B7c7qdWe6dbv2bbvV6/feNmfR3JyZ82c55i+bzxq83qifooYIxQDwMsgv/kUfeJZnAMAF4PxLYPAiOY20IL/ijREFuMMeCj6XTQjZf1J62wKZFtupqgDZVDAaFxUQyCYnyMBkl1q+whtRL5XATWQ0r/SytEne4f0Aft6adV2bwEocSf2mxBaG8efkJhLiip/lUM8tMaYVIC8yGQLgFfvVZkK10LYCgsWaB3sj7Tzmn2y6yRVPKCJguQHlK2phaeFbSK9TcV61U00CwonKimR/dOi182yUfqu25kLsMjnNnnSYz/VHIjkvfSVm3w4P8OrDkF7y02O/eowO7jvYW5BTUJudnrWjNL90h9frDfp8viD+RY8Bv9+PikSWmJLSLHGbAJul4jDW55Uv1f9E/atslIoFtdvydEF/BFGNxDdT/a16Jwy9MdL+wAZBc5c9OrvdbgBRB2ZKp9PlRyKRGXv27Jl8+PDhccA+JJkovisFIAo7JRIB/HQ42RiFfEzAYjEPpqWn9aSlpralpWU0paam1GdmZjdnZuZEunu6K1va228LhaJud06u63vf/T6NGTueAqFwHBPg9JIEGBWg/CeHEYhyAr4vvKbFogzw4jwv1tcxWfCtt9+knu5u3gb6tOjFpMUUcC+BLQGj6ei4zIAq9HUXL15ESxYvol5IZkoGL4iFwIc2bFjPQCZA9URlrPCJgGGBwQuNWeBTIBn+7ne/4wpwEPiWL19O46VEQ1NTM8uIco+nri6uwAbAC7IfMCqsRwCd0QQNMggAawESf+1rX+NeSsCPoA0MgBfYEpi3BYX5lJ+bxxXk6FOFSnYAubt376ac/4ct3bbydpo9axbl5+czOAyA949//CPdeutK1uDFOaLaHT4SAN4tW7YwoRLndt9995PNYRdSoX4/uRx2SnE5aNOmLbR12zbGoWbPnkP33PM1qqwsY4ztQNVhev+DD2n/gSr6xje+SYsXL6ERI4rZxxNzSRu7yXhS249G+qRaJvznMjbX8eXPDvCGQ93dXYOP/NM/efbs3lW1di0A3jEnf/CDhxp57XgMDN5YbMrjT/1uQ15+wYL/8ZOfZH9VNXgVg1doxIAlioxuovyZSxNVQKEXWmkYNC+/+CJVHdhPgYCPBZs3rF9PLpeTsxUAgcG0RCM26KRBfsDT2kbvvvcOT4Ki4iIeiPffey/19PbSsePHWT+3xdNCpaWlnKFA9gIDD8ACRhmCMkxw/KDUyOly8gB3Opx0ubOTgdt33n6btdPAtkUWAv9Cw1YBvJgkBw9W0cmTp+jBB7/OMgk57hye4GDwCk1WE/+LZm0AnJHdqa9v4MwLBjqYxQ899C3WQIH0AoTBt23dKnRZFkBbdxHT4xEkWqxmzsocO3acNm/ZQtXV1TR/PjpALmCjBEMFAe2XXn6Fevv6aeLEyXTzzTex7AQ0eLEPXrClU6ftd3Ad4/9L3yTO/NOweLUnoQx2kuFGAA32klFk69paW+iJJ35DtXU1LWkpjlOu1JQ//ODb3/7Q6XT6ysvLVVlx0rUNUyIY9/FeffVV3bhx47AwQxsXP8ZAIGDu7u62P/zww+s8Hs+9s2bN2rFkyZLdI0aMODBhwoQBdFk9ffp0ZOzYsRpu3vC3s7q6OinamzZtGqNyp0+f1iGLB1/C4/Fw6vvv/u7vlni93h9XVVWNq6ur48yCmlsqiRJnWEQicHr8FovFbzKZAnq9fkCn0/WlpqZ2pKent2dnZ7dkZ7vPV1aOPltcXNBZUlKCTvWmH/2376/2tLc+vG7DHQULli5MnTJ7Cuntxs/dZE1x6Pich9yK4cAzrUuqAN5kroF4l4MO/jUGrFVIM3DXZ4VGSHabwSTYc9IWRKIC5DWZwU7RUQgMZQZrBehwpZMrISOUFsumEKplcgKwVVeSfEVJzFdNuHP1wCIRSLBTEy9CHLpfdTe1vFa1jZBoSDhrmvc19z9xnQkmjIBFFWgtvyfqrUUgAZ1l9YDwngxKBMAr2JjMQkBTItZsjHAjJbEuJPTxRB/x5FcSMBf/SMsk7vhhAAAgAElEQVRzFs96uHE0dIYlwN3h7tunM2/DjdErbJMMjtDWDyXoYX+ELHoTOc0Oqt5fHTq092D/rq27mnu7+t78jxeee8yUavJNdE8Mwq7LeZ90Ujt27OC/Fy9eHL/bw5x1cgwtSxKampqMaDQ0ODiI5mpcGrhu3bp7+vr61k6ZMqWmrKxsf2Vl5XuTJk3qGzt2LAuaqYSWtrLgKneJh0Ftba2xt7eXqZ+PPvro8v7+/r88fvz4KI/Hk6fGnQBLhc6ldN54cOv1eq/JZPLabLaBWCwGqYhBu8PRmpqa2pKb527Kc+fVLFy48FxeXl5vYWGhz2azRf/y29+90zfo/daYkWVls2dMz7xj9SqdE/6CdyAJ4OWxK1A8qf0lGFcMguJdjE2TkUE7gJrwBzjYjkQoEhSJZYC+CghSwTW+F4qEyQcmh9VCBjBmOegQTSOw/nCwLsv9cQqCryq0xxiwlKOXBYdl8iMB8CIpHhEAL8qhZXM0pJ7iPpQERlkkh+uCZYNDaMtKjWABWiKZK5+eZOgJdi1ABqkbLLVuGaCFpAYknZhliyZtaKBmiPtQaBTE2+n1DA4CvgQoqwAfBGBo8kaQRhQBMB+fmZ4IjJlxK5iBQjJHNTIT+2EGr0zC84CWBoaZvAyGCACOBx7uMZ4VpBakJWCcmceZnp8Rjs8dplk6RoDMDKzJa2CAFyxpybLlxACfm5CSAFgOXUxOiuuh7xjl/RpNRh4/rM3M4DMSBUHelwlsaewTzORYRIDpAniQaLZCqIebxdewMJ8J4EWCQLggQrJIAryssUJksAmA92xDHe09fCj0zPPPDgQikTd+9di/PO50pjfPmDGjS6SZ4uZWyR98OuP5JW4tfTkD/Cq3243pZ3vooYfWtbe3/9WlS5fye3t704crDZUsXmWbBk0m06DZbPbp9bp+vV7X63C40Jy2PTc/vz3H7T43YezYswUFBe0VFRU+v99v/p//+/+7Pxjyf33G/JlF0+fOSFl400IKm4kB3ggAXp2QtVLzTwheCICXU1NIqHzB9wlHROJRJGqQWJIPlhPXqipI87tc7xW4y0laXtfBbBdSXaGoqIASQJHYN8ac8MOGejjK27gS8lWXHi/Z16z9idui9Q4S8yUB8EqfUONXqKSwTHkrgziMFyr8Cgk9aHwM7bxU+xdHvF6AF/ZSyNoIO8D2kW2gvD+wOVKmJtFETRs6JI6b7Jcm7qM470RC/soaLwUPq7spfEwt6zfxyRczEsWxEr41/ybtE85eSFvpyQAGb9RIQW+A/uXRf6EjB4+0Tx43uTrXnf/6d7/+7TfsdnvY7/eHCwsLYZuYqaF8l2Ee7LA2SxPzXS0cudpNSHpfK9MwxB8Uj4TI5PF4wNoFcceA2NFkMhnPnTtX0NHRsfDJJ5+8ddeuXSsUoKwqn5SmfMJv0oX0ekPIZrMGTCajX6fTeY1GQ5fFYrnsdme35ufnNVVUlDcUFBReKisb1Qbt143bts1saGj8Tk93T1mKKz3re9/7AY2fMIlvGOQwg/B1sCYajaq5eLxnwhdsiq65e63/KDLBsjJQVu8AXAWWc6iqivbt3U07dmyn3Lw8Ki0podw8NwPAuIfAkvAv/sYLfgCwGLBqy8rKGeAF4Q4AO+QdoFML3AY+691338VyCniJSgU99fT0MgsXVdqozEasD7wHzFktwLts2TJulAZMq7m5hQFe7BsgKpqrgeEKJi/AY1Stw7a+//4H9OGHH7LPhEptALw4D8h+PvfccyxB6nQ6uV/TtGlTKdedSykpLr42VI4fOVLNUgvAtW67XQC8YAB//PFp+vCjj+jFF16gVatW07JlNzHAm5WVyc8dPZxAXsT+AWjfc8/dlO12MxES9wuJa9RnvPHGW8zgBZAMrOquu+6i4hFFjK2hF9Rbb7/LEg7AtyDRMGKE6B0oGtjLZr1xVyJZoiHpeV9zdNyYDT4zwBuNhHq6Lvse/cUvmnft3Fm1du3tr44aNT4Z4NXpdJN/88RTd/25ALxgVIiGKnDk5cNDpkk64UwAkUxLbFe1/wDt2b2LNm/exM3Mbr3lFhaFBkCLQWexGMlk0lN/3wC1trZTTW0NbdqyiXbu3EllZSNp0eJF9OADD7CEwdlz5+nFF1+i2poacqU46Y471tHtK1eR0QTdKFGuDmZti8fDjFcwMZDlGVlaxqxaT6uHjh45wpIJODdM2m9840HOQEDLFqxfNH774IMPqKrqAGdSvvnNbzLAi0l+oa6W34ccgtudyxM3MzODTEY9dXYJbZf33nufNYUBbiPDITJDAfrwww/o7Tff5EwLJi3OvaAgj0Fe6O9i0m3fvp2P6Wlt5ewLGq2B6dsl9/3yK69SV3cPjRkzjm5adhM3eYPEg9Lg5RJUBGYoE/ov0ju5nimpSuWuZ1u1DRiaYF8hmMOzbvW00G9++xg1NFy4lJuTddRg1P/u90899YFyAj7NvuMOj0TI//7v/x6gq27KlCkofbauWrXqnt7e3m/OmTPnw5UrV+6MRqPVDz300MBnOcb1fOcHP/jB4mg0+qOdO3dOqa2tZeupWCdaxpyUgIhmZGR4cnJyWnNzcy+np6dfTE9PP5+Wltacnp7elpmZ2WUymbr6+/s7CwsLI9nZ2frMzEzb17559529/b3fv/OuO4vnLZqbMXHGZNLbDZ+7ydrnB3hxtQlfLP6bBHiFWgKaDYnW5yY9kkOQZFBNVIRGJUseQLM5HKJQOEgGkwhWwjERqEBTUuigDS0flMEFfyghHylVoRip4hkKTvPVw3Xx2VCeiraoTx1ZwbwKmLo6GHolwHul15pcHjd0vMVBrHjhoQh4xBiT95Yb9XDxOf8XB3Y19xXAeVCU2zMzWoHlHPQxC1EbmA0H9ms/51yH/BF3I/GNob8nX1HyvVL7ENtcA0oZdipe6zvCrsomFdzwCrqgMbLozZRicdLhvYeDh/Ye7Nu7c399Z3v7qyerz/6rbFh21SSQhknxqSKuIcGLbseOHTqAxGPHjv2GwWC4a9q0aacrKir2WSyWD/72b/928GpByrVskjYxtmbNmhXRaPTHR48eHd/a2lqUzD4Re9JI00ScTmd9ZmbmheLi4tr09PTGlJQUj81mu+xMd14268ydxgxjb4YxwzthwoRIR0cHX/8//+yf7jEadN8bXzm6YvbM6dlrVq3S2QG6DvQLiQZu3iXAXYHvCmkVJoXKQl4AiXqsFTZb/PJYTgPSBn4/hXx+lg6wWO1CEgEgsAQwAPaFohHyhYJkAjhmsQiwWOnHqi7oQM8Uex7MHCSW/X7eHypOkOwAzkLoPcBgiZ4gmMMAowTC2W+SrFYeIDKwMRrNpEfpicksWHiwWXCgMeeYPR9hgJmlaaR8Co4LDiWDj8xQliAyEl5SXxZgLksmoOJBgpikN7CdZLanyUB6lDvCl8CxcQ5SwoBvJK6ZGX8yqQRAGH9DLgJMaW66KGQqeJ7wLRIyE1FmCwsdXrPJxP6fzmIB/VVUIYSC/IN98Plj4oCFJAMjaPEhyOFzwzNgKQsJ1potfJ+ZqQy2J9gkkpmNfQGcDfkDokGfZIALgFcwm1WDPoDPGCYGM+4/jpEIWCKBEEWxX4geARjGdyXTmMeGZPcrRvjQlSU+EIeyeK/TV7uaRMMVDF5o0ss2X1qA90xDHe07fDD4zPPP9Qz4vC8/+Yf//FeDwdAxa9as/s9qG65lO77Iz4ck7PWzZs1aFwwG/xb9C3p7e7O1waT6PdG4yBB2Op2XMjIyGouKihozMjJqcnJyaux2e09qaip++iJWa3dPc3PvokWLwi6XS+cOuo23fX/5Qyaz8dtzFs0rmTl/VuqimxdRxKITAK8+TFFUCDGzVQwdBniZCY/KagC8goX/Rb7YV0R1AcY6J2BEgoLtn1IUQZJcp2ffySx9KOEJJDikGEOhaJCC+IEUqkE0VuUKA27AFo5rW18NkFTeRQLylXMmocqadCuGApHCh1Ivbd8EmdQbxnPQ+g4CZtX6FAIKTkDIqopJrfziaOw/ClGvJImGJAYvJ9IEfArbHWbZJpNoohYNMQyLe8vbyLgZNstgNFGYwoITrYBPPnwC4B1+fGiBaeGfsf0ZwugRvph6JRi8Iu33RY8+AUAr7q56FhLiFkeH3YwIDV6zDhq8YXr0Hx+lw/sPN8+cNnN3Zmb2a4/+5Odvyivgr/yp2yfYIsSNP/3pT3G+hoaGBmNJSUl048aNmcFgcPI//MM/3FNdXf2AajSJtU8Ak6Khq7pWi8XSj6bYubk5HTk5OZ7s7OyLKSkp9ampzvqUFGerw5HWmZJi6NXrXYMjR44MFRYWmn/75O8WdXV3/+Xljq4xDqcr//vf+yGNnziJx6XfH4gDvPDVAFIC+8Cxh/ZM+KJtktq/xhYnHVI0ShUAL7AMqw2VOREGS99/9106fKiKcRLoy4LgluMGM1UAvIODXgZ5leQA3gOQeuDAAX4fkgRf//qDLLkAFiyasJ06dYo8Hg9LJKCqGj2UIP+IeXj06DGqPnKUDh06zNXnaEoGQBWg8O9//3u+d6NHj6Zbb72V9X3BzG1p8TAAi31jO+jWAgAGsdFqMTFJ8dy5GpZnAJMWursAliGVAIwI4DHkFcAaBji8YsXNNHv2LNYgVoTJjRs3MZZ26NAhrmK/6+67eVuAwAmA90VavXo13XzzzTRx4kQGeFH1vH3HLtq+fSdt3bqFSkpKWT943ITxVDRiBN+3Qa+X2ltbWQYV4HhKSirddNNNtGrVKq4yR+M5kB5ff+Mt2rptO33rWwB4l/G+8Ex5LKvyTQ3hUOE9SoZEkRi+yPGm3ffnA3g7fY/+4ufDA7yPP/54SSQSmfKbJ5/akJdXsPCrzuBlwy3Lm7gEickewrEVDT+kZppkm2CiXLp4kRmpr776Cg0ODFBWRjrNnjuHMwv5+XlMHUfVVUdbB124UEeHqg/RhboLDNQuXbqE6fUAOjE4wJ4FwxWT7vy5szxpMTHzC/LJ6XDwNgBXARKfP1fDE3LJ0sVUUV7BEg3I5oDBi4mPhae4uJg7CRYVjaD+fi8P8u7uLqa5Q4P3yJEj9O1vf5tuvfUWpvJDX2Xzlk3U1IjMj5GbpQG0zst1k8fTytoumzdv4fIAUO7vv+8BmjFzJgMeO3f8/+y9CXSU55UtemoepNI8S2ieJUASCBBIzAabyQYbbCe24zjp7nScoXPfene9fm+9285N97UdJ53VSac7yX3pOHacxCNgMDazhEASIDGjCY1IoHkqSTUPr/f5/r+qBDgWGNzYiby0wFTVP9X/nf+cffbZu5L27t3DRnKRkVFM7c/OzvQFDSycqmNVHHzxOhYnxLlT01IZ+L50uYmlJSD0XVAwl7szENeGRAMYvGKKUnqMCqrjffszW4A3cIREmL4IwxStWk39/X3083/7KXV2tPXEREeeVSiUv/rdb3/9wd08aegr9fb2aisqKp6x2+3fKCsr271ly5YjSqWy4ZlnnoGC/T35+frXv16hUCj+trKycmFHR0eG7OAqxnXUUzqdbkqv109qtdoRjUYzEBIS0hUVFdUbFhY2DPZJQkICtILNcXFxU4mJibbIyEh7WloazOfQRFAnJSUZtzy5Zfv0lPn5h7c9klJWsSRi/qJi0pp0ZCdo8AqJhjsxWfv0AO9MiE2wIUTyKzPCkNCqPELHCwAvQEisG4y4YDTG7fI4lUqFzRBsnFRrNRManWbCGGSIUGlU4U63I9Sj9MIxhmewZJBXlDbyvv379JUXPj1iOQ8XYOLHAYJizIq5OxIIJEOYUmkhJfRi5F/sncsXaYMzh899cInYn2wgddPdJwGc0vUKhJdnYAqSXmYgwCyfnjziKykYC41j6ceOZNHu4BNRadSk1enA22V2kpK1jcXYJpuy8MMgoDgLiE+3umbikAOLMZkD6UsLxYWfUbzcuKUb753bX56zA3il88KoOvA5j4oMSj2FaIJhsuasPVY7carmZMfw8Ojbl+ubGOCVNOJu/4Du4BP/Kc3wrFarfby4uLgpMzOzhoj2vfDCC5Y72NRNH9mwYcMDXq/3W+fPn583MDCQcgNwArYuYtO4Tqcb0ev1w0ajsSUsLKw9Nja2Ozo6eiQhIcEcFRVlmTNnjiUiIsJmt9udq1atknV+eX8Lcgu+pNWpv1mQmZW1pLQ0auvmTUpINLgsFh/Aq5bYrvKqEs0RwbhCJgI5ACd5yeZ1sQwS7lujTk8mnZFCMDkzbWUWrw4mExjHhxSCBIp6oEOLX4zuQxZBQWR3Oslqs7GUks3h4IIduvCYDAoxBZMKxQkAV7uDQRUAmHY0lzxucim8ZMNkkcNJBmi7acT0j2icSPAD/sI6ugIQtVms3PidtFh4/yqNioL0ejLodGTU6nzatZheYpAYmqI85QKwGgAsQFxhPMsa2AEAr9clNG7BxAPgChCDdX6xd6WSbC4nTdmsZHE4yQGwCgxmCVQGio6IgIkr/F02EcIzOcig54ILeRSPgeI4AIYCFIJ5m0pFLq+XoJOHBjhPWrld5ML7vF7SadRk1GrJoNeTXqtjAJhN5lxuZocgjxL6hA7xXdhsZLPb2O9BrdeTSieM2DBN5nY6BIEAx4M/tVrS45oD+AK4LTGMWW6CUWJJWQHGaWoVX/dpm5VsTjsze9FYNhmMpFdrxOfxOfaiEFIQvuIUDEcwo2XztwBDq0+7/j4O4J1hsobmnAzwer2CwavXs8lacycYvKccv/7da2NTFusff//ezn9Rq9VDBQUF96xZ/WnP+XY+X1RU9LDH4/leV1dXttlsjpNiE4cGvV4/ptVqEZfMWq12SK1WD5hMpp7w8PBe6JTHxsYO5OXloUFui46OtsfHx9tBSiooKGCTC8j9NjY2qh/b8fDXtXrdX5evXp66pGJJaMXaCnJriaa8NvIo3TwdxJxPhZC14ruDn/GfHYOXmbhY3yxjIwOBwmyN2ZOIopCCdXnMdpttyGqxBlmnreEwzVSqFBpjUJDKYDSQzoDGlpggYIl4lu0SnWB/3nTzN3RrDqkfvJSyFB+c6d+CJFsgJSsBmKd4izRx5Wfp3miPJucbclQNPDapJmK2slwfzfy7eHcANMrGkjLfVzxpZJM1Xy4aMDEiJLfFVBkmNHCdOM7wLSFknbhRCH1ySTpXMLv9GtoitbuZAS2lUz4wVwbCBcA78zsQea38j4GzW9L7bpHk/Cmqwu2sQXGcNwO8cjbHwC8kBT0KUnl1pFPoyG110cv/+DKdPH6yp7R40ZHIiKh3f/JPP9pzu/u9X94vNZ74lHfu3BmuUqkKvv/973/5woULX3W73Xh8sj44jLoxOaHVaif0ev1EUFCQ2Wg0Xg0KMnWGhYX1R0VF9MfExAxER4eNzJmTMBYVlTSVnJxsdTqdjgULFri/T0R/3den/6eXfrRydGzke+aJyfyQkIiEbz7/POUXzCWnC6bkILggSfVPgcqTsYH19b2+djcSzm65b57eESsOAC90YycmJhjT2bXzPQZ3ces+svVhWrduLWk08AjwmxnKkz/ACDQaFR09UkXHqk/Q5cuX2G9p6yPbKCMznZtUkB8A+AugFDq1YNICqA0xmTinqa0Dwe8ig7ZFRUW0YYPAgMDoBYMX+FRYWDht2rSJFi0qZQYtAM7BwSF6++236fz5c3ztAeCCxWsyBXF9ChLgoYOHqP70acrOyWECIxiy8E4CYxbyCkNDg5SenkHLK8qpuKSIrwXkHAb6B+jgwYN0/PhxJjECH3r2q8/SwgUl7EfV1ASC4T567bXfUnFJCRMAFy1eTKkpKQzywlwNwPVbb73NuRcIjmVLyyg3L48ZwoMDA2zUBvwLk+mQZ8CxQ2YiKMjI53z6dAPv40RNDT333HO0atVqSk5JlSRCMcUvuQEGGPjKgK58D3yW95302BANfGnSTC41hW+FNEWGSS3IpqERynk0Jr9crrGxUevLL714rbqqqu4mBu8XD+AVI7v8RUmIgPiy/CMYnE5Ipjv4rpHIt7a20nvvvUNnTp+mrrZ2mls0j/V1M7MymcGKYmCwf4CuXGmlupN1vAATk5KYuo7OCdi3+AFbFSAr2L3vvvsOs2hBj4eBW2hoKCf+2Fdb2xUymyd50T711Je5k4IOBEDY6urjDJQiOGTCZO2rAHjnsHYuCgLcxOhwnDhxnBc/AF50OgAWY99wKYT+Cej7CAzQUMH24WoIYzgsIBwL/n3b1kdZL1ejVdPZsw105MhhDixY6OisoAMEcWxIOGDbAJQxToCuDajvuXm5FBYeTt3dPXT+/CXuDOE4582bT2tWr5HYwQ5ywcjEw0ZdQm9OLTHM7nXUvsPt3wrgvbF4mdHlkUZj5ZFcFGtDg/30r//6L2BV90RGhJ4nleKXb7722t47PKRbfuyFF15Qbt++Xb1u3brnXC7Xd8rKyt7Zvn37IbfbfU8B3qeeemqpUqn8WnV19aKurq5MtVoNAMTp9XodBoNh0GQy9cfGxsJAqT03N7c5Li6uKz8//1pycvL46Oio/UbAJPDkAPDOmzfPuGJ9+fbJSfO3Nj28KXlxRVkEJBr0YUZyqdzklPgFd2KydmcAr9zfv/lrEABv4Mib0JfTeFSk8WLc2EMOq53Mk2a61nuNOrs6UfxbvEQTIeEhA0HBQT2msJBryclzUkLCTEmkUsR51Ypgr8JrAAmY02BJUlAArZIO3QyJBRmwlGUiZib9t7p5mF3BjqJiTbJWpwQkcBkjY7FS4s/jj1IFIfNNhDXHTA6ETx/Xp5V7w95RXPA/zSSM+vbtqwjkIUGeoeYLgesqFBzBOhEFoWzEgsQcTbix0VHWJUWMi46JIafbQS6Pg0eaUbSgYJFdtuWD58eFBIZ/7MNdKE1IxXCg5AT+Va5IpGIloEAJLExubGt9Elh76+/tT0cQAciLYg1FGwoVrUJHRqWRTKogqjxS6ayurDY31DW0j4yMvvP+m3t/evbsWdeOHTvkOfO7GaJuua3s7Oyv6HS6xwsLC1vS09NrNBrNB3cL4F23bt1qr9f7txcvXiwaHh5OQVxSKpVOlUpl12q1g0ajEXGpBzEpOzsbwG57Tk7O1ZSUlOGFCxf6xfH+xFUoysr9kk6n/mZ+Zmbm4oULo7dt2aw0oZlgtd3A4JUt6wUzSbBEhRSAW6mgCauF+kaH6VrfdZoYH6fY8ChKSUiizNQ0ck9byWO1kwYSDJKkC5ijrEULGqxOSyqjnkHEqelpGp+coJGxMRoZHSXzxAQ3VcPDwikuNpYSYGIBEBHALbvQQ1tXxUCmxWGnSZuFhkdHefomNjqGwsPCyGgwMgjMRlDyPQW/PgDJFisN9fVzTgQtNgAsWqOOoqOiKTI8gsJDQsgUbKIgo1EMw3o8rE0LWQKNpLmrQKOFWToS8xggKoIOmK8SoIr/F8wzLwPZrBeMXGxslK72X6eBkREyWyyk1uq4eY59ICUGkGzQ6MjrdJGTXaY1FGIKYQYM3JyRr6GAADCLTaMZDikuJzwHrFYamxhnuSwwc8zmCaF95/VSaEgIhYeHU3Qk9ObC+f91ALPB3ubxP2KDOeReA/39NDA4wKwY5IVsxqLT8rVkHV23i1k1GHUMQayKiqT42FhSAaAGixrgLIMMQk4GMQaGZGB9q7Qaau/upN7r12l4bJT3iWNJT0mh6PBwUuMz/HnkWhqOTmBXC9d4/JuQ8GBQXcZUPkl7dxZR4eMB3ptN1lgj3evlaw6DOrXRQGDwMsD7+mtjU1brm3/cuftftFrzUG5u+eQsdn/fv6WwsHCjx+N5vre3N39ycjIOcQlmuEql0gYWXHh4+NWoqKjrUVFRbWlpaa2pqamDGRkZw3a7fWz79u1478cyIwDwtrW1aTY+8tDXdDrd36x4YEUKAN7y1eXk0sJkzUZetYe8ShkSFMxQCf4XeQDQ0s9Cg1eavRFSLRLD0yOmcrgt7lV57Hb75KR5uq+v91pLX19f9Nj4eKrdbgvW6XWGqOhoTXhkmCIsPJSCTEFkDDYSAF/W0YbRIaYGOJSgzeYfxWdg2ceWlQFdf9/WNz0kNbb87/ffWiJP8WuH+zWi5Ga8vD+xZv1Qrcw+5pJe2uDM3EHsz/8q46ry+pRyM36H7L+A8+XUyJ+HcYomSc/ITSJJO4AnHYQSjMgNMDGARh2aXADW0WxSa9Usk4MGOZj+mPKQhSD8+udyBuhv+Pu+R0lDWeQ9sl/CjUvT758hkxgCviV+863ysLsF8t6aweu/H8QEhILUpCMtgcHrpJd/8DKdPHHyavH8hfsjIsJ3/fzFn4KF9bn/2blzZ5jT6cx78cUXv9TY2AiAF8ZukJOAH4JVq9VOhYSE9EZHR/emp6dfS0pKaioqKm0KDw/uX7JkyegvfvEL6wsvvHDL6S/EpIGBAcP/+8IPVo2Ojf3d9LQ1LzIiKuH5579FufkFZLVhmkb48nAzV3g4+GSg/qsu7scDfX5zU9a91etZtgDYyO7du2l8fIynurds2Ujl5UtpetrKwCiWm5jsVXOeAHA3OFhPF843Um3tKdr34Qesobu0bCktX1FBycnJDGQeO1bFUgn4gaTmwoULGMTF9cKkd++1XtLrDQxybtmyiXMMYDW/+c2r1NLSzEzb9evXs+wmCIvYBs7t3XffpcrKKmpsvMwEQADEqJfQpAbJ8Ex9PV1pbaWCufNo1erVrAEMUBGvAZsCkxdrOz8/lz+P/QLovnr1KtXX1zNLGIQmEB8xYV5SUkSxMbHU3t5JH+zbx8dnCjFRUvIcxs+ANeXk5HCe1nO1h15//Q26dOkyDQ8PMUkyPz+PwiNCmXUMFnBrawvnl49t30ELShZQdnY2BQcbWCr0+PFaOnDgIGNVzz77LK1YuZIJkmjg870lkUCFzjMIAMIIN5C1PVuC3926P++Uwev1uF1joyO2V15+sbeqsqpu27bNb2VlFVzyafB+sQDeGXQ3H8DrX6z+3HyaHDEAACAASURBVIgTC+khjaR3dGyUmpoaqbW5mdpbW8k8NckFAN6DxB8dFzBPZMdtUNdBP4c8AcBXsDawHxQ/KAoApEIjF2w96PYynIECBEYqGg13GwCcAkCFgyEWHgLA8PAIG55ByBpgLqjlO7Y/zu8FEI0fHCtkGKBzArkE0OdBsUeHBPtGYDh58hQvAnRVUHwgCMji6TBNgfFb0fz5NH9+ER8/HuTXenuopbWF6utPUWdnJxclQj9Oy7/o0uD/s7NzqKCgkHJysik6JpaTAiHe3cS6xKDJFxbOpRXLKzhwWK0OlmiQzUgEy+0O55Pv1oq6w+0EjtTduAn/KXnJqNfR0NAA/QwAb9uV3vCIkPMqpeKXv3/ttb13c5QHz+GGhgb15s2bv+pyub5dUVGxa/v27YcjIiJOr1+//p4xeLdv316kUCgera2tLR8aGkqNj49vRYGi0Wh6NBrNsMSMGw0ODh6NiYkZiYyMtOTn51ujo6OdK1euBFvwYwsVGeBdumoxAN7nt27fmrJ0ZXlE8ZIS0oXoya5w+ABeYb4sks3Zm6x9nCJqQGJ9w5crfyKQcyCIDJLCmPQCHwNYKDCScSpIYfdS48XL1NrUSl3dXTQwNEhj4+OIJw6lWmVVapSTpKQxlVo9lpOfq8rJz/XMK5pnCQoJTiGFN5eTdxnklf6UO3q+jjMb9AidSf9QoAB4/WDrzTc8s+YkswBhUy+DxGiA+RNs2bUdJkwS5cd3TDfqq/lG8SQtPVHKCFMGmbPC7vNyJSPVOjKgjI6lAJYlOEwah/JJM0iFoUrSlsVmmIjCD2oPnalvoKamZoqICKO09DSaO38euTwucnpcrCOO7eL/IREDwBrSOQwiYWxaArV9+nGBNZjURZUBXlGByAcvSjI/zzlgJvOmyz4T0r1XAK+8KgSLR0FKt4r0Sj0Fq41UU1UDkzVzzbGa9qGh4XcO7D70s9TUVIAHnxnAW1BQ8IxGo9lRUFBwJSUlpVar1e69WwDvihUrKojo2cbGxlKz2RwbGxsLOZiOoKCgLiK6BmYc2Lsmk2k8LS0NJo/TK1assFRVVTk+rlC58Wsszsp6UqPV/m1hTk5W2aJF0dse3qIyYax1apo1WlmmgdcQZA/EIubihanSUG5REFi43X3X6eSFc5yMIrHNy8yiZYvLaP26daSyOcljsQp5bYkFBQ1pSLcA4LO4nDRumaLzly5Ra3sbDY2OMGsUifXk1BTLBjB7N9hEYaYQSk2ZwwBgVkYGBRmMQkZBQTQ+OUnt3V10ofEytf6nDNOK8go2h42KjOLcASAckmObw0ZDY6PU3tZGV1paqbf7Ko2PjrE2rlqnIY1BKzwFDEaKCAungtw8ysvJYRNXvVZLTrudWcjYL0Bm5t1LurO+4QOWmOAujAAxmKEG9i6RUq/lPwGYNra20KmzZ6mj5yoNT4yTzmgUTFqHk7etVanIoNWS3WrlqazQ4BCak5REJQuKKTMri5khsuGGVqfn3Gp8YpwuNzXTlY4OLpzka4n3yaYvAD8w0QXX6PAIgOdx3DxPTU6h0LBQNuJFvLx48SKdP3eeLl66yOa2uH6ssQ6pCejkSkAwz2QA9NZqeBvzC+dSbno6xUdFk9vuIAWAFzQLNdBnx3dBwoROraQjxyqp7vQpam67QkHGIPZpWFVRQXlZ2RQE6Qqni0FdmPWC0AB5Cr4pIWfBo6Y32z5+WubKbCQaePLCK1jnDHbjsaLXsQZvY0c71TSctv9/r706Om21vPXbN9/4WXCwd/CLAvDm5OSs9ng8z1y/fn2u0+kMiYmJQd7UYTAYurRa7XW9Xo8G1LjRaJyIi4ubyMrKsptMJkd3d/cnxiZMcxGRtnBe/nNqrfKvVq1blbqoYkno0pVLyanxMMBLGgn5k3ImtE/kOR4BPwJkufcavMKCS8kyDWiyqJVa0ijRfNKQZcriHBsZdbS1tluvtF6xNDe1TI+Nj5scDnuowWDQafVatVKlVGI8OiTURGmZ6ZSVk035Bblk1Bk5F5p2TPPZcFN3hr6+0M8OnAySp3j8z2/J6E2eNmTGkPxEFTFd1lUXsVlmQEuGcTzlJMyoxJ6kBvUNoC5vEhuQ9YVnNOz9RF1/jhCQkCB2Sw13lmyRchEB7goNb79Zo5gcYXAWzTRJxgoxrbe7hy5fukTk9FBIkIlJP2GR4Sz5I29XtCV981uS1JU/75YnukT9I5rugXCzPweVkmTOY2caJOMVMd3iR7QDY5EPfPFdwzss4Hwf80PFvjOTpCjwCmbuVF41KVmDV0m2SRv980v/DJO1rpJ5C/ZFR8Xu/sk/vnLg0x7F/fD53bt3m6anp9O+//3vP9XW1vY1SFSFhob2RkREdOt0un6lUjkUFBQ0ZDQah8PCwkbCwsLGS0tLJzBxKU03CVHvW/zIAO+LP/zhquHhse+OjI7lm4LDEr79ne8ygxcTQwBAAVgCZ5Fzcb677uJkyWyucyCod7N8pER4kVc08jtJWx+sVjzvIV+JbUCOYMmSUgYsgb+gthAGekJTH7/wSABmNDw8yqzfDz/6kBmpkNnctGkj40rAjVDL1NXVUktrKw0PDXEzWDSKMVVOFBYaRlnZ2ZSXl8skQhAPIelw5MhRZv9eunSR0tLSeXuYuAaeBCbs+fPnmf0L5jAwI4vFys1mGKUBXO7t6WWwNiw8jMHXDRs2MBsYUhLAp+DFBHAYPwIXYpNi/g0KCuZ/B4aERjpYumAJAwienpqm0/X1tG/fB9TW0cGT5MkpKQwEr1/3IEXHRDIAfvJkPRMRIVEB7I0BWMhSSQa5AKMx3b548RKWFAXoDSLm2Ni48Ik6eJCB5qeffpqWlZdTbFy8zy+BZyLYPxdSG6KGk7055Ol/JiGylMNn83PHAK/b5R4bG7W98vJLPVWVlV98gBc6d+JZ54MTpEAR+EVJpj/S+3Bz4sZFBwKLCOZYLS2tfIOPjozwppDUQ9IgOjqGUlKS+aYCyBseGcFMFwG6sKMkF1bYFozWsA389l3v424KknnIPuDmRNcB2wETRK/T8w0FJg46LydO1DB7Ji4uniqWL6eY6BgJIMa2x6mpuYnp8qDjL11axkxgSDxg3wCQoAEMGYi2tnYuMMBAwT7AFElMSGIWbnZ2ljB3Cw7mawSNmPEJUcBBggLbh5A3Flx8QgIlJiRQQmIiJSUmUXx8Am8LiwrsEdD+u7q66dSp02S12iglOYXHCTIzM8jpREcdWnL+B/xNMzufzTqa9V5u9XCZIcdwC006GbIEdmk06Gh4aIB++rOfUntba294eMgFrUb1y9dffRUM3rtmECKP5a1fv/4rTqfzWxUVFXsfeeSRI1qt9uSOHTvu2VjjE088AWmXxfX19fOgJZeTk3M5IyOjMy0trSc6OhojzlNBQUEWu91u37Fjh6A2zfLHB/CuWLjdPDX1/LYd21KWraqIKClbQBqTlqweG7kU0KgFG8XPJLi3AK94EPh7/LJZjcT7lExxuAkkGTTYxi00MThOB/cdoIbTDTQ6PsZJuUanpbDwULfeqHe43M7JKYvFOjk9bQ+NCHEkp6ZMlq+oGMzLzU2LiIyY6/C4oJgn9iuBrnImhf3InBDZERksHPk+ZSMp6YO+DqXExMPmWPMOQJMYeZAMy2Qehb8IkrcHgJeLCoxBShebE3n+uI+vIQqgAPMzsS7EvsRYsJ8Jy7eEdCnlHFGYJQHjEeZz4kcyXOHiQUVqhUrsg0cLhbYSEqL9H+2nk3UnWde8qGg+LV+xnI/XAbMjgBtKUUTIY4cYK+dDYuREOjaMNksu9xjhlq8PXveZXUku3pyIslmUKL7cCg+bIPFYOJsiyUZu4vUbs+B7BvDKBR8KPaB4biXpFToK0hio7lids66qzlxddbx9eGj4nSMfVP5rW1vbTTIEs1yud/Q2ALw6nY4B3sTExDq9Xr/nbgG8a9eunUtE65ubm3MsFktwenr6pfT09Cv/qfvbFRERAZ3v8bi4OEtZWZnjTkHt4uzsJwDwFmRnZy9dtCj60a2PqIJVanJNTgnmJEsEiNE8vnuVai6YGdCSgF6bx0UXW5ppz6ED1NjYREMDA5SSmETLly6jbVu3UaQxmIwKFWuqcmEgAbIA6RQaNfWPDFFrZwdV19ZQU0srr0kk/wB1HQ7BTlUp1GS32hjkjI+N4Wf+iopySoxPIBMScaWCQdtzly7RsRPHqf7sGXr80e20bOkySkpKZEAS45NY94NDgwwCnzt3jpouX2YAUqtSU1hoKOmMetaDRQLvBDDp8VJOZhbNLSjgJm9cTAwn57JGrwaMWWbycqYtMUklLVkweH0ALy9vgi2Z2qAjF3mZWVtXX0/7Dx+mq319ZHHaKT4xkTWFYSqmVihJC5BXreJzt05NUVgIAF4REzIyMziP4WkijKirNdR77Rq1trRQ/Zkz1NHVRZPT02TQG9gBmxN9JrtCp1Qwb21S015vMFBJUTF7FmRmZDILBrEDU1CY4jp7ThjaYjwSTXYUsQCOERcAogAcB7g8Oj7ODNy05GRaVV5B8/PzWSqD2ZVuLxeIXIQo1eT0emjabqP33t9Fh6sqqflKCxkMQZSSnEpbt2ymJQsWUkxYOCndHnLbbKRVw9RTGslmPXKlkCtj6YeZTc27DvBKcRHxls3gpHF8mKzJDQ+ws5nBG2Skps52OtFw2v7r114dmbLY3n7t9d/9q1M5PrhkyQbzHQWa++xDGRkZhQqFYsXg4GA6wNisrKym5OTkjtLS0qtoOGVkZEylpKTYYDZ5u5I5yJtiYmL0X3p6+7MKhfLrKxngXXxfALz+IXz/pAyeS/x8xf2t1PJUDjR4r1+95rzS3Gqvqznpbm9rd09brV6FUqHSarXa8IgwnVKtVE1bpslinSa320VxifFUOLeQlq9cTvGx8QxUTtunWb4LU5AynssyN5Kpmzzl4qvbGEyauRjEvSr+Y1knyVwRBBk2aJUmnvA6gwW4o6W8SNaYlRvC4k/xGW7qcHNdXBXZTUDkH9LrAYkCvy43k6Usgo+HTWMFgxaa4b4EA2AZKbnRJRpnUgNaeh/nfQDXPR4623CGPti7l3QqDSXFJfBUZlxCAjcQsW1h9QvWvwCjkQNyvoPRYakJ74sgnEeK6wWNX3HdJLAcf2cmMDBmfBZnL0O6fvgYzxm/cL0v8/Pt4m4xeCVY3nfJOK/1AqcU4DTaj2rcjx41Kd1Kspqt9JOXf+I9XXu6c8H8hXsiI6L2/uQff3ToPgsvd3Q4b731lsHpdMb84Ac/WN/T07MpJiamKykpqSMrK6sjMTFxIDExcTQ0NHQ6Kipqeu3atSAN/UmCTuBBoD4dGhoyvvTKKyuHhke/Mzg4UmAKDkn49nf+jmUcISsF8hczeCXZIHmd/VcCvLxc/e7N/hpEKvIFAAj9cBV1X+2mK61XGPAESApAMzU1lWJiohgLwTrjRrkE7rIfATTFYcrrdLJ5PcBYALPIBWBcD+wEk0EjoyOMq1y4cJ7lQaemJnntIc9Dkxr7ycvNpeiYaPZ8wgKbME8wi7f+dD3VN9ST0RjErGJIhaIJjOks7BP4VGdnF7WA1NjRzma+SXOS+PiBGfX3D/A1QGN88eLFFBUdxUQ/gL+NTY0MoIIxOzWJ4RovM3LRzAe2BOC5ubmZJ5UgvVA0v4jSMzK4Trra08PnAwC3+2oPkx0h5bB27QMUGxtDOp1WeF1daWNmdF/fdRoZGSWn085ESOSlkIcADgccStY0BgN6etpCHR3tLJEKFjG8qQrnzqOIyEgJ4EVNLMVhLh6ltpTE4P18ArxjYPD+mQC8ARXznxhmmlFqy0YoWIBqNYzQlHzj9/b0sKYIbkoAmeiugCUL8zX8PxIAuBmzAzaDuxJQAn0MlZLZLGCbQDAbkgyQLsDnkOwD2I1F0aNWMeOVzUeksTlIMPRcvcqFBxZnfFwcBZtMDPiChQugeHBoiBc7BMqxgCLCw/j4sD0cB9i3WKSg1EOzF/sGkItOB2Qj8GdwsEkCg2CIghEJdDIUvH10dXD+AIsRdORjxnGDEYIEBceCa4AFhnMAGDzKjB43/1t4eASFhoZxcYKFBAdp4V5+czJ1R0+m++BDvoJIkgVhZ2Klggx6ALz9MwBetU7zqzf+4z8A8HruFosXD9Curi7t2rVrocH7txUVFR+tX7/+qNvtrv3a1752z8Yav/e97xkMBkNYV1dXsN1uV4WHh48lJSXh4e9YsWKFB2ZEjY2NXgj63+65zmDwTk89v+2xR5jBC4BXHaQhi8dKXjU0LAWL4V4zeOVEgwcapYc+kmQB/MnjheLe1qnBRFEzVe965zVqOtdIb/3ubbp4/hIlpSZSakYKM0sT5yRSSFiI1e6wDbV3trsuNTWpBocHlTq93rVw8SLz2pVrIheWLIifckwr7W4HE2M5MWd3aJi0qdg0i4EH5rghgfaS0+30jZugMSMzU7EG0V1FQSSDpkg62OCEwVOR9LskAAMsQNn1XK8R7H1YbsCpGpIH7MUiOc1LxrJ8LXCMGpWG/87XRyLpsQGhZKDAwHSAQRzeA9AEgAv+BKjEccwLhVKhwyn0dsV4IZJvvQralyIAqElLlmkrDQ4N0DvvvsPgSn5ePusyPfjgelJpVXzMFptFOPXqwKSTgGWBHftMWQCkOR3iGiKZcdihDybkV3ENNFotx0pxXAK85Q49ij48D8jFmph2h41jIM4DoJBcLPqdqeXi5faD2GxAYZk5BCIRCmlo8OqVOgpSG6i2qtZZW1VrPlFd0zY6PPpu1UfV/xYbG2tXKBQzdGZv/8hm/4nc3NyvaLXaHXPnzm2TGLzv3y2A9+///u8jvV5vMkYDrVarOyIi4rrJZDJbLBZofbv/4R/+wed2PfsjnvnO4ry8J7Qa9d/mZWQywPuYBPA6AfBK7F02ngD7E+6/Oj1LD0BeABfZDmOOyUmqqT9Nb7z9FjPKNWoVuax2ZvE+uHYdFebmUXJCInkcwhQMa0MBlotKSQ6PmxqvtNCx2hN0quEMDQ4PU35+PqWlplFyUqLQ7PV4yTZto5amJqqvP01Tk2aKi42hbVu3snRSblY2F+wDQ0N0+vw5OnDoEJ2oPUFPP/U0rV61ml2gMeLscLrIPDlBFxsv0/v79lLj5cs0NDBIJfPmUUFuLmWkpfN4NOIQipTurm5qa77Cxq6QHNi8cRM3oJE7eR0OctvtzC4D6MiNEejzcl4gAbzsmSDhFQDFER+wbvU6/vvIxDhVHT9B7+zeSVank0IjImhJ2VKKBKiJdYl7nk3uYIDmJJfDQUa9nkJNIXwMkdFCXgHxCSaM0BGuqztJlVWV1NnRyfkcTD1QPCUmziGtXsvrGGvdarfRuHmCmpuauQGO5v2ihQtpxfIVtGjxIma/gE0LjbgDBw7wKCOKkiVlS1guQ2/Qk9Vu523J4+PI01CIIedDrrZtyxZas3IVZWdkkEGrJ5dDmNSBwas3GJlx3dN3nc//eG0N9Q8Ncj4WFhJGj219hFaWl1NOajrpAMI4HAwSM5wkgUey/jhTIFgH9dbj0LNeGxIwddP7AyQfZJM1joMBGrwsvxGgwdvU2cEM3l+//urIlNX29uuvv/FzO9HAkiVLvhAA7+bNm40OhyNUq9WylXp4eLjZ6/XaysvLHeHh4Z47zZkkQEI9PDxsWPfgqq+SSvEcNHgXly+WJBqIppA3qW4t0SA9ye6Ywcv5xw3ty8B/k3MJHCeveaROLugJolmrIYVHSW6nm+xWO108e9FdU13jrj5UrRwfm/Bk5+dYMrMz3OkZGd6w8FCT2+vSDY7AD6WNOjs7aNw8TimpKbReMhNKTU3h6Uvc76ih3Gy6SGTUG/mZDfMwnvhBzeb1cE6EZzzL1qC5JHGD8HmAHjhGGLby1I/bQ1oN9MXV4rkunQ8+j1gK3JankCQAmKHLADII3sfHBekIlihB7qDheI3PIJfwA0HiULDu5TxNhEh5TNzDGuqsq6vWiHOCKZbdzvkI5HHw/OdfBmRFHOWcVaEgtUJNhw8epJ///OcUFxlFBfn59Oi2RykhKYmnKFhGRnTQJY1yJbndQsEIJt5gKeNaIjdjgzbZxJyN84QEDNeViPMkmvA4BuRQbPIIKQ0vskrR/BGmwgGaFAEB5cYGgUjb5Kb5LcmjnxC+/GxoP2lD3o6QWFN6wOLVktqjIvuUnX784o+9p2pOdSwoWvh+bEz83h+98NKRWcfI+/iNb731Fh6Vhn379iVNTEzMiYmJGYyPjx/BsMzIyIizsLDQI8emF154wc/8mMU5CYCXjP/00n9fOTQ89O3RkYmCkJCwxG99+zuUn19IVjtqFKwDjmC3pgHPYj93+y0ym1eAzXKN6X9OBo7zAysBYDo9NUlBQUGcAwDnQc2Fz6OWAlYCSQfUNohHgvGKNevhhi+8m8D2xfsA1kZEhIttSJjQtevXObcCloTtYdtMNIxPoIjIcI4PiE9C7kL8Ip9o7+jgVRIaFibJgIayrASuNNYjcCJId+IX3wMYtwCMMQE2MjxMdoeDzwlgMiREASxDZhTni8/geCAthh/sgyWwYuP42PH69PQU95eAYUVGRfI5g0wJIkBnVzcNDAzysYJoCFzNZBIMZaxuEHYmJ82MxWE/4n1gGM+h2NhoZgrjfHHNcC74fzQKII8FMgKwq6TERIqKjiZTcIiIR/g+JYkauZEg3zs3TgzczOK+23eZf3t3zOD1uNxjo6P2H770Us+xqsraj5do+MWvdsQnJCz/v//HP0RlZGZrVSodB2z2veBUWQREeehESr8FA0N6JZALcINp5r27MjdsOXC/f9rHK1AyRgCz+EFRDrYuQFbo0FoYfJVG5KTOSSg0zlRqfihhAXD3CYlrQBcAAAEWNBi1AEiHR4Y56cCDPTg4iMFWdHvwgxuZQQ2JKYKuz8T4BOu16XTCgAPgL3dNPUhI3LxfBmHcbh5DQiDAg5OlJGAW4vHyjQ/dT9DvYfLB52YwcAHCI39g1EhdaU685OlIj5uPGRrB+BP7g1shFh+OGTc+zln+6rEwcCwYtXA6RAIjzl8bIDIuLrHvGvmAuc/s1rgnO5rB6mVGzM0Ab1tbyzUweDU67S/vNsCLh3NZWZl29erVTwPgXbp06f5169Yd9Xq9NfcS4MV+p6enNcPDw/hTAcOPvr4+92xHnP/Ul+EHeJdun5o2P7/1sYdnArxuK3k1ny3AK1Eo/Pe8pOMjAEfZ7gugBQoVD02Om6mhroEOfXCI+q8NMOhZVlFG6ZlpFBcfx6OFOr3O5fK6pgcGB9xdV7up4UyDp7vnKuMZDz34UNDDmx8O1eg0CgCcaCRhXeMBCZAQWpO2aat4uEmgKMaDOSmARiOPAgvmH0O4kpQFy7TAlEipZMYb/sSYjNMudKLwWTb+0el8IyoASPAAdbgcpNQoSWsQgAe2yQZKkgkQm/l4FZLhkJOPTa/TiYJIJcZ3EDeRVEDDE7FFPhZMR7D7PJgl0MhlPUARo7mRhlEuh4v0Wj2DsR6Hm0FdmKoZdEZy2OwcY/ftE660GJvGqBTGkqDPp1TDtR0sASVpdKJzDpajxQaNLMRwNxmMRo79KOhwzXENeaxKOgYcLxpZQcFGjrUA3KxWC01ZpgmMRFw3Q7CBGcNItiD/gGPnQlCS9xFcFX9BMhuw9sa1MpvP/EmAt7LWVXusZuJEdW3b+PD4ezv/uPvfp6ambLPVn70bgVQCeB+fN29ee0pKSo3dbn//Rz/60V2RlPnpT3+qUyqVwWazGXe9Jz4+fvrZZ58FW/eWOnF3cj7FedlP6DTab+RmZGaXlS6K2fHoNqVRqVI4JydZHVqNSXg8FwEwwkgMTVEAvsKFk2weD13p7KDDx6rod2+9xYyN7Kwsam1sZPZpVloGrVu9loohcTQ56XvOQxcRPKhJ6zTV1p+mXXv3sNkWkmswIJLnzKFgFPZMj4RkgYtNZJsaL1NDQz3ZLBZaVr6MKpaV09LFS7jgBjhcD4D3yGGqqa2lp770FK1auYoBXsQ9TBW1tbfRqYZ6+ujQfp4ESk5KouLCQspISaWYqGjW8Me2AJZCZ/zyxUvU1tpKYyMjLEEFEHRxaSkbgAEAxy+SS68LLvcSs19m0QdQ6Zj1LGnwqiQG7+j4BFUeP07v7NpJCo2GklJSaOPGTRSPhjkaLk43a/gycIltegDKaAiNKoNBjDeyXIJGw5rFFy9dZkORCxcvMhsZTeyc7Bxmh0RERnHMEI01TDK7ec13dXfTxQsXqaamhhkxWZmZ7OacXziXYhIS6MO9e+jgR/u5wY5CDHEI019gBHNcDjDgQ0O95UornTt7hqW3FhaX0OLShVS2eIm4tio1x0pkF8GmEOru7aWzF8/ToapK6u7tobjEBG6sX792nVYuK6dlixfTkuISCjUGkQqgEwPoIiKgsGSwR5LGCCAdzlwGHwfaftJi4SQvkGUh/n6HAO87v/6PV3/u1Wig9fiFAHi3b9+uKigoUKWkpPATOSgoyLl9+/a70vCvr6/XhIaGGnZ86dFnSeF9rnyVBPCugQYv0bTHSp77AuDFhA+RFzrTXiU/bzUKLVkmLSz1drzquPf40eMeh8WByUVv2bIyV2p6micuPpa0Oo3O7fWopqxT1H0VZtWtdObsGbLa7Fz4wxEeE43It9i8UakSnizSRADW0eT0JN+PqLf0RmG4iNzJ92yWyBoMOrJ3iHivyL/UZLXYmFgDqRWAwmyQCANFyEEovOR0OclmR84Es1cF10zMwJdAU9b8RsOIwQaMbEPX3MV5kbw9bshjyoFrOUj7Idewkt1h54lKxDEYPGECCYUbJH98gAVqM2iLs5GlICAAUOVmlt3GUxv8n0dBJ6qr6Xevv06RoWGUmZ5BD6xdSylpaRQSFiaZrYGoJPIhxPfRUYxzT4tri7ioVvIEqwCzZDkKwYNFToXrje9aXDs07QWghfPAc9EUGkxaV0tP2gAAIABJREFUvUYY/7H8s79RwDHSpzscAIbcFZmGGwFejlI+LMMH8Hq0pPYKgPefX/pnz8njJ9tLixe9HxsV/cEP/+cPj35SOPw8vA6Zv8rKStVHH30UND09HZSRkWEpKiqyrVy5Ek3/O0HPfactA7zff+m/rxwdGvrW2OhEIQDeb3/7u5QHDV4J4OV04L6Bd/3fmgD5/Jh2ILAr/x33ONamx+3iGgDYTuB4P+LHDIxIlqyT1izWCT7PeI7HwzUIsB9ZEhP7Qb2E91htVn4PcibGkIKCmPEqgGRISYl7GGvNZrPS9PQkuZyQv1BTaEgoN4sEwQ7NddGIArA8aZ6EegvHwuDgUI4xMIfF6WNbLAuhEXUf4092O7OTEQvwd1wiHDPAYGjjIh6AScyNNo+XjEGorfTStKfQ3uc60Grz1YmoAZl0JDfaJFnTkdExBoqxYkEkAA4FOVMhq+A3TMOx4hri+0COhRqMa1k2wwUpUY6RUmMoAPuSv3FuQAdK83xGC/gvAO8sL/SdALy+ZJcUfOPgJhddVIzeCt0PJMY2u10IZgfcBNyVhCkGAxh4EKr4JsO/4d7jDjA6NRhRQ3fWLXVfBWzAZyVGfIXhEUbnAJpgP0ga8HkkDDxOyI7ISDTUDB7LN6z8OifrYA5rMP4oOtGyqRm/FiAkjTFi7Mc3QipLWihEd4kfd9KoMo4L+8MPzldo0nmEDgxYfy7BeGOzFG5hS+clCVgLNiBDNRy0wG7Ged4//bpZ3ly3eNvtALxqreZXv//Nb+C8elcSehxOAMALBu83APCuXbu2UqFQnLiXAO+dX7FP/uT9BfBivfrZnkJvTVK65dFiYrkAOLbjF4yFqclputp5lQ7uO0hvvfE2i9svKl1EDz70ICUlJ5ExSLDdmPVPHoCMngnzhKuquspRV3fSc/nSZeWaNau1Tz35ZS1Mi/Q6A9nsVpEkazT84B0bH6PrvdcIo4po9iAmmJihFsdSMgB6OUHmqUEFudxOZpWaJ8wcx7BvNHoQ29AZnpqc4lFsfDYiPIJi42L5YY19Dg8OsZY4HrJBIUEUmwDdbYC2IiZy/ONkQclxa3x0nDu0KIKio6IEc01v4OuIogddW9m8CPEJx46uN2RoTEEmBnidHodgeQCn8rhpbHSMJsYmKDjIxAWLZdpCoyNjNGWe5M9gO2DCnThxgoEXjArNnTeXzQfQwQ0NC2FwRaUWLGW8F4YIYONh1BNAcQQmISIiGOQBiCUSLBHTAfb2DwxQR2cHRUVFcKKBohLfw9DIED8zoMGZmJRA+iC9j/HHY5SIo5iOUMs+zX6phtmAtTeumNl85pMA3ppjNeaa6tor4yPjO99/a++/OxwOm+zG/skr9NO/QwZ458+f35GcnFxrt9t33S2A99Mf3SdvoSQv+3GNVvuNvHQfwKsyKJUKh3mSdIgFUjNcZlMww4rZtypS6g1kcbmo9lQdHTxyhHZ+sJd2PPEErV65ko4ePEg9nV1sDvblL32Z1q5eQ5Nj49w4REEPGQSAjGCxHq48Sq/9/g0eqZ03v4ieePJJZsxClgAFvmycw+N216+xrn9HezulpSYzwLtm1Wp+VkO7t+HCBd5e3cmT9MSOJ2jl8pU8aYDjHxkbZeC37lQdnTpTT2VlS2jTgw9RetIcZs1qwTLh0X8hO4B12dLUTEcOH6YzDQ0UEx1FpQsW0MObNlFokEm8H6O+yCPQ9MY6k2UZOE2QhMf5DwC8MOIiUul15FJ4aWR8gqoY4N1FBpOJsnNz2ew2KT6etY9ddgefPzNXpUKG1VlEMCEXch8APDotdXZ30/t79lBLcwuNjo3R8ooKKikuYZ1igKkoDKSQL/QyuSnuYQku6NihoQQZL8QL6NQVl5ZScmYmffj++3QYTs+jo6zFt3nzZtHYCwkRer5ScYG8Caw+xJHqY8fo7bfepKjISMrJyqYHH1xHaSmpFBwcwmOQkLkKMpnowuXLdOjoYbrc0spSHWvXr2M2cVVlJaXPSaHiwrm0buUqiouMJAOAF5dTAryFuRqPi7oDmn83yDTMAGhvIUX1p1bHzHxSxkvAnBHj2LfJ4H3nF7/57b9Zrdb+Bx54YOKTV+Wf9ztmArz01fJVFWnM4L0vAV4AjNL0v0dBepWexkfG6ezZ83Rw/yGqqa6hxaWL3UuXlNGysqWqqJgoMgQbhSwA63J7aGhkkA1rP9r/EY/jIhfYsmULbdq4iQ0VUdyLkVtRt4yPjXPeAXYXnqFanYZ1tCMiIikyPNLXxOF7VVqf+AwaMIgjWOPIIQb6B7mhAsAFxBrocUfHxlBoeBg3jpBPgD2GiUbkYDHR0UyQAdArJhhFnYaaDLEATWNoR4IVF2IysYEjpjEBHOM4AMBgEnRcJh1ZLRx3o6MjKSwyguVxvFx3SRNUShVZp6ZpZGiIJ5AwUckgkd1OE1OTzMZlrVOHmy5Ar3L/fjIZgvjZUVxUTJnZWQzyBoeaGEDCOTLbz2phScCR0WEOpshFkQfGxETzRCjqVVmWATkyciromuNPsKRx7VArDg4P0dT0FMfg9Iw0Co8KF6bbGiU/Q8RUnn9EPhB0uZsSDSJaBFahnwDwvvjP7pM1J9sXzi/dHRMZt+9H//hS5Z93xPnks2eAl8j4g//z/1ox3D/wrbExBniTPi8Ar3yP+OTjJGwjEOiVr4KQaRPgpSypJZ6HAkyVJz5RVzA4xLFJwNo8namUJeAkuReQZSQ8SCbIAJ/CbvA52RsA+xc+KZgwEA1W4DV6vYb0Og3ZHcCUBCEPTSkQW4Db4DigYy5jNhqNaMpYpuH1JOoVZup7vdyQwTkJtrUwxgVwynkfn7Y4VqxvHCuTB4HxyBrl0nUBFsTblsiSyEVABJKvE2NnkpQTyEwAigWZEBgb5rPExAXAa/wb6komNqpUDBjjmuC7wb8hFoNtDBKkDASLuOIHeG+qrSRygehvf6rexicvjoB3/AXgneXl+jjm8M19qBsYvLLOEWsI+VlWMruEwVT8JznKiy6DePABLGXtIUnDySfVwJr2agYHhFUIFjBYYW6xcN0i4cVoJrvZs4MkxvGEkL+YWpBlDQRAyz+SZqVc6DMgKy0y1jpjbTnZmYnncyQAWXRysaADty2KDXSphUQDP/R4v6LTg1/uJEsdEh5VksaXBCgtJe6BIlaC9saHJTQpMT4kbY+P4caqYpZf8H32tvsR4P0sGLz38mv4rwV4bwzqMsAbcMN6MUon1iaP0JGKR+IwaufA+MrQEJ07c46qK09Q5eFj9Nijj9LqNWsoOyeLgkOC+dmOpgzMvqRuKq/Azq4uDwr1zrZ2ykhPV5YuLFWGh4Qz01YYJGIcxUlt7VdYp7vpUiOzIZAOoHEbEhpGycmplJubzYL2SLpR5PDYnstJ5okJOnv2LLW1t1N/33UeUwaIOzAwwMUIQNNw1jhKotKFpZSelkbRMTE8jtza2ko9PVcpJj6aSkpLGOTEZwHoAtyFNMWE2cy6ThfOX2BJGDBQlixeQhnpGRz3MLLT3NzCpgJi5MYlmmFeL2uNY3/5BYUUFR1JwaZgHqdEfEWBA+fUxsuNPBGBggWsF8uUhYsHHAdrj4+OUUd7B12/fo272ympqTR//nwqLCxgkGVO4hyaskxRc1szNTY3UVdnJ01bLIJN4nJSRGQES9HgvRh1hx6VMIQTCUlzawvV1tb45CQQA2F4OTg8SGAXQduzdPFCioyOJC3AKA8GItFtV7E+qmAk+wcCpVB+20vpbgK8ZgC87+z7hc1ms/5XALzz5s3rlBi8nyuAd35e9uM6re6v8zIyc8oWlsY+/ug2FRi8jslJ0kgzT7hJ0fTAcxB5N8BJGKy5FSoanZyiD/Z/xMxZGIU99dRTrJF2eP8Bajh1ilouN9HXv/ocbXvkYWah8uQUEnsYubpdNGW10KHKI/Sb375KUTFxNK+oiJ599ivMOrVZbAxIYF2i6QT93bHREbp4/jwN9PVTSHAQ5ebkscEqJnuEtm4jHamqpNqTJ+nRrdto5YoVlJuXz69fu36N9h88SI0tTWRzWGntmrW0Yf2DpMM+kPpwAk2iiaFBUm2n0bFxamps4hFqjAqnpiRTSVER6ZD8c0MIo/oeYbomSwTIDF4e3xXLAsw0REkXPmPQ8fULBHiNoaGUW5BPT33py5QYF8egscfpYsYqtHh5rUhsYY/LyfGCJwl0WjJbpunCpYv0xzffZmYMmmkAYucWzKUgjDHy2LGHCwUeb3Zh+kFSklAqWL4LJmpDg0Mcx4qLiyktI4NiYmPpwEcfMcCN0cusrCx65JFHuGkG4EmWokEcE1NXgv1cXX2MXn/1VZ7wAnv6oQfXUyoDvCZuvjnADHQ46diJE7R7zx7SGA2UmplJGzZuYEOTo4eP0MToKI9bb37wQUpPTqao0DBuNkjkOBHPJD1nTN/JqWNgHnNTQLqh0JEli24VuAKLIt82eTTyLwDvbQf62/yAD+D98mNfIfI+V7Fqeeqi8kVh9zXA6xZMUsgI9fX00/HqE1RXU0dXmq/Qk0884V25fBVlpGUo1DohESVuZNbFIqvdSmMT42xw1N3VRaPDIwxQ4hdsNZBcwBDDNCb0JC9euMDmich1AF4ALEEjHIx9rFFM/aAxLNc8+BMakK2tV3gqATEVviMAd7ENNMVxv+s0GsrNy6McGB3l53DO0t/fxzqTeB/yqaysbNamlBmBYm0oOK87f/4CS8OMjI5SdmYmzS2cSwnRCRwnunu76XLjZW5AmdGMBojhcnIMB7A6t2g+paSnUXRsLDeVUWtC1mWwr58uXjhPXR2dnGuBKAQG76TNKj2TiFx2J/V0ddPlCxdZjz0iLIx9ZXAu84qLqHDuXIqLjycL+8K0sBFo/0A/TUyaxUQYD6OoWRoIZuG4hsjFUF+iXkSTv6e3h8H31itXGKCxOew0NjHKZo9oulcsr6CsnEwKCQ0hrwrPRyGbEShtIdesPj1kXw4lMXxvc534iujbBHh//OKP3SdPnGwrLVq0KzYq+sNXfvBK1R3t+s/oQ7IG7z++9Mry4cHBb42OmwtDTGFzPk8A78eRmAVGIpPuxLSemG4WGI4/0wd4K7AbgQFJtpZoPEmAJtYne3Yg35Gbr5D6Y2BUEAPxGoyiETmwX4C1YrpAyLsItSvJPJUBFkmOhV+T9om1xcWr2Jc4FJm0hLpKNMR4zUFGQpKSATFHTF8rBWAqSUxwfiWZCSNeORyC9SsAZEH6wd95KpOlIwRWJE8nCKNvgTX55GkkbVwZ8ObJUOl9jE1BGkaSEGTxF+kg/PKf4nqz5I0EDs9QF7gFbuvLVRhAxAndlhLJp17Rdwrw4ssYHRt2/PBFSDRUQaLhzaysgkvPP/9cD1+Wn/3sZ2kKhaLo519AiYab0PkZX+zN05o+CQSp4xmIV4rFIBapuEnFTeSXOBBC/AIclZYyAF55MUtdCdmkR9D2RWdVaNQKxiyb80jyBkgUcCPL+/JTzMXYEH4Ec1Z0f8SxoYsiSymKRS9cX/2wwEwaut8cTrCVxWfEAzawiyHAWh/0zd1i9sEWgctHa5frKbGQ5WvmCxy+DtittZY+9Ur5jDdwOwDvPZZo8DF4/wLwigcpm3CxRi3DqL5BG8G/nZnmif+T3zXzJuKkXM5oJTUXLHW+v1lPVrB4tUoN2aw2HpWtrqqmMw1n6fKlFvqbv/kbemDdOgo2BZFKg+aKl+xOwWrAZvlhBy3uySkyj0/QyNAwu77HxsRSsCGYjYywrsEUw7ZPnapjwBVAMhLq4JAQmsKoixNgiZJycnN45Hvu3ELWVMIPCgnodh/Yv5/HkfH55JQ5lJiYyKNyAHdRjLDmktHIAO/CBQuopGQBG0DBWOnUqZMUGR1B5cuXUl5+LhdG7IANeQK1lrq6ulifE+ZCiJHxcQn0wNoHGLgdHBpmV/nTp08zexZNIgjxC5kDjCe52SRy3vx5lJefxwA1WLFIYmA0cKwKpkXHmMWC/cXGxHEHGewSjAji/MAchOZlb28vg9cASQokk6fcnBxm+nZ2d9HR45VceICdA/kG0bwSHXEA4nOS53CRVVpayqwUjCYhUcGI+54P9lLftes8MhURE8mgFnSPE+ckUGZ2JpUsLGaAV2fQc6LGshDc4POKMcQb5hZmA9be9BybRYz7JAZvbXXNxIljtW1/AXhncTFv8Zb5+Tk7tBotAN5cALxPPLrNx+DVosBlXFHoTkOawcHau17yqFQ0NjVFnT299PauXdTb30fh0VG07dFtLClSW32Cjh46RAc/3E9PPr6DHn3kETZF1WrUZLNM+0BeaC/W1NXSW++8zWOOUTExtGnTJoqJjeOkFqAg2GDQnUUD2etx0TAMMSYmSel2MWMtNjaexwqHhocFwFtZydt8bNujLNGQV1DAoEJ72xUGFK/1XafU9FRau2Y1LS+vIOfUNLmtNnI7nAHak0pm3AIYhRkamGzYf6gpmGKjoiVpBoCvAKAlVi03yKWKCPmBBPDyPSwBvE4Atga9AHgn/AxeY2gIZefl0ROPP04JMbGg6jF7Fwkz4gSbFrFMjZflIAA+M7tDp6Wr13rp9Jkz9O6uXWyOhjW/4cGHKCs9k1x26GhjzNpFai2kbABSCpMgMOAQezC9MDQyzDEJQDjAEThNg6l36NBBqqys5OkIAfBu5eYR9sMNfilPQ7xRKFVkt9moCozs375KcbGxlJOdTWvWrKaERHge6PmYYUhzrb+f9h88RO/u3EmFRUW0aGkZP1uuXeul48eq6WRNDam8RNsAVOflU0piIpBpNv5jozUUeLJ8hcQy53zwk5bBLNksNwG8Ur73F4D3ky7wp3/d6/WqW1paDF96avtXSKmAREPa/QrwYgQewC7/uhVknbZRR2sHHT54mNqvdHDz9uvPfY2WlS2jEFMoOTxOsrmspGDtG4kAB2Y/GKGDQzQ+OkaTE2Zu0sTFxFGYKYw1fWHOc/nyZbp0+RLnPGjkBAUHM8MNawHMWGhSxsbFUVlZGTvGI3fAusTPieMnqK62js7Vn+O1HwuZCK2Qr0IzH/qTAJAZGM3PowfWrWX5LUw7wfAVZkeYClpYWkpLy5Zxs4gngyDl5XFzI3zfBx8ykIwYgmNYXr6cgvXB3ECqOVlDLa0tdO3aNc5zIDWDxjdYeAiTc1JTGFieV1xMJjBuDUYyaPTU2dHBDaP62lMM8iInCQ4NIR0YuTohzQVZq66ODjp/5hyFh4RQVEQkxSfEUw4A3qIiBnrxHGltbmFiAABesJ4xio0/hRSFnZtWmPYoX1bOUwqCfaxj5jPMm44cOcL65pxL6bUEsB5Eh+jYaCqvWMZ5E66ZV4Xmp6THK7GoA8F2nnIN0HqWubeziF63WFxyxJs9gxcAb92Jk1dKi0p3xkTEffTjf3r52KdftV/sLQDghRfCSy+9snxgZORbY2Pjc0NM4Z9rgDdQu1WWo5RxHa4iA2RLA/8uT1D7pC15+lkQXBATZCwBZJPAf8MdKgO3LI0nM4XlRq1EwpNZp/LxCcBUMF/lhpIATQWIKcBo2ZQbpCWIYfnxIlmlSWxPsHZFrSTrisvmjwKHkrcnpsYpYMpc1NbCp0qqm1luVCJISbiaTBSUr6FMMhTXBtt3C+yVj1+YX6P+ZBY0M3whySPwsJnfkYxPfVKWI02O+UCtzw7kvVOA1+t2ecbGR+0//F8v9h47VlX7yCOb3szJKbw4A+D1KpXF//7LX+6Ii0tY/v/8j3+I/KJo8N5UGH8MwCszEphJIQnVs1ZZYHIq3UDYpssJRhxYuB6fu/GNN1UguInPyIAubn5ZWwV/x4+gs4ubFD94HeAGtEQAOmg0gkbPCxZFhuxGHCAVIZ+rfGNjUYvOh5+OzqOBAfsRib2kYQIeICj1KAQgNSGZLzHLDsZMzOYVtH6hv+lfRHKQw+qTOzFy4JCvgxgDkJnEYuxaNnv6PD/ibgvgVWt/+cZv767J2q0kGr4wAO/qpY9NTbEGb+oMk7V7psH7yQAvry/gER4SOm8w4IBoPuRHlEqyW+zUe7WH9u/fTy0tbTQ8NErf+MY3aeXqVeRw2bgzCN0yO3dfEQv8axSMKtYrw9aAZHiIdGodazCCtHLp4iWqq61hIADjxBnp6ZRfWEDpmZk0ODxKl5uaqbr6OEWEh1Nebh5te2wb5Rfkk16rY61ZMFt3vreTTlQf56JnfvF8KllQQikpKbyeR4ZHGYAFs3XOnGRavWoVPb7jCWa9nDt7jt58603SaFW0aPFCWv/gOpo/f544d4mxcbb+LNXW1tLBAwe5qFlcuoRWrFjBoMaJEzX8GvTyYF4EABdGaIhH0M6tb2jgQgmABj6zYtVKCg8J4wSkb7Cf9u7dyyPm16/3cSFSUVHO7DaYJuH8hPD/CIPLYOqANTy3sJDdWbEvsHOvdl+lEzU1DNKCMQIBfgDheA3nfx5OtW3tDDiD+btp8yZKSkzi1xG7YN72+9//ni6eOc9urSVLSygzJ5PmpMyhiOhIwhhpbFw0BZmMXESxgYhUqPjctW8yorn96PdJaYpIpwSUfEuTNWjw/hcDvHl5ec9oNJrH58+f3/l5lGgoys/ZrtFq/zovnQHeOAC8eoVCYTdPkgENG+SKbreQHlAoyYpnKEwGjQZq6eigU2fP0pvvvUtetZrWb3iIysvLKSMjg1qbmmj/Bx/Sa795lVaUL6OH1q+nlavWMEA6NjTIeQEawkhuwaitqq6mmto66r1+jdmjMDY16I2UNGcOa79iHSTC0DU6iuUhPC43ucxmctsBhELvTU9jZjOduXiBDh0WGrxPQi5izRrKysml/r4+unj+HL23cydrTa9Zt4a1YefmFzDA67HZBAtXGi9ETgRQFueFTjEiKufjyD0gFQCwFQUNpoWkySA2WeNcSDZZk0yYUIT4AF4PA7wuhYJGzTLAu5P0JhOlZ2XRw1u2UAI0eMFgQQMecRSyUhIzBFIFiM/MeEGRoiC60HiZTp1poKPHjlFqWhqVLSmjsgULKT46lllrKKqYsQu2CjR8Mc6IeA19bnyvuJ74xXSFQ+htynneoYMH6Vh1NYPq2dnZ9PDDW/g7wYSEDDqDCaNUazjedFy5woZHb/7xD7SwpITBfmiJYgrD6fZQSHgEGypBL/iDjz6k3e+/Txs2b2Z5hqXl5WyIcqa+gd78wx/IPDpG2x/ZRmWLFlF+bi5Nj4+R22YjDeS98MvguoBFmEU9259Zgry+zQWQCv4C8M72It/5+wIA3mdIwSZr6fcvwKskNYysvCpC3T7UN0SXzl+i/fsOMHAaExVDTz7xJDddwDy1O21kd9lJoVEwwKmAGTY0YCVDRpkFDK1+1CoRxghuWoMBu3P3bgYYkaunp6dR2dIyZu+aJyfp5MmTLDuApvNDGx7i6YTCuYU+pv2BAwfp0P5DdOxAFa/99NwMKiqaT6mpaaTT6OhK6xVufGMKIiY2mr789FNSYz2SXv/dG1RbU8tNJUhFQT4iLDyMgoOC2UvBZrWyXNVrr73GADSA0o0PbaR1D6xj5j9c6ne+9x43uSFztaB4AaXAxDHYSG1XrlBLazMNDA2ynMJDmzdRaloqGzQhf2xpbuZ4cmjfYbrSdIUKiwsob14+5c0tJBOAXq2WbBYr1Z86TR/s3UvREZGUkjSH5hfNp6ycHErNSGf/l4G+Qdqz+30Gx9EQX7S4lHJzcyg0PJRlFvr6+1k3HD8bN23ifHNOSjKZgoOZPY2JtLffeZvefe89nnJKy0ij/MJ8BncjYiJ46ikyKoKUWsRVMWpwE4PXB2AJDq+v1pVyqc8c4C0ufTcqMmb/T37wSvWdr9Y/j08C4CUi/Xe/+9+WD4+NPj8yOjEvNCQ8+X5l8N5qAkVm8MqvBYKHftBWmKn5CXv+iU+5mSt8j1TsJ4JcRzZhC8RuBCgrciEZJ/IDnpKWL+cjkiGkROqT2a8yoU7ehtwgkcFXWUdcxqSALwnZT6HNy9QoiYmMbcpmlfKxyCAqM4gdDt+0A7aH15Cf4jrI+E/gfgPBV2bzSlKmgeC2kPAU3ifCnM5vGg6Al5nKEqER+JGsWywD4vK25DxMANZicj6QxXvj6hPf7ecU4B0bYQbv8WNVtVtuAnj/98/S3DYq+dWvfrUjNj6x4osM8M4A5mcU2pLotARaMjtWBoMDtB3YmZr1T4TcAIos+YafAfRJHQ4ZTMVrcucDN2TgIpFvQJnuL3cihPYIAFlhWMYLBbp60qimEJgWi1EGbmWwWAaM5W37gGoJ3A2UVBDbEDR33g4bNokF4e/WeJiRw0CuxMrl0dObfvzHEji6ENi54oUkuTl/ER5xtwfwqn75xm9/Cw1e76cVr5ev3RcR4EWh0tHREbRp64bHzNPmb95rgDcwZfQvfP/dyfesBFb4DFW9CuF+zAAvmLMKBmLtFhtd7brKgGRLcyuNDI/Td7/zd7T2gbVkdVqYiYLRfQ4lviaS6IgiMZd/ZXYLphJhGuS0O6jmxAk6cugws7XgsgpDkYysTGbtmaemqaW1jaqOHaO+633cqFn/0Hpasmgx5efkk81po55rPQzw1tXVskwCmF9r165hUBVaS5ArAEBaf7qeDSahRfnkk1/iYmRgoI927nyPhoeHyBQSTNu2PkJLliwRJooYP3e7mWULtsuFCxcoLzefNj60gUcewQz+YN8HXEiB4bx69WoGUONi4/i8YQRZe7KOmpqbaWRkmEoWLKAVK1dQZhpYvFq6PtBHe/bu4Ws6PTVF6WnpPEoN11UwlBGnrBYLDQ0N04cffkSnT59ik6TSBQuporyCAWaAKGDUNZw5w4xksHMXLlxImRkZFBoSwiAOiqzzFy/QuXNnedQdI/M4TgDgiPtgorz621fpSksrF3vrN66nouIiysrMIo1BS2q9ipRaJRufIAFjcjfrBUpzD9APvCHozQasvTFOzuYzswF4a47VXpkYNe/c++6+X1kdy8SoAAAgAElEQVQsFstnKdGQnZ39jE6n21FUVNSRmppaZ7Vad3+eNHglgPev8tIy85YuKo19fNs2tazBC5M0VqwHuI+4oVCSHQAvzFCNRjp5poGqamqopr6eEuYk0dPPfoXlRMC4HezvZxbvu2+/QyFGI+VkZdLj2x+n5KREcrIZK5qkwg0YI71ovtTUnaTLTU00bbWwFASe3XqjgYJNJm5OxMbEUHxsDJt8xUZGUVx4BGkQgNxeMugNNG42U8OF8z6A9+mnnqLVq9dw4whOzA31p2nvBx8wY2vD5o0MQGZnZJIHWr/Q4Ha6RNnNejUK8mLbMONAzoL8RZqMYEkAbmLhV5igSZO+fikFISQpTRcq/BINAIWZwasQDN4Tx+mdne/RtMPOzDQw5MKMweS1O7jZxnmKrPXv9lByYhLNSUzkiYUgUzB/L9BArjl1impPn6LcvFxauXwFzc8rpJiwSAZfGE5QKsnmdJB5eoqGx0a4McfO8hLwq0BBwoaVQs8TGrvGoGA6cOAAHT16hE3WEAMBHsMBGuw2npxkgznBCIYEDWJKS1MTNTdeogdWraHypUspLzeHNXfxnWr0ehoeG6Oq6uN0qqGBLjU20sbNm6lixQrKy8vjQqy3+yr97vXXqKu9nYoK59GSRaVUWlzMDF6Vx8OsaTa4YxxFAt5vikgfk5V9HLgbAOL6HEh9ibYUqfh+DSAmeGGyBdNLxEbIb0BfWU/qICM1dXZQTcNp+69ff3Vkymr7iwbvbSTJkLaKiYnRf/mZJ59Rqui58lUVGYvKF993Eg1sSgsGrxtmlGheq+h6z3VCg3jXe7vZlDU7M5u2bdtGubl5DHBysxQiDQrJfJUNoSVja1ZsENtjIopHQTqFjgb7B+kCN64O0eXGRpo7dy43fBcvLGUtc/OUmY0VGxoauLGN1xctWsz5CVzfkfNhHYNVXFddxxNGi5cuEU3jjEwy6owMfNbU1dDp+tM8kbVp80ZatnQZFeYX0K49u6n6eDU72S8oKaGHNmzg5nZUZBSpVRoGccHOfe/d91j6AF4N0D6fP6+Ijh8/zsd04dw5blBD/gXNOvgUQIv9+vVeam1poSOVRziWlSxaRCULSygvL5eCtEHU0txE+/btpWNHq+l673Vas34tLVhSSgXz5vI0AK6d2+mi48eO0Ruvv07REVGsO46cJz0zg8Kjoqi9rYMuXLhIVYerOLcFS3fBghJKS0/lUXEYGUFj9/29e6i7u4slLkAYQP4G00/EJDCY33z7Ldq1excVFc+n0kWltHTpMgqNCCWdQUtBoUGkMWh4AsSjxPNStrqbmSkF1lm+8PLJcwd/YvXcGYP35ImTrSVFC96Ni0nY/+Pvv3z8Npbnn+VbAfD29fXp/9fLL1eMjE48Pzo6Pv++BXjZW0W+78SfAh+RxBYCTLlkkFfGdpBzBRL2hDebwGcE09QlvAaUkJ0TEg4yDiQDuIF4kdivNO8HAzpmv0KqwSN8liDHwqCs0BeXj1XGheQJb3nb8vHKYC4flzRFLn828AaVtyOkAcU0towvBe5XxqAEFqbk2MKypfBAwPEFsIRlsp+POSyOWtTBfKDimsgAMxrsuKYyfiSuh0RckZZvIOjuIxMGMIL9k+5+IlXgeQZ+fibAK2SAPqufO2Xwetwu7/jYqOOVl15kiYaHH3n4jzk5eQEM3v/9szRyUcm//xsDvGDwRnxRGbyBX1bgdyfuXQHyyl+4vNhkdq98Iwf+KYs1+/NZf/cDN2bgwkNnA5+VOyaB+7qRZesPGoJaH8j+lW/imQtBMHPxI3dosB/53+TtB+7HH7zEMfu7NkjEhduySoWOk1/6QRa7lt8/43rKbGfuQEnOs5Ib4q0AZrnT9FktoHu1n9kAvO1trb3h4SEXlBrVL//w6qt776ab+xca4H1sw2Nm88Q3t27fmrJ0xbLIkrIFpA7SkOVTMnglBWrBYJpxY9x6JIMfjrJeC/cnBLuWAV4CwOtiqQaApA6rjbo7u2jXzl3U3NTKsgH/7Xv/B61fv56sHitZnTayOWyk1QsmvFijYjyZCx/AEx4FqXnLKnLZnGSbstLEuJmLDWg7hoWFMrC4/bHtFBMbw3qvIMD1XLtGp083MNDa1NhIC0oX0IqK5bTxgQ1k9zro6rVuen/3+zxq19PbS088+QQ9/PDDPq1e4BYAQY8ePcrskbS0dNq+fQcn7rhO+w/sp8bLl6i35yo9um2rMDCLiOYm1OSUmcFVfA4GRBjX2/HY42xkBrbwO++8y8L4GGV89NFHWSdPGEHC3dlB9WdEkXXq1ClmvFVUVNDixYt5XPL6wHXau2cPffjRhwwogzm8Y8cO1rYDeIvvByAJtObef/99ZgoD4F1WtpTWr1vP+rwAl3//+z+wLijkFTZu3MhM4ciISGYx4uvt6O6k8xfP0wf79rGhygIJaC4oyOfk5fDhw/Tr3/wH9Q30U1hEGD224zFauGAhA9EOr5PsHhtZnBZyk9tnqobkheUZeKSI55Nm3HGzAWtvjF2z+cwsAd7WiXHzrr1v7/tVamqqRaFQOO5VnLxxu9nZ2U/r9fodMFlLTU2ttVqtez5PAO/c/JztOq32rwrSMnLLFi2KA8ALDV775CRBJU3wBUTcQPvHgQQdmmQ6HR04eoQOVFbS9cFBml9STN/89rcYaMVont1ipcZLjXT08GHqbGtjPd+vf/WrNK+gkIKMBnJx8iw0ZlnjXqmg8xcv0YVLl6ippZnGJszkdLvJPDXFrH0wyDGCHGIKpvSUVMrLymbQDwW9UWdgJtfYxASdueBn8D7z1NO0ZvUaSk1PZw3d06dO0v4DB/g+3rJ1CxXNncfbIpudvGCjoMDgpi08B1TkVSnJrcL4IRrDQp8XjF1INTCgi/wAbBcProxoYPOEj292EXmYEMzxKCUNXmj+6wXAO2o2U9Xxanpn107qHegnp8dFaenppFdpyG2xMzuVvROAYaMp7vXy9SuaN5+KS4opPDISWlR0tKqSjtfV0qmzZzimwNAuLz2LIkPCuaGmYfd4FY1PTrBO8pmL55ntbLXbfLkVwGiMLEObEzqUOA4wdRErMcmARhrGvTPT0xnc1et04jRlp3uPh3U1ISvjtNlJr1bRhgfWU1npIjZR0huNBIM+q8NB7d3dtHvPXo7zTjTwHnyIgW1MMUCOAk2uP/7+DTrXcIZ0GjWVlpTQ8vJlFGEykVGrY5CX2dZuIdfApjCzLWJuBfDeEMt4jQe+T379LwDvZxJW/QDvjmeUKuVXy1cvz1i0bHH4/abBy3mOR0Fep5c0Si2DvAB4T9Wdpjf/8Ca7sM+bO5+2bHmY9fCRH/AIk5rIiQa510UeKHOz9YhU9cO82k2kxfZITU6rk9qvtLPEwtlzZ5mhu3XbVm605GXlsBzAtM3CUk3V1dW0c+dOliPIzMzi/AQ5D2o2TGJVHq2k8+fOUUZaJm3YsJGB4LSUNDJojdT2/7P3JtBVnue18HPmo1lCEpJAoFkCxAzCgCTmwcZgzGxsnDRNUsdpm972rn/1X6u9N17r/rdxmiZZt72149hO7DhxYuMBMJh5RgOzBEiMEkIIIYHm6czn/N37/T7pIOOA8EgiZSnI0ne+8X2f73n3s5+9q67I0WNHZdu2bdJ4q0HyC2YwjszKnyWHSw7L4eIjUlxUTHYtchoAtcnJI6ibiVzk6LFjLKrjC7kKdNEB4r7zhz8QeIYExJw5cxiPwfCFBANidld3p9TW1sjv//C21Dc0SGJyssxbMI/gcnx0HGUVNm15X44fP0EZiNVr18r0/JmSM2YU3wkk4IjIvt275ZWXf0EG7+hRo8gyRrHRFhoqH2/fLgf3H5KKsnOSlZEpCxYskKysTLKEkc9gekMP/oNNH8jJUydZvJ8xc6Y8+thiGttiDXrx8mV5/4P3ZduObbJw0ULKzsyZPVdCQu3iFa+4Ai4C93i+Puh0ouxznzHpwZi7vat17YeBSTToAO+wuMQdP/lfPyn6Uib2Q3yQF154wfjDH/7Q9vzf/rdZbW1t329r7ZgQGRmd8vVj8Go6tL05SB+o+WkMXh00BRkPJBhF0tOM0+jl1NcFHowjKQmDPlIh8h/+TukXKJATBRiQArQOGx1T0T/XH//RMSPVEQpCoDJV04mDwezcYPwmmFgYPMzUNZl72bjBgDFN4jTmsA6+oiMb546/6eZvvdKjKGRr9zVYojT4GtRaPIhqpYHpwXibTlz0Im/UMKteCdAg8F0/J5yjLlca/Lv7AXjVff7yZEQfFOAN+LyB1tZmz09epAZv8YqVT7wzenTW2eeee66Wd/M/+gDedQnDhhf+0z//z9iMrByLyWRjcs4xpy1XCAr2KllqoGiQ3sgdQsb3swr9AgLXp5msfWKRHATO69q5+iRRFHFVPehfCcF+FNUcMgYmDmadJo7P6d96lUKfkLqmk+7yFwzw6vvE7/Rj4rg6LV6n/gcP0uDtglnEetDRJ0/wdjpFPhhcDQ4c/Sd1MAis3z99oqpcXgUznB8+i2+d9asEte+8f/r91a89eF9fwFD4UnY5CPB+/rcZDN6ymrLwp1c+teqLAnj18DRQgBcALAFeMqFMZI743D6ClQAFAdBcq1YA75VLV6Szo1P+9m/+VuYvXCDugJtgBBcoBp9KaCHZAg1bk0WZGqI1x2DhAki80Ko0S3dHl1y7eo3A4769+2TOnNlSmF9AfTowUcBwsYeESGdnt9TU1Mru3bu4qCDjZPojbLmGzAoWM7t27qDeG8zBnlq/XpYuW6ZkVwBmGEwEWMEeOXDgEDV2YQ4E0yGYlpWUQmahWEqLi6jBiXOYnjeDTI6qmirZtAmg9gXKGsybO48te9DEPVp6lC16AGEJTk+cRKDX5XAqORizSWqv15LtgXMDIw3g62OPLSG7+GZjPeUZdu/aJUnDhhF4fXzpEoK/qu3JKJ2dHVJXXy8fb9smx44eJasWTBGwiGH2gWfxu9+9zdZFyDmg9TM9LYOgFRh4ZotZuno6qTNaUlJK85Xx48ZTiiIvb6pExcTIkSOH5Te/eVN6XA5JGJYoK1etIIM6KjqKC08sTgzoCjf4xWdQC1B9EQrWtifg5cJOGQuorwd5Td7PZ+4L4D1cerGjtX3TRxs/fvUrAnjXTJgwoWrkyJGlFovloxdeeKHn848mX8wex+fmrLZarN8dk5YxeqYG8ILBC4kGpL9KY1ZJDPghDWAyisPrlTZHj7y3ZYts27WLWrXTZ86Q7z3/PIFEaDDiMw31N6Xi7Dk5sHevNNbXy7NPPyMzp0+XzMwM6e7oFGdPDxf5yCkwd1ta2qije6Phpjjdbrb919Reo2xDc1ur3Kirk9raa9TjzUhLk0Xz5smkcRMkOz2LRQdo5ZZXVMjuvXvkSFGxbFj/tMyfO1+ysrMo1wIAY9fu3WTWrli5nEApDLzcHV1kzFppvqHuMyKY1+8Xh88jFmjHorCNBQtkpSDRgAULciuYdiDHIXuj34hmof1eAO8ReW/TB9LQfFuMZrNMGDdeosMjxOQLECil0Qn97QAsmyU7M4sgBVqC4XYPeYVDRUek6GiJlJ44wbbq+XPnyZiMbImPGkJdYeV2bZDaujopO3dG9h4CKN9INi/+BtYKYi/iF2LRrNmzJW/aNBk3frzsP7CfGpxHikop95CYECd23VCNEhJgM6tzg15leGiopKWkyLgxY2RMZrYMR3eD3ycWu03sYRFyveGmnCwvk7ffeVdcXq+MTEmR+QsWUmMc5xJis9NQ7+NtW6WkuFiugsU7YbwsXjBfcrOzZeiQWLKtDV6fGHH83md2D4mGe8ky9D74u7BdBgHeLyb4fMpeAfCOHjLa9thfLviGmAzfKpw3K/PrCvAa0Jnk9hOQxXdDfaMcP3ZC3v7d22Kz2GVUzihZs2YN9fhRqBKjn/IMWIoCBnT7XHx54l2Kz6MYbgwYxWqwisFrkObbzdT8371zN4FXe6hdntnwDGWbwkLDCCJCTgY62ydOnpDNmzdLe3sHJW5wXBiHofiLriEUvZE/AHTG30aOSOHfwKaruVoj5eXl7DBqaKiX/MJ85mcF+flyteYqJal2bN/BHGXkyBRZtGixZOdkk2kMYBkA8s36BpqZIdcamTyCMev3b78tJ4+fpEYwpKxyx4zhZ7hWVLZE0tXVKcdPHpeWtlYJjYyQJY8/LosWLZL04aly+fIl2fjBRrlw/jyLXGvWrZWJU6ewY0TPS1Dg2bNrl7z0H/9X4mNjZXTOKHZGQfLBFhrCfGnXjl1y/UotdY0BbIeFhZK9i3cBJDL0zicUshpuNMiCxQvlmW8+LWmp6YyPZyvPyZatWyiR8cTyZTJ77mzKQJisJgL3XqNiZKPpw/8p7F31XvlkfPmyAd6f/ehnvpKiUmjwvjd0SOLOn/7vQQbvvQJcIBAw1NXV2X/0rz8rbGlr/X5bS/vErzPAq2cxwYXP/iZrOm6hYxx9uI+ZaziwXk1GsHWVXq2OewSzaHXcpBcgDQJ9qZlrBDipiuP9u8T1494J9qoz14mJOnajtHb7/JD6JCCUvA2OpbAuAMK6rxOwLV1fV8vFNA3eXjCagGrQ06c2rtqnjochP0V8BnCtY0E6LqWfq84OpnSUxoIOJivqWFzvPYd/QRA2pmNQwV3pOjalfyYYJO4/Xu/EoPpLNAxAvupeE+Eef39ggNfvC7Q2N3n/9cUfXT98GBq8T/5hzJixZ5577ps6wPtqmnidk1/+xS/XJSQMm/VP/+OHQ/4cAV71oJXkgsmEiaoGvPq9RrWnbmyfsRl+j4WEPnh1MzRd1Fqf0PoExzNWNH6Nfq9VHRRjVrF1VdWljwGLfXKxQk0Wnb6uySlo56jAZrVI0itIOvChDD20iq3mpqiOpfmaaMfCOaAKhc8hsNwRKFS00Now1Qd5tzSAF9eEhQp06oIZv8EsaG0XGgX/Ts3hzzg3vtKPf9UAbyAQMN28edM2b968Z3t6er43Y8aMXY8++uh+v99f9O1vf7vzK705D3jwfgDv8yvWrEj9vBm8AwV4FYKhHEHResM5ixnhM4jX7ROL0Ux2Fhi8kGj4+KNtcqHygtxuvCV/+4O/JXsB7YUAd70BcBbAQoGhBLqZTXQ5hrY32KYep5egMYgNcTHx4nK4pLKiUj76aIscOHBQ1j+9ngDqmFFKwxZu0mB24LOtLa2yY8dOsk1xjpAh+O5ffYcxBSyx7ds/piMyDDDWrX+KbYO91VCDiayR4uJi2bdvP41HwKKZNH4iweLK85XU//1460eSnZElUydPleXLnqS0w/FTx2Xnjh1yq/GWzJo1hwDtzBkzKNcALcr33/+A8gpRUZEyPHkEAeOenm7VcWAxUw8PLBsYx2EBBPbuosWLaUxU3wCAd4vs2bOHOqVo84OZCQzmUOmGYUpnZ6fU1l2XrR9tlaOlpZKdnUMW8eNLlkhPZ7dcunhZ3v7t23R0djpdNK6CIQvjMRaKJmUy0NXdLTXXrlHzDszdWbNncUGC9uui4iJ5663fcCEyfGSyPLH8CRmZNlJCwkNotAaAFyZ6aDWkpZbGROntwtCSpOCYcT9gbf9pdD+fuW+At7l900fvfzUAr81mWw2ANy0trdRkMm19mABejcH7nTHpGaNn5k1LXLdqpRk9Oq62dqFEAxNWZfDohwSSzSItXV1SVXtd/vDhh7J9z24uotGW+9ijj7LIgPeu2WSUzo4OuVlfL6UlJXK7sVFWrVgpc+fMkUcemSY9HZ3S1dFBnUowNjGnEhOSKMfQ7VCMXZh21d+8Sab5raYmqb5aLZcuXaTjPIDhsaNHy6yZ+TK3cA7bBmGEVnbuHEHcI0VH5Ol168lCA8hSV3ed7KwtW7eK0+VgHJs+bZqMHTVK3O2dIm6v2NlWpy8wAgR4XWBZwAUauuRg4MFt3iDUvgQz1gsgOuDn9RK40BZCCnzQ8yCNwQsJGAmI2W6nZEOLLtGw6UPpdjokGuBqQYEkxMaLTYwEeGlegvnHTiSTJMXHy9D4eDLLQsPDqeFZVFpKgPdwSQkBnfmQZMkZK0NjYrkP5DQ4FxR9zl+6KEdPnpDG5ibpdHRTn9LtcUlzSysBFujyLly4UApnzZJpM6aTlQdDy+Lio2yFTksbKWEhIYzzYGAbYBpnUGZt0KtMGpog2RkZMjZ3jMRGRJFx63D2iMlqFVt4hJRXVsjhkmL5w3vvUbIBTOGJE8AGTGYMw35gwHT61Ak5e/asXL50SSZNGC+PLV4kM6bmScqwYRJwugjumjSgSOVk92Cp3Avgvdc7nizhB5FoeLOpy+GARMPLDoejYeHChe33OtSf+997Ad6/WPCsWI3fmjVvVmbezGlDvo4MXnQpBQDwGqzshGq61SynT56Wd9/ZKC6nW4YlDZNnNmyQ8ROgweuWgBE6HqicaQXUANZEam2GYjjyJVePW0JMIWIzWKWro0tOnyxjxxLmKczRnv3mBjJQQVzqBQwNBik/c4aF4Rs36sVuD2V3EOIy5J+QT2Au19Zcp2TVU089RYNXsIxB1rlWc00qzlbIR1u39AK8s2fPkvz8fOnq7JQLFy7K1m1b5fr1OsaklStXEShFbrZ7927Ztu1javLieCtWrpSwkFCa6QLoRqdVT49DRiRDXiaZwJHekYA1ps/vlRv1YPN7JTw6ShYsWsT3RMrwEZz/773/HuM+4ityvfGTJkp8YgK7i4jN+P2yZ9duefmllyQxPp4MXoDEisEbIq+/9ivZ+fFOuV3XKEOiYFqbptZ9jKsBrThvlObWFmlpaZG25jYCuCvXrCQTGhIsZWfKZOvH2+Rw0SFZtWaVFM4plOxR2WK0GHneeK6UZYBZgGagdDcwt//vPhu4y8inhYv7Z/D+7Ec/85cWlV6eOiHvvaEJiTsGJRruHXF1gPfFF/+toKW9/futLW0TI6NiUr+uDN67Abyqu/uT1xrMfkVOD/xEB3jRzQkcSSfnsSCsdTar4rAixiHv4/qgV7pSeyejhENpBCXHEAxSAs9RRmxKpkYxZbG98obCfEfxhYaElIkIKI8EyAkCD0IHGOImJBV4XspsDTJKPJ4JbGRgQMjhIOakQGIFzhrFQ/8YZR7NtYze+a7Jd+pdqbh+/h0kQI2hrO9DkRmBnSnwGfEMRCecm/q8yttw7X3eURrmpHd99fOB0p9QMHmyd631qWoLbAPpfex3UG64fvtyZBoeFOCFpGpba4vnX1/8l7rDhw4Wr3xi+TsZOaPO/M3ffOcaL+vnL72UbgoEJv/ilVfWJSQmFf65ALzB0xU3tz/jViW/0KJVAtSq0qG7B/aBsLoZmw7mqn9VJ64aXDqY2/c7fdDdyXJV7oY6yzYYBAgGW/v0SPQGcxUIgpm4OAe96tOfcRs8CfRr1P/VYgwDgdLlVUCW/h28PX7WK0h68GErMl7a2mf0ypbajy4ers0ltaZ76L++bgBvfn7+LpisDQK8BrJrNTUFTQVSk07kf6mv+2XwsqRKeFf9yzkOKUaNiQL2FFr6PE633Kyrl32798rpE6fk8vkL8g//8Pfy2JJHuThRbtBuEbMyW0NRRLmCirhdXulo75bG+kbp6XJSqmHcqHFiNJjldNkp2bx5ixw6dFC+9Z1vs9UNibgJ5oter5iNZrqjO3tcZIVg8QDQE+zT//Z3f8eXOfQ6P/jgA7lwASCnU9auWyePLnlMJQ/aNUEmAUZkMGsDWxYtexPGTZCEoQlys6FeDuzfL++9866E2kMkJzNbNmx4lsAswFcsSHBvNjy9QaZNyyMIARYNzMnee+89mm7Exg6RIbFxYg+xM1GgERiqvABwKNJvl9S0FGrJAZyGpiWYuVs+2ix79+6RrOxsArzz56PNL4QATmiInYYf167XUmO4+EiRjMkdS5bxkkcfI1O4+kqVvP3b38u5c+eko6OL4G7skDgydXFsj9etJBS0mATgBKAPTEPAlgMD6NDhg/Kbt94kIzE5JVkee/wxSctMo56c2wdtZQ9UAiVg9JHF26sBAmM98L0NJgJ+wUuK+wFrvyiAt+RQ6YX21o5NH7237bUvm8Gbk5OzwWq1gsF7JSUlBQzebQ8LwItFy6TxuavNJtMdAK/FHzA4Wlol1GYXK+UIAjTI8kJeICxE6m7dkuITJ+X9j7bKvsOHOX6jIiMkLiaGRoFI/JGAu1xOtu03tbSw+LFowUJZvHChLF68kNIBbS0tHM8Xz1+Q8+cq5PHHl8kj06bRpRx5AHXTJCAuNzQS27kAb2ppktLjx6j52N7RJnMKZ8v6NU9JfFyc9DidcqqsnDIMh4/oAO88Sg5Acxtz5u3f/15u/pcON4wZF82fL7NmzhR/l1OMHi9lJHSrVmjugrVssFgoEwH5BxiAIcTFDYmhdjgATT8YvMxTDAKzMaCWSpNcscJUrqUAXgCanoD/ExIN73/4oYSGhUlGRro8sXSZjEgaJiFGCxcUXHzBfRodEyhAYwGmFZMg9QCN4KPHj8mRkmLZc+AAW8FhKvnIhKmSFDtUnJ1dypDMbKa2MYzdGptuE1AGMIGOifaODuprniw7LXU3b8isWbMJ8OYXFpDBu3fPXmrrAigCoy9uyBACOHCvR2WPAK/FwlgKY8zoyEiJjowQE19aWBR5xGCxiikkRPYfOSS7DxyQbTt3UG8dgD6KUKH2UDJk9DykpaWZsjg4t7wpk+WxRQtlzsyZkjEyhc/KDD3fAKQrsMgTgjTaw7vbCrb3d3frtroj97lLMtf7dy5gleIu3zX3pcE7CPAONDnWAd4l31q4QcyGbxXOn5X1dQV4TX4YyRoppwD2bXtrO4FSALJgtAJk+Mtvf1vyHpkqBouRQCDeqSiMA1w0W1TEwRoKBdzWpja5deOWRIRGypCIGAm3hknFmUp59513xWw1S2p6iqx/ep2kpqeKw+3iZxEroYdZUXGOBXGAsDZriKxbt5bav5GRUbJ9+3Y5cviIXK+5LryDH+0AACAASURBVJMmTSaDd2h8AuUS8Hl0Vp09c1a2bvtIGhsbpKAwX2bPKpSCgnwxGcxSd/2GbN+1nV1R6E4CQAwNX4PBxJwJslsTJ06k3BVkoxw9Trl08RLNXM+dPcs8c2hcPOM0GMM6EUkRaQLicDokLDJCktNSZWreVHYPxEZHy6UL59lRVXGugrI+Tz3ztEycPEnihyVo2uQBcTmdsnfPHnn9tdckedgwyR09mgxgmKTZQkLkV6/9mgze1oYWiY6IkuSk4YwVelxlh4TZyLmNOBkSFkKDOuRt8ElA3D1Vflq2bPtIDh0+JGvWr5FZcwolPTtdrHarAopNSpoBBnrIUXV9T64vg8CVzw7ofloWNXCAN2/CtPcT4uMh0TBosnaPIKUDvP/fi/9W0NHe9nxLS/ukqIcQ4NUXBvo7Tcc8MF51SQJIWuKLHc1m6FybmIthDgP81SUXegl2IISgc7KX3KewFmwHcFUn/mGbYAZsMHFQx6fICAbJxKvesVYbzgW5FYBYzZhMIwuimxMLY3wWXiHEfSgtofRurVYb12bozOS5sfKi1mmYki7GzwCvkaZmRiP9GZhPaLrAOj4UzLAliVAHhYPYxjrOpkswENjWiJTBDF7GPgJrfQRBnRGsk2iC71nv/qDlSxLBJwerAu4/uQojZqWt1gb6Hn6Q7R8U4A34QOpq9v7rj2GydqBk+bIV74wblV3+HR3gfemll9LdPt+UX7766tqBA7x47jrKrQOOGoD3ICvXB7kz/T5zvxINwR/TmwSDgVQ+9iD3zuDt9ZesTn3XJ30wEIrtgydusAC3vi89ae7/eX3SBk/k/hos+qS4Gwir7z84GOkJzR3XHVSW0pnKCpBWVZtPS+D18w6WetAnNABeAiXaZNcnPO6VclbsPbsHbFD+HAbJ57iLgQC8VovplbfeeGPr52my1p/BC4B3wYIFB0TkyMPK4D1x4oQlNjY2bMnKRyHR8LkxeFXSqGRm7g7w6lv0bamPazVwdZV39TMVJQFCeKBpiGqohS71Tbea5GhRiRzae0gO7T0o33/+OVm27HGyrbBY6fE6uFBBgovEGItsvDxbWtvlypUq6p4BnE5KGC5zZ83jQv5sxTkm7DD6WrN2LTXZJo6bwNNyu11is1hpxgb2H9oKd+zcyQRhxvTp8td//dcET+rq66hRCxZrd3eXrFv3FAFeAtc0JTJRB7eoqJigLNizy5Y9IePHj5fhScMJDJWfLpf9e/bKrYZGukjPmTuXMhSnT5/iv9CDXL1qDQGT6OgYKS8vkyNHiiixAAA8KyuLEgyxcbFkEaNyjTiidxwg24DkQfzQOElNTeH9qbtxQz7e/rEcOLBfUtJSaJD26JJHCRLjGsEK7O7plvqb9QR4cTy0NRbMzJclix8Vj9srV6uq5Y1fvyk1V6+xRXPShEk0L6Ecps/LBIWSOGAUBgJkB4MZODx5GM/VarPJgUMHKNEAJlFyyghZtnypjExLkbDIUIEuFBXkDGohCgkO3URPBzYo79GvJvxZXpPBn1Xjuu/r3gzekraSQyUX21vbNn303vavCuBdPX78+Ctg8JrN5o8fBoAXCxbc6knjc1f1B3jtBoPB2d5BBi/lGVB4BVZHEVqzVFy+JB9u3SYnys9IXcNNAqgxUdES8HgU+EhWlp8LXpiaNjU3kVGOIsfMmTPkqXVracQG9u65M2ekpKhEDu4/IMufWC7z5s+XtKxsMRkN0t3W1hvl8CYGqxcs2sNFRyi3UH7mtORPnynfeOZZGh06XS45fvKU7Nm3T0pKS2TdasSXeSxwgIVWXV0lH0B+5eIFsdttsnzZMnly2TIxeXwibo/4XC7FwCVgaBYjOnksVrl48ZJUVFTKtWtXJXZIjOTPnClxsUMkLDRUkJjqRmu8oVhwaOxdncGLnNwPyQcA5dTgtfWarB06cpjnhE6AUTk5snbNWhkenyBGj0/lpCgyGyF1qzFRYPYGkNdiFpPFzGdyubpKjp44IVs+3sYOBQAtC2fPl4yUdBbNEMsBPqPjArIIDpeLmpNg8NsjlXFjfV0t9XZPlZUxLuUXFsqc+fPI3t29Y6fU37ghaampsmTJEkmIHyqRYWHi83jI4GU/CBZ/RqOSWNAM2yBjwXtpMUsAbGejQd798AMC0ZerqiUkNFSGJyfT+AjFeIwzsl2wLWRA2lvl6rUaiYmKovbv8qWPy5RxEyQSxSy3W7wOl9g0WZ5el7tPzYnUwqh3bRQkyaZaV1XUIUzCjRTwpOfPipaHhasqbX0awGsMsYtFN1k7MWiy9iApqp4LPrZ08bMms+EvCufPys7LzxuSP69QfNaAdPud4jf5FWtSK3njjaRxvbSnCPO7gb+VWCDut4IO/p2+JuC6AEcEs8wDrwEzZajcTrdUXamS3Tt2S9npcmlsuCXf+e53ZPbsOZIAzVdTQFx+t3gCbi1vQoeEkfMTprIXKi/KsZJjMnLYSBmTNVoyUjKk6hKKur+jjErS8CR59pvPsjuIaZymlwlQBF1GO3bskGvXalkk+8Y3viljc8dJdFS0bGHX1AECuZMnT5Gn1qEoFs84jDhVU10jZWXlsmPHx3K76bbMnl0oM2fOZGEdbdroqDpbcVZ2795DbwQY46JIjXtz+vRpyjuAdVtQUCDTpk2TjvZOAry/+93veD8gBQF5BvgSEN9QlCE0Rijmn/gpUWMJscnw5OGUtALAiy6tLVs2E+BFfrh67RrqvUOiAXmJzjSE1vuvXn9dhsbGMY4+vuRxSUlLFXtYqPzi5Vdk1/Zd4up0UrcY7wyLzcociaxqgD4mg5itiqSAHAqeECNTRjIPhPxFxYVK2bRlk+w9sE9Wr1sts+fOkqxRWQTdfTDOg2keterVxelkB/5OizU6AUFFl6B48yCTpPczD8DgffFn/tLDpVemTsp7f+iQxB0//d8/PvSZTuHP4MNavmT7/g/+oaC1rfX51pa2SVGRMWlfbwYvExIVD3vxrT50MBgXws994CvEuRQpTpW81d+wjeoKB0vWr/wBdLZ60BhXa01FhNNJesFYUXCRNRh3UNtowQHpqUZK1cmGOglRfzdzbunqA70EVhW/ea5GSJRCCgH+Bdqsw1IX/BdcmxZ7mHto508GskZq1M9Nx7x0jAoBDPvGV7Ckgi7JoN9X/XJ68S/tJjA2kHh4Zwe4/rn+eFofNqanJPd+r92B53wVAC/ujfZw+CgJsON3ROFZ+Md7D2MI/+oA749//C91RYcOlaxYvvyd7NEZ5c8//3wNrxYAr098U17+RRDAm5ljMZnvR4NX92jQB3/fDXwQoPXziHcPclxOOP3FoYs1B2mLcaDpyak2gfuSWG0CaElD8CBDBUcPEqSoA8zQgSLtYvto8koHRdHideo8jHkUAIIkXmkic5b1Mn37g6z67KZgN0FqTY4BZ6IxW/TkW00ANWmZgBs0sxNmQOpZ9jKRNU0HnI9+jZys2BRsGyb4gV6mBhM5VGtgMoTPoEKEFgBtpzyvB0gkP48x8nnuYyAAr9ls+eXv3vwVAF6/ob+wzwOe1F0A3t2QaPB6vQ81wGu1WsPXf2P1qrbOju9BoiF/dn7spM9osqbfYq1BTY3vu973O+NZX/FDzRUtxSYjE6PY71UvbYx3TKOOtg65eK5Sdm/bLR++s1mefOJxWTh/HiUNIodEid+MNmZINChHVMxUtNZU19TIiRMnZdOHH0pMTKxMmZwnjy5+TBISEuXK5ctKh/a/WB+QPphVMEsWzJkvFquF7FO7xUqtR8gwwPADixKYYeTnF8izz25gHAGDF0ApAN6OjjZ56qn18tiSx7XKrYn7gkka9Hvx+cTEJDJ40VKINkEAS7VXr8m5M2fl5PFTcvPmTRmRPIIsEvyclJgkY0aPpqEcPov4B9bK0aNHZfvH2yU8Ipzat3PmzqGBG1rMdckbvNTAXOwAQGazSkRkOE2GkGRASxSANVolk5OHy9RpU+XxZUvJvkU8NFlMvHY4UX/44WYaq6C9HADv44sfY1Ubxne/+tWv6SgNNgwMTaZNnaY0UjUQCFqaOB6coeneajJJfHycREVHchEDVt6bbymAd0TKCFm+cjn/BdCsHL79in2oA7y6E+4dpiF3FkLvnXL88cDQB6eo7YL/m+8snJLfIAa/SexGm4SZQ6TkQIm35DAA3uKL7dDg/WoA3mesVusqjcF71GKxbH+IAF7jlInjVhkNhm+PycgalZ+Xl7h25QpLqMlscHd2ErwjixTPAwUDk1GcHi+1Xl97803p6OmRiKgomTNnLs1tOppbCG7iG/IGbKezmOVmQwNlR7BYHzV6lGx45hnJzMrkuC87dVr27N4jmzdtkbmzZsvsuXNl+uzZEhUeLu6uLqYnRqNZbCF2asR6Aj45fPgQdaSPFB2W6dOmy188+40+gPfESdm7fz8B4HWr15DNOjo3l+yvhps3ZdeePdSqvFpTTV3rdatXS3RouFggLeFyamNPmWzgut0+PwtFJUVFjElZmRny1Lp1EhMdLXawS3B+kMTqE75RxnHal4KLMZfA3g2ImwCvVbwGodHZwSNHaN4TGR7BmPPs0xskKTZOPD0OMeogpAaAQMsW+0aMRktigKzggLR2tMmZykrZtHUrHd/BtF08fxGlb8LCwxWwiXwMBTi0J4piq+GcTGFhlKZprKuVj7ZslpLSUhoozSwslHkLF8r2bVtl18fbpampScaMGkXjpqSEROoEIynH+AC46/d42XmBc9NbLxGDMG5C8Cx9Pmnv7pQ3fvtbOVJSImaLlZ0buGa0a+Mz2BcYj5S/gGnefxlKlZ8pI6PQ63HL2tVrpHBmvoxIShK/2y0uMIBDlVwEmbVcueEtpGkp89arBSpaVFT+pi0i+eD0llEt9+OCVuWF9OwwQYtPL4hqCxMyeAEman0wAXQzKI6MB0Q+ex/AW6QBvN0OJyQaXhqUaLi/5DAI4N1gMhu+VbCgMHvazGCA10Gg1G9Utp80ONTmn3pa+m8H+lZSmbyavX25k/47Bdb16RlClxHvJXFj/puU54DBSA3XkiPFsm/vASk7VS5rVq+WuXPmybgxY8UaZhOfUUlc8SxNBkqfoFB94eJFOXH8hBzYe0AmjJ0ghTMLZeL4SXKj9rr8/ndv03wVBVtIPsDEDDEIYw+AZI+jm51HyiStkXH5W9/6SxmXO1aiIqJpILZ33x5q7U6ZMlWeWb+BXUgwTES+d/XqVTl1qkx27twhzS1NMneuktJBsQhrM8SVpqZm6nFv3baNBe74+HjeKcRVSBugywiSVJBAgEFt1ZVqMo9ramrIFoZx2iOPTBe7HXMWRR3VEYnCNOS5YPoIneLI6EgZMmSIDImOkYsXL7DrCfkXWIRPrlxBBm9yykjVUq15p+zft09+9drr1GeHTvmKFSskPSODMjavvfqa7Nm5W7pbu+SRqdNk+bInNImbULL7GDsMKpftcfbwWsIjwyVuaBxNJx1Op1yuuiwfbP5Qdu/dRVPaWXNnS/bobDKw2fGE54l4ajbqS05lSttrsqSvrzXTKm2k6QVsFo0eaB05cID3pz/6aeBo0dEreZOmvR8/NGH7T18YBHjvFZkA8NbU1Nj+5V9/VtDR2fm9tta2yQrg/YGMHjNWHC60+6uuZ5UxfVVfQfqrZKvquIiKlfqp6YzPYMkGHYhUkgVEPzVGrBqbzOeI4eg4S5/BWq+8J70IVPzE2MfPei6FIpaOM+jAKPenzRHgQnjfostcYU6KRdy7VlUqCsR0ekknd2AyWudU0HbqTFR3OL64TvUqo2hq6/L4qhOI58SKk+rK1mU6dXkK5cuk1iYqdoGlrLOXsf4C7qUwJOUFo1TGcW+wD/y3Ms1V4K4uCaHu5yeBd5yvih94x+klsTvXXXcdZUFgt7r6L1eiQbGG7wR4dXyP14l4S4BXUxbA9j4fGbwawFu6asWKdzJzRpc9//y3NID3Vy+le1z+qa+83AvwxmQQ4LV+iskaywy97rufZnipJ+gq89cqdF/V3L2P4wanNHcNM/0pUv2Smb5D3Jng9C5YNN3aT6ROmpuxSoL0e6uAWV3rVk3OvoCj7mmQJm7Q9fW9ttQUvcOZ8I5zVi9O9RVE0fiE2Mydr09eXb+qk7aHIM0F7R5o5/hJ9oeGHN/Hc/msm9ynIesDH2ZAAK/N8svf/erzB3gbGxvtc+bM2QAN3vz8/N2LFi064Pf7Dz/MDN5egLej43sr12oavNOniCncIj0+hwTQiWvEq1cxg/ANwEBn5+rpIAPmHZzdPhbApy9jgiOA9trVizz6C4NzUmOiBBVC8BJEC25HS4cUHyiWLRs/EqvBRI1FJOpjxuZKRma62Ow2saD91mhi62917VUpKimWsjNnqAE7JW+qLHl8qeRk55BxWl9fLwf375cD+/YTdBmdM5pmSDDlQMszWH9oFwbDt/ToUZoqzVswX2OGPCJOt5N6mgB4wcSDKdlT65+Wxx57TDzQw6QbvE3KTp+myRj2k5CYIMuXL5fcMblkH6Pdp6WpVW7U3pB9e/bJqZOnpLWtlYkL2Lkz87EQeUSmTJ4sEZGR3L6hoYEMGchLdHR0SFRklKxcuVKmTc2TqPBI6i4hQamqviKXr1wieyUpKVFyRudIWkaaWGwWMnOVwdxeGZGaIlOmTiGIDPYekiCwf3E9169fl02bNktxcQlBmjkFc2T548tZWILB3MZ3NsrZs+ektbmFbe9zZs+RjIxMiYgIZzIAwKe27hq1dpHIjBgxUkaNzpHhI5LJst5/cJ+88dabYrGaySR+fPlSSUlNkbCIULZHgemHMan6iwDWYTGKYpzKHNQrRANOHmhR8skwFRzv7xzPWlHyawrwjho16mmz2QyA91Jqauoxi8Wy82EDeE1Gw3dys7JH5edNS1i9fLklxGgyuNo7JAAjK4CJNiulAMCgbWrvkAOHD8tLr7wiGZlZMmP6TDJaYW7j6OikXi+GBAABFBbAoLpeVycVlRWybcd2ShEAEC5AcSQ9XaouXyYjDBqRSLiHD0+WBQsXUssxdeRIApJ4TaMoc+t2o9TW1sqRw4fk3LkzlEzA2H96/XoyxCAHcfLUKU2Dt0g2PP20YpplZXHAAXQACHKkuFj27NtLh/np0x+RvMlTJD01VWKioyg1g5ykp7NTbt5skEuXr8ixklKa/IDNhbbdZUuXidViVnq8mkuzyWwRg8cr4vJQlxf3DjMFv8d9wI2BPIMLixibRXxGg3Q6emT/wYPyhz/8XiLCwiR31Cj5iw3fkMS4oeJxOJWhm9ZBBYAWixB2KGiSW2Dbe7BoMqvYe/TkScbdquqrkpmRJdk5OTJqdC4ZcXFD48kc1ot3Xq+b8ja3W1rl6tVqOVNeJuVlZYxzhYWzpHBWISUa9uzcSQOjhvp6ycnOlpUrVsiwhESJDA8XjxPnGBCL0UTddCTpYGNo1W9x+TwsCoRFRUvDrUYW5Lbv3Cm11+tkwvgJfMboUFDAq5Ln4lvNYOQ46ezqlHOV52iIebqsTBbMn8+iIJiAeFdYzCYeG+fg96Ct00OwiAsp6t6ZRfA8weRxOQikIZajEIZnbA0JFZPVwmfjdTjF73L3msJAPzUkKkJsoaGoWlKKg8+VbCDtuRhgT6qcuPsDvJXVVwQA76tvvdHc43C998tBgPe+c1Md4F28dPEGMxi8C/Jz8vIfGVIwt0Bj8DpYXAYDHWBKf4BXHUi30b5/kFdtqRYpd5bG9d9pMm/alXCxjg29ymiQ5mgmq3R2dEn1pWrZu2uvHNhzQOJioQs7moVsMG/xHlbtwupdeqX6ipyrOEOplWvXrlHTHzES/gQoSIPZu3f3Xjl17JQ0NTbJggULqcuPHAXAZEdXB83IoDu+Y+d2iR4SIzkoxqxcyRiLYsnmLZtl//79BFvzpubJsxu+IdFRUTQbQ0xAXD1z5izZsgCI5y+YT+PMyVOmqOK/38d4cfDgIdm+fQeNNKGfiRgYFhZOXfAF8xfI2NxciQIo2uOgj8GePXvlTPlZaahvkLy8afQ1GJ09hp0GuHqce+Otm3Ls2FFpbm0We1gI5aTYORUVRWD3g03vsziIub1y9WqZNGWyjBg5krkNwBMUllAkfOXlX0h4aBhZwk+vf1qys0ZJZFiE7N23l54PpYeLmWfOmzOPpr1paWkEYymt4HbJ0RNH5dLlS8zvMrIzKeODYpnT45aLly7I5q2bZR8YvGtXS8HsAknPVHkddXc1IIUGa/wO6hboN5r6rVjve14Eb9g3qu8f4DUFTOLqcgkA3mMAeCdO+yA+IeHjQYD33o9AY/Bav/c3f1fQ1t7+fFtr+4AA3gch7N37rAawhQI87vxA7yDSfggqKN+Bv/QGwz4MRY+Q3E7XrtWlB/Sj6PgK1g0aNNO7X50pG8RkV7/SdII1A2dVtNVmTC8IomNGQZAPiX06+KmDXH2lud6qC3VM1S7JCNbfE0GYVd9N6lszq8u8c9bpGBJ/r4HC+s713ymYSb032O3BU9T3E/SuufOFc+dz+mN/u+sQ6P/O++ILDurRKDlJFhV6AV4VCz8d4NVMnO8AeA+Xrli5/N0xY3LKvvvd717l1fz7K/+eYfQbp7z88qtrhyYOK/ynf/5hTEZW9qcDvL03TTPG+JS58rABvAOY8oObPmR34IsEeb8uAC9M1rq6up77UwN4Ozo6vvfklw7w6i/1voDfv/1DvYDUi1K13KiXHiuy+Hb55eLZi1Kyv1TKT56WllstkpGeTrB0/PgJZJHCGM3lcsu169fk/JULcqbinLS0t8nQxATJLyiQufPmSkRkBIN8V1eXnC0vl+OlR+Xk0eNiNVtk0YJFdD6GIUlHd4ecv3iBrXDNTc0EXJFQT83Lk6SkYdLV3Sm112tl+47tcuHSRenSAN4ljy2hbrbeNQAGLwDOA/sPSNKwJFnx5Ao6tScPV2Y+ji6HdLR20hn60IFDbAFEWzbAkKVPLCVjOAWatXa70sfr6ZGqqirZtXM3Fx0AQubOmStTJk2W1BEpYrVYqQVXVn5a4MR8q7GROm4z82dIaobSart56yZdrnfu3CVp6Wl0qn/ssUclPFzdGzDROru65MaNOjIaAXwNjR8qUyZOkUcXPkYWLnSnoM17tPSYnDh+XEZl58j4ceNl4sRJEhcfRzH/mtoauXTlkpw6fVJiYofItLw8GTdhHFsOgcvu3b+XAC/YJpBmeGLFE5KWnirhEWE0WSOgq4G7bFn0KZYLqt93Jid6QvXZA+kDA7yHStpKDhdfaG9t3/xVMHg1gHfl+PHjL6alpR2LjY3d9Q//8A+Oz35Hvtg96BINU8blrjaajd8Zm50zKn/qtIRVy5+whALg7ehU2rKQabBayPbscTnl7PnzcvBIEc3KFs5fKE8+8aRkpKVJZFi4+N0u1dkDgNftIlMB86eppVkuXr4s777/Hs28EpKSZOWaNTTxAkhbdrpM9h84SI1cxAeAqBMmKADQHhpKwK+jvV2uVlfJ+cpKuXzxAv87YehQtgWjHRdABfRasS+w5MHyffbZZykBA21b7ANzGKZtp8pOy9btH0t7Zyc1aKdNnSqjR+VI8ohkHg9jvOX2bampqpaz5Wcp4wJwFfN1ypQpMnHSREpXgJXhdboY+/AdYbNLODSIIQ0FVobPp+RSzCYy7FEmgWkbAV6DaADvfvn9739PyYMxOTny7PpnZFhCgvjc0JeDTAPwR9X5BLkFva0NowMyCwB4AaI73G5qfBcfPUrTte4eh4SGR0h6VpZk5mRLSno6JRFouOYLiNPRw3tYc61WqqquUNPY6XBKeFgYZS2gDz52bK7s3rlT9u3eIzfrb0h2ZqasWL5chicNk6iICHE5HGLw+8WKtk3oatKwRL1DcL1UUIYeeXg4n+2e3bvl0uXLlAFC5wHeISNHjgwCdzUCrohYbDZxgXV9q4HSEYj3AGQmTppEGQ8UFp1OB8tMANmjME60l5nSCfSJw9Ej3U7IUfgkOjxM7JobNjaEhEhXj4OyHi6fV6JCwyQiJKRX2gbdEm09XeJ0e/j7EJjEgTXdC/CCtakAXo0bBZxPY/CGCQDeIyeOu177zZstPW7nxl++Psjgvd+IFgzwUqJhQUH2tPy8WAC8Xkg0BDSJBgK8GihAyYSgDkbtYH0iVvc++r0B3j5WEvbWC/Bi8Q58IWAgixdGaZ2tnVJaVEppq5rqa2I2WmTC2PEycfxEFjWsFhtPCAzSMxXlcqrslFRdrWLLP7oc8gvyWQCGvnlrS4tcPH9Jdm3dJadPlEnKiBSZNHGSzJkzmx05AElPnTop5WfL5VzlWYKy09EdVVjIwg4AyI9osnZAamquMb5ueGYDGcCY72DLAVhGAXvT5k3MbebMm8MCzyPTpzMGofgNRj7i6+HDh+XM2bM00ATVHVJVkGWY8ch0zmfeR7/QVPfU6dNy7NhxOXK4iIawubnjZMK4Scz1cO43blyXK9WXpKzsNAvKMC6bPGWyjB4zhh0elecrFIP3fCV1htesXcPrGzFihOpCQFHIH5D9+w5QosHR7WCxD1Iy43LHS2pyKjuiKs6dky0fbhaX08UOBBSwIC2E+A/SAPTdDx05JNdvXCd7eNKUSTJt+iMSFxtH088zleWyZesWOXB4v6xZt0ZmzS6U9CwQHKx9bfBgCpJVjtbG/kIf9x5/A9nifgFejElTwCgmv1VMfpM4u1zyMwXwVk2dkPdBYvzQj3/yv35ycCDH/nPcFvnSlStXrD/+6f/J7+rqfL6ttWNyZGR0Ohm8ubnicILBq9ZSd2PwfuUA70Pz0PqjmcH//Wk/6+tcDQi+o6Byv/t7aG7Q1/JE7wR4lUyGkmi4X4BXafD++MUf3Sg6cqh01ZMr3x2Vm3W6F+B95ZVXMrxe79SXXnltbXxiYuE///MPo+8L4OXtUlXgu30NArxfy/H0Z3lSgwDvw/XYocGrM3i/OoD37vcsWANMV0ceEgAAIABJREFU1+zWhejBgFL6RgHxewPSfqtdGmsaZePb70rRoSKagSQlDiO7FGAvnJjRRgtzsJrrNWRuJaeOlOWrVrDFD9s4vC5qlYFx1Vh/Uy5WXpC33/qtXD5/SeKiY6mTmZmZITcab0r1tWo5f+k8FwTjJ0yQVatX0awM4v+tbS1SU3uNIM6FS4rBu/6p9fL40qVisZgVyzQgZLMcOHhQig4f4WJg9erVMjZ3LAFesk/cXvG6fTTfAIu35HCp2EJtkp2bI6tWr5YZM2fQgARal9orQm7dvk1QdeeOXbJ7z24y2aBLCSAKAG9PV7ecPVMurS1tEjckjsD2okcXEWA2mA3S0NQg773/vmzduk0yMjKocQfgmdIINBEwUQ8T7dCbP9zMdkgAXjjnGY/MkJnTZ0pWZhbB46IjR2Tjuxtp+BYSEirjxo2VxMQECQ0Pk4pzZ+VqzVVxedwEo554YhkXjdDvA3i7Z98eeeM3b/BnSDNAUw4sYwC8NDiA1INBa7GH8QD0OjXHV0VZ0hOpPhVovVZ+txRroOnXfTN4D5Z4Sg+VtBUfKr7Y2tq+adt721//sk3WRo0atd5isawYN27chfT09GPd3d17f/7znz80AO/E3FGrzSazAnin5SWseuIJS5jJbPB09xC406VX3D6vNLW2yIdbt8qxEyfl+o0b8o2nN8j61euomQ05AQta6zTMHwCa0iNUmdWtptvy4ebNUn7urNxsvCXf/u53ZcmypYwzYHSeOXtO/vCHP1A7e0hsrKSmplJLcUhcHOcWHNnBUqs8d46gwrDEBJk/dx6ZbChgAFTEvIEWJMwZob0NgHfevHkEBvEFBhr0YMEo3nfwALVgT5w+LSkjR9AQMS0jg2x6xEGAutev1siVi5fo/D5h3Dh59PEl1J0E8ECdWI9H6q5dl/rrdXKz7oakp6RKekqKxMXEKtDT7el1Z4aUgs+gvgHwAuxt7eygHva7774jUWHhMjo7R9atWS3JScMoewCAmDJWZEYoIgL0jXGL6RhNneOA0pOEi7TBIGVnz1ICYe/Bg3K1tlbM9hCCvBk52bw2G0DOgBDcbb59W6qrq9n6DbZsdlYWgaP58+YS8I6PjZMd27fLvj27pfFmg2RnZlCzGHI2YNfpAC9ZtJrgD82mBe3OAQlYzdRsBsiLToo3fv1rHj8jLV3WrFotqSkpEhoaRmZsn5adaranbh7csUNCZPfuXTS3bO/qkIysLPnmX35LOjo75PKVK2I0BCQuZoiMzsyU8NBQFgxtIaF8L1ytqpK62uvUcx8/cYIMGzZcwvDsLBZxul1ytvwMuyVQjJw4fjyLjNQBtVh4ntB6RrEO5wsmJToywKpWshQwUDGStakDvB6/iJkavGFy/mq1FJ087nrtrTdbHE7Xxl+8/utBiYb7TN/uB+D1QYNXA9H0t5ASmtJZURr7Kuhtdbelfv/Coq63q3PA+t51GnCnSTSo0KYxssjOUgCv+OCdZhKbySbVF6vk1PFTsm3zNjl/7gI9DsaMypXxYydQagHFdhjInr94Xi5XX5aQULtMmjpJ1q1fJ1k52ew8cri7GbecDre89/Z7sn3TdmlraZOEhAQCnZASgCTU8ZPHKa0Aw9vlTz7JLgjkGPYQFEqclG5ATARTF+Zo1OCNVxq8uA7EAWjpfrT1I6lvuCn5+TNl9tw5Ujh7lgR8KFapBTuAYBRrUKiGeRri0IL582TFiic5f6D3293VKWE2FFRCpKa2lp1I77y7kcxmq9UuWVk5MmzYMDJ9KyrO0hwO0gg5OVmydNnjkjtuLDuKUKw/f+G87N61U8rOlInD2SPr1q3j+dMHQqOKITSW4BjvvCPnKy5IZ3uXjBkzmtJVeD8A0O1s75APNn7A9wsK9chL0dkRGx8nra3IKWtIGADbecGCBfLIzOnMnWIiYqSto01KTpfKlm2b5fCRg7Jm3VqZM3e2jB6TI7YQGwFe5tCaHikkrpSQyxf3NRCAFzHKPAjwfqaHcU+AFxIN6nU9CPB+pjs9+OGH8Q78MYCXa0K29iltZiXRAPKIYlGj4B/weTSA98UbxUcOHV2xcsW7mZlpp7///e9XM9YB4PV4PHkvv/r6mviELw7g/QTN/WF8GoPnPHgH+t2BgTB4rVbbq2/9+jVo8Po+Tw3eysrKkDVr1mwAg7egoGDPwoUL9/+pSDR8MQDvwIexDuz2LWS0tkMsUtj+G6QprTF7Pd0ecbY55eTRk3Lh3AVprG+Qro4utk1HR0ZxQQwTJSS4aFlLTE6S9KwMmTB1MvVzw8JDtaRHgRTO7h5pbWqW4sNH5ELFBWlubO41KAOwCBZLaFiIpKdnSHZ2DlkdYKdCbgdJPhgZu3bvkivVVVzcLH18KVsaAcbqum6nTp2W4ydPSPnp09Tn1Fu1E4YmUMoBDBNoDx8/dkKOHT0mpcWl1PnMGZOjWsTHje3V/aYggckoPd09UnvtulRWVMq5inO8DoDFuiu0zraDk3xmeiZB1azsLAmNDGMbYEt7C9vHsdAC6Dx50mRZuHARFxVK58nINkQs6MDQLS0uobkTnlV6aroUFhbSVA0svOu1tdTra2y8xdZzpb8Ll1XFvLbabTJs+HAZPWa0TJo0gUZreA5Y/6IVEaYrLo9LhiYNpdEbgF7cc4K50KsEEIUFrNFA4zUF8OqL5uAWqIGPwYF+4lM1ePsA3gutYPC+u+01p9PpyM3NdQ/0GA+6/ejRo5+yWCxPjh079nx6evrx7u7u/Q8jwJubrUk0PLHMEmGxGnw9DqXQAdDWapUuRw8X/pu3bpNr169LeESkLF6wWGbnF7JVPwB2qTZGqMMKdhX0xwBKQnqku4uA2enycqm8cIEgBPR2oWcN06/bTS1kcV2+fIVGg2DbglEKuRUsmlA8QXIIQ66UEcmSlpJCPdyRI0bQRBFzsLmlWS5Unqe0C4DepUuXklk2YuQIMmnB6vTAvKujnWzXc5WVPBd0BeD3kC/R3ZTBxjf6A2I3WwlcoPU4Z1QOtS3BugMzGYzVy5cuy/mKCjlXfkbGjsklEJyWmi5hNjvb/vWFuK7TCsM0o1UBvO1dnQRm4EAfERpOcHjxggU0YwJYpTR3/YStNItoarvRlIhyBpwZyJLJmPUFRBqbm6T2Rr1UXLwgdTcbpNvlINiK5wCXbNwn7AtyBki07bZQFphCQuwyLClJUkaMkOzsLElKSGDh7sD+fVJcVCTtLa2SNjJF5s6ZzfuN4pfb0QMqLM3VdOkI5V8QEC/aEi1m8RmFLNgjRUXywQfvU98cwP38OXNlaFw8P+eBwR0LXEpaAf/iXCELEhIVKadOnhSYKF29fk3iExJk7fqn+KwrKisJ/MfHDpF5BYUSHRFFNi+6PppbWggcVV+pIpgN07j0tDQyFq0hIeJwu6To4CGprqqS9o52mTkjXyZPntTnBi4G2bFrp1RWVvC5AgxKT0/j88BKnrIAbMvXNHhxfwHwQoM3HABvlRSdPOF6/a03WyDR8Itf/fo/BzV47y/KBgG8z5jMRko0BDN4u4IYvOpNpBkjBgG8wUXF/kXHTz8LJTyk1BoVPHenNJwa2yQEEc3TAV4l7MCcigCvUawGi3S0dsitG41SfvqMXLlYRW1eZ7eTWvrQvkXehPc+OmQAzGZkZUjuuDEyaSqkoSLEYjOL2+emRjXmbWXZeTl76hxzJoxpxKvQsFCy2WEWBr3/xGGJMmnyZMaqsAhIP8FfJEBjV4CbkMiCrv/iRxcrk7XIKM43FDrOV1RSn/9W822ZPGUSWfyTp04VH0wo6ZdiYq5RX39TPvpoi1RWVPCaCwsLZNGihZzPIXY7tXLNRrOYDGbqe1+/XiflLKbckMaG29LdrTwLEEMhFYO4DlOz7JxMzsHY+FgaclqtNqmqrpKDh/bTnBc6w/BSgFkuGMC6YTdy1qtXa+TkyZP0VLhafZXXBC3eaVMfYYcTOg4qz1bKpUuXpLqqmsU5aBejS4D+MVYLOy1QjAf7eWTqSHZM4Rzxvjh74ZwcPHxATp4+KYsWL6R/QnpGmlihw64DvBgX9C5Q0iFfzldfiaLviH3OUzT9/BSAd8rEqR8mxSVsG2Tw3vtJ9QG8P83v7nZ8r7WlfUpkZEwfg/ceAO+9jzC4xeAdeNjvgC7RcCeD9/4B3ibvj198sb74SFHpylXLNmZkZJy6E+D1+/Ne/sUra+MTkgq+EAYvgvYXSaN82J/v4Pk/tHfgfgHe6JiIszar/ZdfBsALDV6fz3foT0GD9+sC8OqLljsAXs1YRpdnMHKZ07e4MXqNYvQYpeV2izQ1NMnNunqpunyFOrNoj8OiB99oB0xOHSGjc0fTwTg6PlZpuPrcXIxgFQRHdwAW0E2ru1YrNVeuyqXKi3Kjrp5MCujHJackExyFWQdYV2aLqdfVHkAmGBVHjhyRGzduCKBHMFsnTZyonDpJ4AnI5aorcunSZam6coWtiGBsQN8T4Cv0ItHqbLNYpbrqqly8iBbBMi6U0jPSZeKkyQRg4VoNlhy+oLGLn7u7umk+h7bJ2mvXpObqVTJCsE8sbrIyM7mwAEgSEzOEoGnABLMmD0FwaICeOXuG7JnsrGyZmjeNoAIWerznGshee61WLpy/IKWlpdLa2kZA5ZG8aTJxwkSJGxLL492+fZst53XXr5OBAwYjjpE8fBhZi6Nzx7DtHAsVXcYKsgwXL1+U4tJiXl/0kGjJeyRP4hOHku1D0zysUjUnWQAwXoJ1ykDpTnXCvqbW4AX13eQWghlR98OkCt7ffQK8mz56d9vrXzbAm5OTs9xmsz06duzYS5mZmWVGo7HkhRdeUG5dX+MvXaKhj8GbPWomNHgJ8NoM/h4HwSzMKbPdRjASAO++g4ekq6dHsrNyaBoEdqMPixuvR4G8NE5Q44SsVYCyVitB0QuXL0nF+fNy9tw5Sq6AnR8/dCgZqAAhwWaDwc2N+noyJzH+lUGFj+M9MSFBsjIyZdyYMTJyRLKE2K3U7QWADAkFGBuCoYZF/DVoTeZNI9AB8ADb4avb0UMwF8UUtOVCFxvMrdq6OsYfnDMAAwAjcGTPTssgsxZmimiXRrGjs6ebLF58AeBFezRkUwDuTpk8VcaNHS+RoWHi7u7SICd1P9imCVDIYuZ8ggbvxUuXCEyE2UPINJsyaaIMiY5mfFJgrDIx6zWmMJuVBAKejWbYQQDX7xePzw8CIbV+m9vapbmtjexUXBtY0jBdBGiOz0JDGIxeAJdgw0FqBzIX0LCMjAgn0xXgxskTJ8h0dXR38/wmTZwgsbFqW+gEU3eXxpxKG1g3wAXYDIDXLQGC+2jpRtcBmNnqGebyWHhuXo8qTmGsIRbi2w0AGhrOERFy7VoNuxIuXblMw7YFixdK461bcvbcWd7/uJgYWbXsCRr9waQTwBli4bmKCuoLd3Z0siUbMTEsJFRsYWHi8LilaP8BuVpdzYLCjBkzyF7GewqsRABAe/buofYnpCQQz/FuELCqewFeaNeDwatYWwB4TTabWMJCNQbvCddrv32zxTEI8A4oEn5eAO9A30m9IK32luuvuKhkGoONijQ3H11/EAeEVIMf0h2QaREJuP3SfLtFGuoapKa6hgxT5AvhYeG9Jj/xQ+P4nh4/aYKMSBkpUTGRNO4CuKuOCVpgQJxdbmm91Srlp8o47hHr8M7GOxy6vqlpqSxCgJUKZi+KtfQksJoplQA2bPPtJuY2kGmIjo6hfi7mW9Ot24yZp8tPM05k5WQxdmZmZ4vXjWKQ8HxRiOnu6iFgXF1dxU4GmNdCusZmtfC/lUkhCiHImyzi9iA2d0pNTa1cvnRFKisvSHNzC3M1dB2NGJEsOTnZLMQlJg5V7vZGg4TYQqWuvk5OnD4u1VerKfuTn59PZjKkqwDQIkaaTGYWAJubm+XUydNSWXGeMhPQPsbcnTplioxMHsmCfNOtJrl546acP1/JLid0lkTHRFPTF/c+NT2NGr72UDvX+jDBQ/yCdAMkMKDROyVvMrWUAaaja4wALyRqqHOmqfH2l8Ec0AwYyMafDeBNTBj68b+98G8HBnLEP8dtdYD3Jz//+cyOju7vtbS0T42OGgR4/xzHwuA1f9od+JwA3sNFR1esWroxJyfn1HPPPVfVx+AdBHgHx97gHXigO3A/AO+VKxdvxMREnrHaba/+/euvb50i4v28GLz79+83JyUlhaxcufKZrq6uvyosLNw3f/78A11dXYd+8IMfdDzQRX3FH/qiJBrubJIf2EUyCaXebh+IG9xQFszw5Z7RSuE3idFvEoPXQH05p2agUV93Q/xo39OcxSPgfhwXR9AGC4yAGVqMynTCB11XzekcGpUAkbs7OqWno0u6O7ul+XaztLW100E5JiZahsQpFgdaeMlYA1ikMUmhmwhwt6u7i4uB5OEjaIAEfVqa1BmNZJq0tLbK7Vu3yOhKSkykYRpAWNUeYiQbsKOjk5IKYAUDKIoZEqMAjPAwpUOsL1a01SLdVdGa6zNIS1uT3GpqlLrrN7hYgYkcjhM7ZAiZYgAaTBYTGR0AhiCZ0NjYSPAB4AkWWNAVxvkGs1HQkt7d3U1gFyZzju4egmSJQxMJxNitmllSIECHZ1wDmDldnYqJCEA3Li6WLZAArWFUpbvTolXmdtNtylwAOA8JCxEsMMEEAvtaAbxYpfa1oAKkI8hK9Qs1fgCQPZjr80DHq8ZT/DSTNaXBex4SDV8FwDt69OjJZrN5/Lhx426lpqbWpqSkXHzuuec8A7vKL3/rXoB3XO5qi9n0nXFZ2aNm5OUlrln2hDnEYDR4OrtYAMFCG/Oux+WSzp4uskIRf4YmJJIxGW4PEwuMtcAedzs5RvAZTEwd0MSCH2ADwNWmlhapb2xg8SM2DuM0nu1bGMfKodlP9i4c2xsaGlXrq+ZcjHgATcS4ITESFmITNzR/jWDdWnpZqZAsAUjc1tbKfUdDZzI8jMAqYhWY9BzD2vnhvGqvXyfj0+lyKANBg1GsZjN1hROGxBNwRUs1tFzxeRo7oSjj88vtpltSUVEhxUUlkpKcTHbqlCl5lFxwdnQoJhsKT9ojhowCC10G3BMfY8GN+htknkaGR8iwYUlit9k0v03IABAzYOwEM1/X4CXog/0idkASAaxZFM+g+WuxiNvnF5fXKy63WxqbmuTW7SYCJOgQwEVC6sEOln/SMMZbANa6hi1OEbEROqE36+uk8eZNdmvA2Gx4UpKEQgrBYhGPC50QfjHBPV4zDoG5HNjE6L8DwOs1CAsCeCa3b91msS0mKppu99QW1sxHlLmaxorEvUKRgFq+QoClta2NWs7Q5k3PyiQwD+M+sHuhX7xi6TIZNjSRoDFiHaRtwDRsb2sjGxia54i3OKbZZiUgfu1qjbS1tojb7SHoBWYydNjZReFwsh29tbVVhg6NpykUgCAAvGBWA9bFOwwM3mCA1wjTUQC81VVy5ORx16tvvtnS43LCZG2QwXufYe7zBHjv85C9m+mF7+DPBcs29Ad4lWO45jbPYgzGBF6URoGpFX72urzidrjF0eNkPoJ5YDKaNakVn4RHRsiQITEyLGm42MPs4vS5kGQwjkKXHzEQOY/Rb6QcTltzK/MlSKvgHQ5ZpoSkRBavwbr3GXwsfCPmoaCLbQB4AgCFBi3kVSCRYERs0goqLoeTUiYo4jmcDuZBQ2JjJCY2RjzUA1cAL2IjCjJg/HZ0tLNQFB0dxXmN86UGO+VkVP4AgBf3B5/p7nZIR3uXNDTcYtEFprSxsdESHx9L3dvQUKWBjbmPvE7lcW1yvb6Ohm4mk1FihgyhmWyoPVRjU6tcVpfHqG9okFu3GqW1pVXs9hCJjxvKDi50miGWQprL6XCxaHT79i3mZIjt8CqIjIqSyKhIdpXgHPDeQ+4K2SqYhtY33JDG240yfMRwiY2LZfFeB3SZpQQl5rrR0EDH38C3HwR4B37PBv6J/gAvGLxRUTEZvRq8gwzegd/UwU/8id2BPwmA90/smQxezuAdCHaI1B0ftXbbELtNmm43yL//x7/LlwnwFhQU7F+4cOEBi8VycMOGDQ8twBsfHx++ZPnCVW0dHd9bsXZFav7s/NhJM6aIOcwi3T6HBIBNGNHSpVpuCVBqmuC9uoaaQji8u3W1cGypGdYPaPzS0RPH0AC6YCavwjBxBI2pqTUsGPwGArwWo6WXmeLo6WGSDtBER2CsIXaxh4YQjATzweX38F8sMpAkkxkKNqzBTCMir8tNJi/gXjBjIYEAIyCb3S5W6EqSkauZ9pDE4qfZExc8DqcCdA1+CQkNJ2DqYbufAm/xN7QKYp9YxISFhhLAxc9kJmLxg8UKWiQ9ShYBTBCr3S5GExYYAE8MvWwUsLqIOxhNYjVaxGIwU9sObYPtbe1crKGdHO7yNivaypWkgdIw9ZMFS1Mkt4eLDDw8nA/AZy4ScX0+HxdQWNTh87iGrs4ussmwTYgthPvGIgrmV2gnx+dw/tgOixAsSrAAAmBD4Djg535w3bguLPqcLidBEyz81LeZ32CvAYjHZ3rZhrjf2phRGM7XDOA9XNJWcuirA3gzMzOTw8LCho0ZM6Z7xIgRrVevXm3cuHGjGuhf469gkzWT2fSdsdmjRs3My0tcvWyZ2R4Qg6utg0Aexprb5RRvwEdmqAtj1Gji4tksRn5jHkGDNwDwFLICbFU1qfkDk3kYhGHOgdHp9bB4gb+jABIWHk7AEwxftuhrmr0AFHu6HZyf2IeuiwptVCvmMAzLXAoUxnxRbdPKTQG/h8QC5iP+BmCAIJw/oBkFAqfzU48Xbbmd3d0EmBGj9MZsgNY2s0VCzTaCmWCmuQHwCliyfgK8Hr9fmlqaKKNSXFRMLV/IOUyaOFkiQsMI8AIoBftfUyCTQMDAeMBIb8C5uqS7p4vzGWCJPm+VY4tqPwd4yrgNuQatLZz/rblGB7T7jBCF8zJA/5dkQnX/YSYGkJWayARfwHozkn0WoTEJddkHSr1o3QRosXY5HfxGsQvSMNSw1WQU0I1BIz4ac6rOCcQwoDNGsJRNRkHJDS70AFl9bg/jF+4nxgy3B0CsgeD4HAtdPgDVJoIsiD0ev5LWcLigoWyR6LhYtm6Xl5WR2Qsg/vFFj0rysGHUFEUBD9I5KAB6vGoqApzGGGKruTYe8G7AOwLHDAVjOQSx30Q2HooHKBZg/CFGW60Wnjc0ePW3MBr6CfAyRgpBdqPNJmYN4C06cdz16m/eaOl2uTb+8teDJmv3Gw77AN6Fz5jN5r8o6CfRoJus6UZWwRINqpTy4PqnfwzgxfkraRT1pUgRaozq5rVg7nLWQkLaAAs+5BtKnxfjpadb5TmY79TShhGj1cJCbIg9BB8Sp9fFGMFCixVjVijToOv8QssXQC0KYZhGFquZIDEkDRAPwfxFoZb5k5YkIr9B7gFWMXIrxHbMadRyOR/QBeD1MZ/BXMM2MBDT5aNwfYhjyE8w4JF/oRCCQpHKl7SCMK9SzyR1IgEKOVj8Y34LGcBOl5t5SVhoCL9xPOwDx+aN0fxcEcuRqyA20g8BHU4o0iDOaWUzxHzkkCimIY7jG4A1ztduC6GGO94D+Du+UZiBXnFXTxefIa4R9x/vCxR4mI0jNunq2loBq7O7k0VOSGFge6NZi+VaBbKPHMEhoN2F+x31D7rdAwO8V6ZMnLppUKLh/u77Zwd4vzRK9/1d0OBWg3fg874DzFe19XqQyRrflfelwatJNJDBu3xjTk7m3Ri8v/ziNHg/7xsyuL/BO/A1uQN9DF7FyKTGHNqk7gLwhthtr/7jf//v2zZu3Oh94YUX+jLez3At/Rm8s2fPPohvu92+72EGeENCQiLWfmP1yra21u+tWNMH8JruAfAqkFcLmF8CwNuXkmstZjodQSEFdF6nI69BA3oBxuC8tPZEsu+wmQTE6XGJy+sWT8CjgBk7GFOKwauAVbXw8Xk8TMxtFhuBXiwYjCYk8YrZhcU3gAGdZYLkWyX+RoLE2J8ngDZG7dhBx9AN47igxzGDWgf93K5PsUwxTcC0I1wlPe4e8Qa8BGCV/KXWcqgxV7EYwjcAD7LzNJdp3SgIQAyAARyT2p/4H4FWn1jNVl6vF/8D4KuBtzgQF1w688UMYEjZxijsBNehmM9k2KreTU0n2EjwnffMq+QwcP04B7KQexd7uK8ApxTwrFgnMGrSGLs6awXXq0kRKYaSWjAbguSJsIz7WjB4v2KAd8qUKaEmkylkzJgxvtTUVPcPf/hDx+fV1fAZwuk9P9oL8E7MXW0yKoA3f6oyWbN5/QZna5uEhUew9d7t7FFjBnIIISEMBx6ni+7cYKhhHmM0QDvb73ERIAQQR01pjC8a0BhoPkWwVdOLBuBKwASLdpORbFMdSAQr12KysPCCz8NIkICgxyNeSKf4VDzB/LJYrL2sMYx77IPggxnngAKIIlQTVMY5Qgfc6VKgsMkotrBwBex53ZRo4FzDB6B96UCM6tMi9ohfHG6nmG02Fpuu19+Q8jNnpKioSHJHj5YJ48fTSCnMbhdnZ6dYTbgOACNK3YvGldp8w3zG8QHQKuA1oIEuMKEAe1ex5lUs0+e7Bhyg2AXgx6+uAYUnArsoDFGuAZHYQKBUge2qkMN45u+LqQBpqUepxSGapCFmIB77/WIH+IGCHVmKPmr36rHTgGNrhTKljBMQMHjB3sVYwXngfvoRszUWNmOWFkdxHMQoHQQnK9rjITiL8+Y34rb2XgHggnFljQiXM+XlcrSkWOpv3JDYqBiZVzhbkpOHS1R0NMcjgWYRbg9Ws5da6YivGhhnQOu6lfvno+a4UoU0fRuwhRm/AU57ce0K0MKcALTDGHgPgPf1t95o7na63vvFIMB7z5ikb6ADvEuWLnzGYDF9s3B+wai8/LzYgrkF4rMG5I8BvFxgsvjxYG4pAwV4WWD1KjCVRVSDiQAoC0ga6KjmsirK6nq6dqud73d8oSvXxpWiAAAgAElEQVRA7/DB/EQnDeSTULBGEQosWKvRLD63l2MQcbW3wKuBkPg8irv4VsVcxATFQsW+mIsYzSxOs4MARWe3l/GXhTXtu3duk0Gvngi7FrQiHX6Jcc/CGeOS6s6CpIS6fgW26nmFyj8Q20xiNdvEYrKpfWlFY1VRw/PC75ADKtYsztGEgjSPjyKQuh4UyhlDSPJXUDI6F9jpgQKexkqG8aPKl0yq8O1F94OZXSl2C4znXDweckrqo4OVz4K4yjtJdEBnisYkxv6QE3q0XAoMawpXBdQ916W1kNuqbOnL0eBVdyI4e8fPf1yD96c/+mngeNHRK1Mn5H2YGD/040EN3nuHps8M8EJ8f/Br8A78id8BpUL24Bq8L/7oxZslR44cfXLl8o2jRmWd7JVo+M///M9Mn0jeK798bfXQhMSCf/rnH8ZkZGVbYMyDhTXXEVp1lcn+HfFX58V98u7rMMuf+HMZvLw/8zswEIDXbg157f/9f/5+6+cN8I4dOzZk1qxZG3p6er47a9aswwsWLDjgdDr3Pffcc+0P4+OBREMwwPvkmidT82cXxE6eMVlMYdZ7MHgVe0vBaIqJ9XkwePVUUO21r6rcn/PS24pPREAjbvr0lmEwKMxcmMMwRNep7TUSwkegSwZQ0+8RT8ArIRa1oCErgsm4Mg+CviRAItXK3MfaUuwS1fZGcy+t7RuJuA524sQAnlIuQGN7KYapzqhRbGS1+MKiQwdr+xb62Lfuxqz2Y9SMxvw0PuH9Yr4c1IKnvTssaG80gLOjXN8B2DLRV0t/pUPaay+nGCFYlNA1VNMpxTX2Mo40gh0XNzgXSlPgqavFjDKQE7ZM6kxlxXI2UtuYCz+wcPm+62P78SI0gzT8jfILJnxOu5DeR6wA316DkH4sFK0LWxs1d46fL2p+6ncHzCOj3yAGv0nsRpuEmUOk5ECJtyQI4N323vZf9fT09HyZJmtz5swx19TUmPPy8vy5ubn+F154QYkpf82/PsHgzcrJyc/LSwTAGyZGg6e9k633ZGeZ1GKfMYjsR4AoQjY/QF4fTAvBsrWaJQDglSxfoHqK/c31PcecWbEdtbEJ9FKPHfiZ4IJm7IZYgG9lDKYW0PqIw7jFtiwIccybNdBQzWX8nsChBYw2AwFnBSgQS2YBiexQDWg2ASDGfFRJIucRiW84ceAJHi9QBDKQYRrmBhhAozS/3Lh5U6prrsrly5clOyuL30lDExkb3Q6HmFmMUkUgRUwzKECXOSjPqBdI6S0kaXIovHH8WV2Xekdrc1QDcHEtqtuAwpXMdZVhnJmgLgtHmkZ6nwmlJsOiHZ9nQ+BXBSDEFMIEAEw0qRYALAiEiDO8RxqQpuAe/cYKC3XUGTYZqQfMdxY/GuDfKMmgSUDwGDrgSyNLE58BQCxGJjD1cM8JIuH/MR5NYg6xy+VLl2ii1t3VJUOiY2TS+An8FyxcLwAavKu0+8IxAWagfm1aIOM9ZVu5KgrooLAyz9IlIxTgrVQ9cK3aWoFjVbESOS8ADIHNDJO1MGWyVkyTtTeauxzOQYB3APHwYQJ4OfrJykdRVIG6mOV6LOMrVpPEQo6jik8+xernnNLgQEoBqAxKl8UBeIiuIr7j1SDr+9aMX9VcxNhUnUIAIPX3NFnAZFSpYi6+kK/oOSDyrt6oqucAuhyTFr8VOVXFRhTtldQT5CVUUQoxVBWhVK4SlGqo4+g5DSQrALiyMK8FHJ35D7DZ3yevpQrKKmDiX+ZA+rb6xWm+EWozDTzTiuMaiVtJqODa2faF81PzGL9HPkhSAnMsJb2DIhm++IwIQgP8RlxSMYJPh/dHXSex/CCiAOOGfvA+Eu8ARv7AN30QgPdnP/qZ/1hRaVXexGkfJMTFbx8EeO9935EvVVZWWn76f/4zv8fR81xrc9vUAUk0DAK8977Jg1s89HfgCwV4RSTvJQK8CQX/9D9+GJORmTMI8D70Q2bwAr6MOzAggDc05LX/+Y//uC0zM9NjMAB6+exfYPAmJyeHrlix4pnOzs6/mj179uF58+YdDA0N3bN27dqHHuBtb2t9bvnqJ1ML5hbETpo+2fBJgFdBuEqiQUvaNRavAgs/P4A3+GndjbHS/+/aioDJPBbqOhsFrAYym7gwUUYz+AaTTzFEhWy3HpdDwu3hbHH1BbxKBsDnFwsYs1izkMVlJbuVwDBNg3xkYBC40BJ+P5gxfsVKVSCEAjzILtQ1PzVmKxnDlGJQiXwfwKuqewQy/Wg7VK70bAUnCKWxkrUFPRcYGlONCxb+rKqUAGHJETGYeW/Q4s1FFNrGjRbFnvF7FKqk3nx9TBMzFh9Y8KiFGYGPoPYWPhdNdxgfZXukBrqgfR3rClwTJSfYRu8iIAZmEBgoALnQgs37pGlbEnDWWWzaooyANKUowL5W7Bhe5106ytTa6o5GxKASwWePAXfbwwAA3s3b3tv+empqao/BYFCI4+DXp96BYA1eq8n4nVwCvDRZs0aaLAZ/V7f4XC7VAhxq69XAhkwB2bgm6//P3nvA2VEc+eM94YXNyhIgiZVQXCGQhBJKqwDGhxGWVuFs8NmHsRE2Bvt8d5+73x1hwT6EMT4bMEEgzBlHJDBgm+BwBgUUEGDOAROEEEkBSZt3374wM/9/VXXP9MybF3bZlbRSP1vs7ryeDt/urq76dnU1n78QlzuF4wbiTSNpCRs44pi0iM3qhmogQgPkA3r4YkgHfrkgeJryY884XZDvJS9fPKLM5xZsYgAJAh6itPnByQ/0BDaZDQRvmjx4iRzheWAICfJ4hYvjyHs1RYQvj/cqFFQ4AIzxJMFjPp1BkhdlExAZkBziyzIb49sePnIY48OOHD4CY1vChWkg1yAEjdjsAbKYQqsAuUwXTgJpjMSnNN8o1jXNSSR/+JFwJCtBpuIz8ibFUAhw4oGmJRG8GQu9dzGUi26QRy94ykL8Xh6LG4C1rDTKCA02qAAPuFwM5DhcjBQhuYQygctRwoJwpjARxAhhsdSB9D2Xv9hvnEDBWLp8Uw9lKWwGoJchyXeIK0ohbTwvJ/TI44SuIFaEHAMc9h84gLGLId+qigp2+oiRGLsYL4UEj22Uj3ThkwhvAWMGySleV3HcHt6hY/acEANvQQitY1FoEfJy1NCbEkI0UPgMvmsBBC/KaYelYQ6UEMH72tt72LaXgeB96Eh7svORux948O5EInHg/PPP75O6zNEUpb4QDTk9eOmUCYWUojFIh/Z7z4MXh3YgRAPOH2YiQQgnlmhu0KyHtHhRIsoomPsmbWCgXsInLaz73HuWPEnheyA7SQaQ/kOX05r81BRugODOt7cRAfoByCfYTKc9bq5DYQibKMUe5+Mbv2cOym8kfPkGEEptTtJCuTiHIR2QsnDJWzqJ8wJOLmE93ZMScFIJNpZpIw3lMZKd4tJb3PHnu0gUUIN0HZD3JDTgIl74gMc8CRRxeS+/vIwPQBHCB3ueh80CXcs9acTnO56mwhqQLgY/gfwGPc/O2BjSC+QDbhwJb2JJhIE+B3ot7Zvx2OB8bQKnBSgfSWIe6sxd7ziRfnS2v1H75cjILhr5PXiB4N25dcfu6VNnPjZ40OCnv/uNb286mvO7L5YlCN7v3nnPnPb2tjUNR5pmKIK3L/akqnNvItBzBG/dxgkTRvs9eIngvQ88eOf+53U3DCCCNxbuwSsfoxDHx0Ja7jN0xSLVmwipvBUCxwCBrhC8ZaUl6/+zhwlex3HMhoaG0traWiR4Fy5c+PzChQtB8fjdZZdd1nQMIPnIRcoevN0jeIlOA08L9HwjOtOVXCKMQ1crWojUFfkJKg9j34I3A/cGAYKXjBcgXYAIMcibFzwxwN9KWFzoFUbH8ehIGz8KB15tYBaBgs/zIkOcPNzQEOdH7OBJ2qLjdBi6gf9PkKNIfgPxIiJbohcHXUok8qTjc2TEk+HPPXPhiLdGBn8KSGcKlsf9b+lMNZHN3IOEE7XC60UYTFhX9OaCU91gnMGRQjpajHUQBg96ilFoBjpCSaEUBIkgvMnQcxcvl/K89+g4IieDuGEjEyvkMcTjJ3OSFjyGkNTFY4VE2kDd0dsYjEi8C4t7snASDOUAJ7Al32IcEp6/DxHrR+uDRnxhD15F8HahQ3yXrBn65WeOQQ/eoSsvvjhWFYlodnsHc5Aos5kGnuzcRkeCF4lWiGcYwTmM5Cd6WBIRBkMIjH8kJXncUwxbgsfmycscvVX5xWGQjuLowhDmnmFAHgCpAUfs+SYGeuLiEWUeeiAeJULZslgykcAhGS0rJY8z8MjE0AwaMyCOJcgh/i7WC0kKC9OJy8oYHOWHzZFUisdbZcxOZZgejTEWjTCrM4FxhjUgmCHGrK6xjs4E/kt0Jll5WSnGtjSBqIbpmM5wgpc2hjCMBZC7KH80xJfkI/d65Z6vrkcuhoIB0hWwBK9YIGPo9APiiyQphBDgGz6IIcg5IpTIK5rH0Bax9XWNmRE6Qo0ezHBJpvAYRo8+8trG+nFZimQLD3mAR7mRuCGyWZyWwDpzd0I6eUHx0tFDDp1x4Vi5Tl686MlrY7/iEekMPUMZA/ljbHEiu9Jp8BqEZxCygUJQQHxciGeOJ/MyFBsYLlfDPkb5y8uDfDixTFODb7Rxr0nhQYkhRPhlfkjacPJZEOwo/3nd3Cj4EsFLXupArrFwgjfRufHuBx+8RxG8xQkoIHjff//96CeWfvxSM2Z8bt6SeROzQzQECV44n0njVw7R0JVViqgyWtvEe8FndKEsH03cY1PMMTptQ7oGxtjFhZ8udkSPUIw3DaESDH7ZI3nUyptaFKohyaKwgYYb3kD4ktcvhGmATeU0Jxg9r36+r4JlwaWHcLKINo6pSTBqaVMC5q7QS5CMxk0cSEcnnfAZyBDYBMLwTRYSvPAMNqsxvBZuHJHcQr2Qb0iBJyxgL0InIPmIrsd+T3ehIBIRTjt5RGrzjT5+Wol0On7BKzfEIUwCvUKb+nQiius5oH2CLIGNFhGjF0WrIJRJBwRZBusNPE/D5W2ov0YQV9CLRJgsCnHBtW6QmzyEV8pOoq4LISTo/BZ594qovUeH3JWUbFo5JY1MEbzFSZriU3kE751z2tsSaxoam6dXVfYfU/Qla8qDt3iwVco+i8BHIXgbjhy2vnXLLfu2b936wopVdRtGjRr78lVXfWE3rhFeiIb7VmCIBiB4x46PGEYRBC/3FglD1e/JJHYi+yz+quIKgVAEukLwlsZLH6i/7j+ehJiTPeXBGyR4Fy1atG3BggWbY7HYby+55JKmvhDXMggsELxwydonVny8rqGx8cq6VctPn7twLnjw6uEevESpefF3OeEZQvCSKeLt3/fqsObkqyACQCEG7wbwlCLDncI14I3D/JZ5ccTO9b5FL1Uie0WYAiB5keDlxKvwyIDvwSMEzvZiSAIwaLiHl8gXY9253jpAovJ4nlJsNuEFQosOEKkU4xaVf8FRcjJUeAPR5SbC744udgOjSxgTssuq57su2gRecNxThh/D5ic0XUML2BckQJDjEZ5wRDwLVyQiqDnh7R7N9i47k49ZekQr9/ijM5VokGEoCH45nZjfFDcZjDeeziWCyLNIGHk0ujy/FBpv3v8UwdurM67XMxcE79SzJq0wdf0LZ44ZN27ujJnDgOCtNE304MUYsDg/6NI9ftKVhioY1jwGLxEZNL/RGZZfHgTEKVy2JYgy2pcgrzThNUXhGmi+86LoGCx6k5KhjgSv2AgBr1Mk2zSmx6KUD8RP5ReDQdxU9FBD8pYTF5wYFZcr0pliIXfQVZ+84SAGLBC86TRdFAlzBwneKIVnSCYpXgsQtCaFWYGYkDBv4B/FiaTY5EQ8e6cxiOAVIRq4Jy7Wj1+WxjdzkHTkHmOuNyyQltybDz3sXLIWvHqpzrhxxQleNPddZosoKi5isalATFA+PD4yD5sgPJlpo4gTM1xQEsHLY3fzo92ut7+0EQX9JDxmifIgF2s8SQF58TAQuNkmRB56EeLxBJKJ6K1sICEGbcMNP4wfTPHHMeYphGqI0AkSwBpJJ/AgBBKfn8oQvm2iHMSBexMj2SXixvOxQ7GgiXAjJ0KZNOGOhXx7lb4Hmcs9eGFzD5qKIRpKyYMXQzT88HB7Z+KRux/8oSJ4i5RqLsF78ccuMSORz807f97EGefOGDRvsRyDVyZ4qb8+KsEr1jh/r9O6J56JMASYlnt0kizz9jzF6R5awynsC8akFXoEzhGPkiOiljZIhGesCFEjzkLABgR68OKpBwph4o5T6fQU6kl4MshbvwUljZs3GFKCNsQpEA0PxYIEL3nzYlN08nwX+prQB4QuhWSmuHwVSW3UttwTaEL8SLOc7wfRlWh8F5nHv+JlCt9ezl2KpwJ/qDMQzkju4iYTkby+7zN0PwESuDx0itCtBPGMJw94SCAgeDE2sRllaRsup6MTJaijAhEPm2A8RATIGNC9gOiG0GAYvoEHUaNQDe6OWK+fbHKVxW558H7H2vn8zt0zps58bMiQoU9/p/5bm4ucmidtMpngbWtLXNHY2DxDEbwn7XBQDc+BQE8RvMtXLNt4xhnjX3IJ3nXr1p2Rtu0Z99x778ohw06Z+5/XXj8wi+AVV4qiguozvQMxeb3aK4JXjeWTAYEuEbxlpQ/U/0fvErwLFy7cUVtbu7m8vPw3q1atAoK3R0JBHM2+BII3Ojha/vcr/r6uqbFpTd2q5dXzFs7JQ/CSlQAEr++StQDBK9pAMqx7H2GwCMpOzkUm9tBggMtCULEFTzEIrRAl7yoLCF7yQsX4udzQkN+34DIxJ0OeKq4qToYDPkMjmV+8BsQxemjQ3+i54sZ1ozLIa4QIVagb1gGPe1NsTyQ2fTcsE0bQBvDOwIs10JuV4uQmM0kkZyCcAXm60KFPzAcuguNHLyNaxAunwFNFGd3KDrdWQ354URs3mvBIJO8f5DS4Ny94DGMsPvQBoQvO4BnG8cVok9xjhdeBRgT9TxwnjOpR1O8xPTfIhPEijB1ITzQ1RpzDPgAPG2EAgvelsEmhTLoMCy4i8Tx9iaDxTzuZ4u3eyOv6W8qDt+uYFXojSPBOHjNu3LyZs4bWLV0aL9cNzWpto2P0MD0t8Msnj0zwpBTxcp20xbQMhGaAy6r4TVp4hJ2HFgDiAohb7o2OHpj8tnYKF0De6/ARZIUgB5FMBO9gyTMdgwJDOWCEo7s/HKOn2Kl0qRsRiPgMCFcgZvFqdgqdIo748zPM3jOxGcPrCXNV5x5eQNK6R/I5YwibSRYUBQa+iPOKMX35cX4RukDcKowTjeJnCizEvAVPYh28nIFA5QSn8IzF88EoVCnuLeHuebqKNqEXMpLeRJJTGTRTyUuVjwY8/gz1ADkAGHoefoid8JQGQpmHYpCYYi/UC9+kEmPMPWmAxCyEjCDM3DALETriDeSrh5dOl7t1Jlm0pBRDJ1DICn5yAftOYw6GoiDPXiRbhJcvJ/7he/Rw5uMEcQByGDaxUiki3ZHgp/ECbcR3RJxofrGd67WLXsbgGUzH4MlbnMLjELHONzJ4+A68ZI1LeuCW9HiMGaWl7G9I8O6CGLyH2xLJR+79oSJ4C8kk8f2GDRuMGTNmRJbVfeISI2J+bt556ME7aN6ieZp3yVp+ghe9x4stUEonk7nicT6Cl/sM86R8Y4D/BUf5IWwTeOOirONBrFAH0SKoi6SsJOpQsEkOH9S1uN4Bm+UUD5yHYuAb+kHdDYnhQKx/j2ClkxK4QS00MNfz1lvrha4A+hToCaRToQRB3QBPbfALxEC3kT/4LupOpL8EkcftImkj38CQCvw0Fs53b2MZSsRL3XBTkXQ0wAMupQV9R2AEupnQi0SsYfSk5etJVBM6EskTscaQNmTwi2/pkkf0qsYLKoXORrof6qB4QS6tJ6ADA8kLdRFlEovAY5djuC6vXt0Yfl145aN48H7H2vH8zjennz398WHDTlEEbxGoC4L3e9///rmtrR1rFMFbBGgqyUmHwEcheBsbDmfwkrVtW19YuXLZxvHjx7/0hS8U9OCFS9ZA2SSvE3HW0E/w0s2+YR9YZLyP8uA96Ubsydhg3LGmixNKS6Ls0IcH2B133sF2737jg4EDKv9UVlrywHW9TPAuWrRoJxC8VVVVv1m+fHnjiUHwwiVr3IO3PIKXrDFwcEMHJk8lFxe5kAoH3mDeJUfydZAfheAtdlgLuhMkJ5Gt5CHieoZyTwraIKBWyASvzZV+Yfp40lQcZKP2iWN0whOCPCwkLxdu5JAyzcka7mHCHWm4Ii/yQpXexRWNNHGBCD8aiB4eQETwy8/Q08Z1pfU8d9DgkTxFCDsivvGIIxpiImYntVT0JxG7Xl3ExR8CI49O9nvMekdDqSwkW7mXiHcE0r9oCWwF4UD0kDAE5IvnwHgjQt7tM+GNw9spxkfQh82rV3fM52JHnW/FpVYAPwOXrFk6A+MNL1nbtD2zc8vOpm2bn/9bY2OzCtHQBXjdEA2TJq2MGMblk8d5BG+FYSLBa/JLpejOdSBUeMBbfrQXyE8NuEe86A9YOOErJt0WyC8TROcmHusZ4+CCVycNP3eUkm4mDGYhH6Rxxj1vaULx0Ccidiq/lFB4tyI5B8ekIXcRN9Ony6EQkQv3yuYeyuK4tuv+6k4nTmNw73f0uCe3e9cDTlyq5s4X4VLLY+56DeexdcU+ittczxvMvRWde/ZjNaS2iBMQFDbBw0/43LvDAolsKAAK40QMl02CQEYSWZDunhCQcOLSzTf9eSs5HiRWaKsKy+OXRFH8cnFZHA9DA/HUIS4ukK88ti32jIgdzsPRYPxyIVVxHPIxx99Bb3OxNrjjjF/O52JFYSsEUeuSTK4HsogBLOJ7CmLIiw2MxDj31CNPRAqbgbGOkeCNM6MMCN632LYXdyXXP/TDQx3JxCP3/M9D96oQDcUJKOHBe9HFF3zagBi8582fOGPuzEFzF80lgtdKMNuAUzBcBnA9CWh4OvRP81OSRkUVLFt6YnhnP5MHfrZWIxdEG6pcd3DHrwi0RUQghjVAglSs1kSq4hrO56bnqevSiZKHqFdDT4P0aiGv30Ki0vTkc5HnJL7D0xO4GSKko6dluvUKUOdUAyFXsmtB58z4xXN84871h+eXyIpTR5STF8Od0BAENp+PIZvfYuOZ9EeBp9DEvD4TOjXh613gRvh7vs5ufmL7BuULnUJww0bImp7Y1EPiWsa/qKHX5UTeVoKs9Yls6OQK6bwO022DmXaEmY7Jkm0p9p1bvpPZuXXn7plTZzw+WHnwFoU915ciX/zS1XPa2lqL8uAVGwukNog7Q4oqTiVSCPRJBPw2qOe8wVV77lhA0l/XKF47OmvZGdbUcDjzLSR4t71Qt2LZI2PGjHrpyiuvfBPzvGv9XWPslD3z3nXrIUTD3P+87noegxcIXji+m5vgJcUwh8HqE9iK4O2To05VumsIcIIXjnKWxKPsww8PsDvvvJ0TvFVHheBdvHjxC0DwDhw48DcXXXRRw4lI8HZYncwBJ1AwVKQTBeDrIWg5JD9RwRUXX8kK99Eh2Uh5l00eIcZFLYWCT8PM9Vx1vTmCRKRsasi/y4yCRMDgY9nU8g/n7qIQZtBlTxS57f5vc9fIX1vvGpiuTUO/mVZMKz0DUEZP/t0jaHPVXu7TYH2LQ6y7rQx7Txhk+FMQvCzCSs0427l5Z2YHELxbtv2t+UjjE79Sl6x1CXrHcfQpRPB+YfK4CWPnzZwxtG7pxXEgeO22NvSRQtqByycRBxymInqDQX+gqxxYt/SPO+S7G+Zhl/XJlRREKAkOaezlGu48CUpMuoXNJxl8o7qYKdMlxHhiceN8nukQOoskERqsGhqAMlhu3lz+hE3XoM7qi/MXpqtyUhe9GcS/fPM9DzhufcLfdyUR95wQ65ibY9F9I5GrfIhw3svtey8ubjc600f6F35fELx0+RX8M8hrHEP5MKbF48wsL2Wv7UGCt/P+h354GAje9T/52T2O4xyYPXt2S+FSTu4UcogGwzQ/u+C8+RPAg3fu4nm6FXFYu+0RvPIeDYZ84tCRL6Z/e7I3UPXWU1l3kfUgIj49LUKed6QteRqQqL035mUPYVlHzG5LcfO4OJ0liJyrjUrF0gT2/ivLFPGNrDPKBJf8uz/MmD+/7vSYHwevvflHg9/hS0YpN2LwjdxCDw+qQ9EirjvNdLfuRTk+lwKX4MVwO7bOTDtKBG97in1nLSd4p816YujQoU9/+/q16pK1An0ABO/u3buj3/7ud+e0trRfIWLwfuXqa1jNpEmsozPp3b3J81IEbzcHtnqtTyLgU4ddm0DWmXnIIq6zYzQyrkXBKaympiOZb928dv/O7dteWL5i+aNnnFH9oo/gZWk26+5771sxaMjQudded31/umQtijfc2jY/rsYPqggvEFqlZL84P7YUKJ5XXV2y1icHnqp0VxCgY6Qa7K7oQPDGyIP3ju+x3W+98UH/fkDwHpUYvLtqa2u3lJWVPbNq1SogeP3nwrrSpGOUFuIK7927t/wTdZ+oa25uvHL56uXVczFEwzm6WR5l7XaSMQNuG/cukyDPUJJHRH4ID15hxtJFMUjauXG/eluVDADoY23CDAtu3vuIhDCTRLA10tLgHqXwLorw3sxnnnjKdjHdnSunXMSofCzST3iHlyafCHG4d04x9RJpsH78onbvPWGkiNqL2gpTQ5hH4caM11P5jMFC38mt6P1xJzx40CSEzY4MefAKghc8eJ/fsu21poamx3+14ckHqqurOzRNoyu51ScvAmC0TD3rrJUR3fji5HFjx86dMXNo3UVL4xUYoqGVGeiVzp0e8cgsefGSLxP3qEa3Xj7udIrVW+yowJHmS0xjL/Q0lTQxMV62lMhnjucoPDif+N0/XI4STFD3fOkKDSefTAmrRxgxLPRfh04D+GaXm6FHD+WuA60T3kcKzeA+FGTxR4x25F9fn0kAACAASURBVOvjcHmBJbny31vH5PoLrPO1yfX044mC48srnTZFix58hToz+L3bZsKQPKgBYzjNAuFt4JI1hxklJSxSUY4E7/aXOMGb6Hzk/gcfvMeJRBTBWwTuQYJ33pJ5SPDOWzJPt5Hg7ZQ8eD2CFGKCozTiF5tSXP3e+4jZ5p93NAhpKoptDnn+5prLYiQHN7w9sle0RBC9VD7phUGNQJRO1QgItpCJEnyUfbl4Hhw5ztwNgQe54jKV11EQ1VjXsF2/gPDzxD3pMt771KPeOSn5u3xuAHJ/BNOJURKka6kk8SksX3gfCjnfe0PPrZXA0o31jKc7PL2QLqfVmQEELyOC97a1t2V2bt3x1qyps381bNDgp2696dZne7GqJ0TWHsF755yW1pY1jUeapldV9TsDCN6JNeEEr3zKRnnwnhDDQDWiAAJi/SUh7d3zgmcyxCUbguB1PXjhUuQMa2w8gpes7Xh+266Vq+qQ4L3iiiveQLm7fv1dY5JJa9Y99z2wYvDQYXP/QxC8RoTBXRZIKPM4kLgo8ssqsCJFE7x+ga96WyFwYiLAD1XpzCN47/weevAiwVtR+sA3r7/+qeHDhyd7yrM25JI1JHgHDRr0dF/14IU2vbL3lfJL6y6ta2luvHLZ6uXVc2rnDJx27jTdLI+xDivJHNNP8IK6zu9YDxC8RKzgP65zBuOI985YDJpIvHBXSZcNfElRdo2r7Jhs3uE//q5chBsmwV+uZ8LkbqVQ/fPhEFThZUokUA2fd0ZXCV6fZSliSHShg4S9I9tCngdP0JzDZdXnBR5m2no9FU7KUPXyfedvQG8az7JRRVQK9xi1NBYDgtcoIQ/erTuatm3Z7hK8HR0dHZMmTVIEbxFjDQle8OCNRL545phx5MF7EXjwUgxek+4i4xtKQFpQHF6X4AXC3Q126R2Z7sq4wOzdFwRlEVJ5aeJSkeGl+PPz50OzxBvlQVkQ9h2qh7KQyCKlPVLYK016IfCuICiDeercCTrYcqpTMYjKElKwkWHSrRiyOAT/YDvcJIEvJN9g6liPkAkjdrLflsv2vJDlIRKU0/RGbieNIqZCUUlEX3hOv0DwUtxPCNGQhrjtnOB9XSJ42xOJR374ox/fnWTsoPLgLQy1IHj/7qLzPh2JRj43bwl58M5fMl+HEA1w8skL0SARvHxzCI/e80shi509hWuVncJdKQOnCPITvPlqRJqfXwqKUrxR745DPuo9utMvgVx5hgQv/8tVHkNkivdCoLH5T67ia5qYfxh4wtUkpNnPIwj7Q/OEiRG/HBYyhIcckOSJp5PR7Jd1huzeonz8ISvkVLlkrCyhcmw+SiUTFp7ELkZyd3/seWEY3BURuXwolcYNhbYCgjfCTBZhqfYU+/bNQPBuf2vG1NlPDR0y9Ne31d/yh+7U4WR6B3SlvXv3xr71ndvntLY0rzlypOmcyqp+Z1z9lWvYBCR4O7M8eGWCN0uJOJnAU209aRAQYWFoASiG4IX7diBcFxG8t968dv/27dt3rVy5/LHq6jEvfPnLl7/uEryplD3z7vseWDl46Cnzrr3u+n5njBkX0YHghRANcPMmHqsigY23nfP4XvlCNFAMXmnJ7S2JfdIMAdXQ7iJQ6Lhrd/MNvocXUME/9OClGLy333E7evAO6F/5p/LS8h/cdMO1TyqCNz/iMsELHrzLVi07fe7COYOmzp6mm2UxlgCCN+Iw2xBXZJDyD5H9yGOR7GMUmpxYcc1YV5HrbYEUlr9gfYRshJ+SVxivuEdIBvPgymdI2IV8Pjf5yQCZBglPGV4Lfx8K1Vg2w4gY8kwVeqMruBeqefY4EkfXZY81DxuRn1fb3Fj78/ZWslx1Kq6uXWn9R5NLNAl0TiZqGY3BJXMQg3fHph0Yg3f75m2vNzU2PfbEhifXd3Z2JhTBWxziMsE76Ywx6MG7EgheM6JZ7e3MhB12rqiBN6bw4IVHLuGOA5SPBgij2gUPXqEDZq0/YdWXrH5h8hfhCObmFKRJBNkbnO9yOiwnZDr44uuKeskTQj72L97nP+U8ASssD8nd3PdACGmTb855Wipvck9P0BxiQfRF6IiTCF5iPfyZZNU5tN+zPRizk+Vgx4ubBl1MJbeYCF6K5ekRvGZ5GXv97T1sO4RowEvWEhvvf+iBexiLKYK3CLTFJWtLl338EjNqfHbBeQsnzJoHMXjnGTYQvA4nePlGjxhHGKABo+15BG9PTwO5+vLUFvNYaAq5PXjzASD0IpSMgc1WryWSKHSJzWyNQNpacQleAAfmU775UkjfCxfOsDYIhwM/8UptQR0WXy28VS+3j2Sf56Ms62FBnUyW5dlaHTwhHTV3uvyDU5ymy5VKyPawJaGIYd+lJKK/4U6HbOJatJAIXs0hD94Ii7A0ErzfTm/fuv3tWVNmPT2ICN7fd6nwkzCxIHhv++6dc5ubm9c0EME7+itXX80mTKyhEA387lc3krN78htkEngZnoTAqSafRAjQmoWeut6CSJflintk8CJ0+hpi8Bq6hpdcOlaaNTQcsW65+eYDO3fseLGuru6xceOqd65Zs+Y1lHV33XXXGNvOzLxn/Q9WDRkybN61N9xQNWbM+IhuQIgG75I1YYv4ToTk8+CVva+ydmpPor5TTT2mCODaUBz38pHqiUXw+11CCd5+lX8uLyt/oLcJXojBu3Dhwi0VFRVP99VL1oDg3dO4p2zpogtXNLe0XLlsNRC8cwdOO/cc3SiNaBiDFzx4DXG0mZRkPP4swlq68Rj8HrwytXd0NAdZ7eYiGh/JBjg3fsUgkiLPyQYIDdAA80GHKwPHG6WUeZQjYTLk059ymS0fabK45kKhXApP3CAaYZZIkEzJapO7qPnYpqzKud2Dv3iMnGz4FKWLilAhQauJZxTMz1+uZ2nlTMerJ3QFIHlZRicP3kgcCN70CxCiYdPzrzc3Nj+uCN5C4zD7+8k1NatikegXJ48ZO27ujBlDVyy9OFYOl6y1tcH9jzxEA91YTzeb4xlQUtAg7BVndIkAJg6vqLEjL2fSC7lmiiw/BE/Y1TmNIXt5Rq5Dm1QP3zjMEU5BjEX5pyTmuMAKtIKLS3GWwcVIqgvlxy+QzNGN+XANlR8FhkM+okOeq7nK9REZOUWc9LZ7VFxsXBYar/y4eqEBlePUR6Hcu/M9v16PXwoK2xwmxt8FXxEM0RCHEA1lUgxeQfD++G5d1z9UHryFUYfY4Hv37o1+4uKPfToaj352/pL5E2fOmzVo7uK5wFOhBy/oTTSPIFwG5WnAJqBE8Ap5JK+lxa5JRb0T0GI8m9IzFMXGa765JrQcSkONkf8rEAuu/7mR5AJHflEWoO5czZejPOnE5eSiZgFtzreRkyvPMH1PrqBQIgqPj+6nCAqSoJ6Uv+5E8AZLlwSfFJoBk7lCtPs1zvemqA+OeXnVlUM0gAcvErzkwZtuT7PbbrkttWPrzrdnTZ31u0EDB//q2zfe8tveqeGJkyu/ZC325WuumdfU2LKmsbFlGhC8VwdDNNjeVX1y68NuGjlx0FEtUQj41waUR1xYEsELMgou8KSNDrQfMEQDefDCJWsNjUesW/7r5oMv7Nz+4vLldY+PGjV6x1VXffFvKEZvv/32sZpmz7x3/YOrhgwdNu8/r7+hauzYCSbE4M1YRPC6ZAQnsNy9xC6EaOj90OlqqCgEshHwFIauoMPVxJzGV0heXEHG2JcYooE8eO/gl6z1P4oEL1yyVllZ+czy5cshBm8hM68rwByVtEjw7tlTtrTuwrrmlpYvAcE7b9E8jMFLBG+CE7wipiQ10UAByK/mwkvWBPXpD9HgNaJ3ocm+gEKO7+i/NVh4SZDRJRRm7wAd1VQekLylrgXE35H15gLNo6K80BXBzi2GGMk/ILqDr3iHGhKWQ3Ba0kVEuT9+b96QdD6CVwAanqOf7PKvamK8FZokskwKkmeus54fBjLAJWIrbzrkEikDL0QDJ3hNInh3btnRtA08eBuaFMFbqMNCvieCN/bFyWPHj5szY8awlRcvjZbrhpbhIRrgojUIIW1DeAZhRmL/acwAgpd78OKs5WJB5vEKVqmIqSXoCp/53QUiGWtbRDnBuiJ3LW9i8HzE6QoiZYtw5pfygfzCIuAKcdmVpTpMsPipnUCjeb/J8ihneZIzQ66TQ8Gmh6ejVBSeQY4fX3Bk8PjzwfUi7D1aP7vRxYUrEUjhXrIGmxyawXSX4HVY2gaCN84i5WXsb2+/xbbt2tV530M/PNzW0b7xRxseuauzs/PDefPmtXa50JPsBSB4d+/eHflk3YWfjsain51/3oKJM+fNGDx38TwDYvB28Bi8GAKZT24YXRiD10fwSuGs5Hj2rq7BgZX+ltenLFfPQDrRLTSyc2/OQGgbMYpzrMbMkfQX2NynOSqnpgkZPsazNInwowfuOOK5BIRXYKmWfF1l73u/hHFr5OZVjLYl8hP1yKUh9fTAD9ZNSLDQFSZQeL7NJqHQeBqvy2L0dBOk/OT1B4mTrEEGIZS4B69Dl6ylO9LOf9/y38mdW3e+M2varD8MHjjol7fU3/JML1bzhMgaCN73338/fvOtt85taGy6srGhZVq/qv6jrr76q2zipEkskUwxG06KhxC8OHJEGOwTAg3VCIVAEAGSoZpGJ5pwyymL4IU4vODmLhO8QPQCwWthiAZO8L60cmXd49XVI3dceeWVr6J0/f73vz+OMWvWvff/YDXE4L32+hsqxgQIXipcLOregpw/RIN8o2l+DwvV6QqBXkOgiwZtd+tBqooI0aCz0niEfSgTvP0r/1xWXvbATdf2eoiGnUDw8kvWGvsiwfvss8+aZ511VumcxXNWtLW2fIkuWZs7cNrs6bpZFmEdmU5mgyeK4RG8rgcv70A6DuxRrBAyRhyG89T63jRtuYHuG1BeqBtOQ0uWkitgpVp7lK5XU7n2fgWb0tB/g+ZE2LgOkgdhaYJkhCi9OEIlH76Fsfdakl0zufzQy0cCr8gkir9Noie8+uTinmS0xfFJgbioTzG8VXdlTPHvebWQL1lDD14I0bAZCF68ZO31psMNjz/281/dn0qlOlWIhuIRnjrprJXRGMTgHT9hzozpw+qWfjKCl6yhBy/ssJM25vPg5QaL68ErJiocgg0QovlqUtzcoxwgrTzTujo+xZiXr27MVb7I2+cBKEIpBH5Koiq8qbwQ2es4zMtZELzFyjy3MFehDRafLZfwCRqa/rAH3SG/g2STrz9CWG9BRriEec7TcH6JX0zdchHQxc+CYlNCKAYLvVAg3JvGICgAXLIGz20keHVO8L4GBC+GaHjoUGuifeP9D/7obsdxFMFbBNRA8DLGzDPPHo8xeBecP79mxpxZg91L1qwE6U0omyi+rEzw4loGcf3kUCkh5Up8bRG1yj29veADIo1/7lE5efQEd8dTUqNwovoJ3vyahpRWbKaEVlmeePJWk3+DxC8bPX2PH+GQchYkrXzXQrCmcm7AygtCNCjRu90NRb4YtmoER0EYyl79s/WjMA1VxrKwflhk5X3JOJ1C66K4bFksRnyxpAvtGNMgBq8TYaYTcdIdKeu/1/53+oVtL7w7c9rMTYMHDH5ibf3ap7pTh5PpHUHwfvOW2+Y1NTVe2dTUPLWqcsCoq6+5htVMOpMlIEQDkLsSRQSeixiHFy59tMF7sXfGwsnUD6qtxysCQg5Kdr1m88toxcZXmAcvYwbyshZrgkvW1t7y4Qs7dry0clXdY2PGjNrx+c9/ngjeu+++e7zFrDn33feDVYMGD57z/667vnzsuAmGYURZJkOXIDCMbkkfv8s8eBiETz45Bi95IqhJerwOsRO9XkfNkIFdXx6Dt7Qkxj1472Bv7X5jX7/+FX+pLC9bv37dul9v3LgxtXr1aqsncAdv1927d5cuX7780tbW1isWLVq0Y8GCBZtjsdgzl1xySVNfJHgd51lzz56R4MG7orm15ct1EIN30fyBU2dN08yyKOvIJJjFCV6yuUkBNfBEgSA3+bFD94I12Z+292WRoJNJbFM0NJl2FRe/0RjwFGhKxW82d78TqXy0JrNDwzx4MSmDRAz97TdoXAIohLWhWoXROeFP/eO5q1SSeFsmWsO9izl35q1JaNfm/wQJXoG66/HNXxel5zJXBF5k3ojeDSPiizty7+IfIONkg0j0mqhT8B3RFi+diNwEMXjhqKHGmKWzOCd4d27Zmd6xeUfzti3b3mg60vjYYz//1X3HiuBdtWoVKhcbN27sEXlYaBz01PdnTZq0MkoevDXnTp8+bOXFFxvluhyiAYCnY4fgxesNVvLghWPRIuYWbT55l7aHzbhu11saNPnGdr78w8abSO+nUqSzB9KUxPnqDy/m8wwWBGqwDsHnOaW2VAn8VUoYiiWCLQiW7FKDPq1UD6H58hxDiFa3LHmiBuQKVk8Wwb7iRZ2kBvByBBa5iVuPMCkGA3cs9OhgCxtFtA6QpxyEBcAzTpzgtZllOyxtOcwoIQ/e197ew7a9tKtz/U8eOtTargjersx7IHhfffVVc9Wnll0SjUc/V3vegpoZc2eCB69mRWzUm2yTNp2EOgLdb0J/8AFBl9F6tGqu9anQmiTP1VzyA/ScXJ8s3SV08nvrr7eT5Xm7U96FpJ6sO+S4FC0rlIKXL660vLJBvcQLw8XnZtAQyfLezad10FEPLMr1uu99PdaPodxb3Slb1sE9eeWtJUJn7E7exc2UYKmerBdli2MjoEdTDF7TMe10Rzpz29rbrJe2v/j+jGkztw7sN/Cxb930rV8VV+rJm6q+vl6//PLLY7fcdtu8hoamLzc2NE+pqupf/RXhwYsxeMmD113jBMELQ14E6D15IVQtP6EREBLJW4fckytSDN5giAZht0IA66bmRuvWtWsP7dq58+UVK+t+MWrUyB1XXHHFX3GtWLdu3QSLWfPuvXf9yv4DBs35j+uuLR0zdoIBl6wBwQsKGHjwChPW0HWm49+kJOfaYfURvHnSndB9pxp3zBHIZTwWqpjvJs9CiflusJWhVcowNFZaEmeHD33I7vz+7UjwDhhQ8dfyysr137z++l9v3bo12VMEL3i7Dh8+HAjeS4DgXbhw4Y6FCxdujkajv+nrBO9Fyy9c2dLS8uW61Z+snrNo3oCps85hRil48HoEr2aIm445wSsRCeTBS7697lUWKPVyGxZFdHVRSXRxIzIygaSwyiRvboKXNsNcA0ey6CkXYdQIn2WZCsRzZS6ZIlfUy0YiAjhW4D0Y/nGXEenrYi/mEQpzUXD58+d/yYamry2Bo+OuJ3KBosK8eAUahTze8F1BthRJihRCQJQt80GSmcHHjLctUGw6IBTFBUYUk1pjuqWzmB5jZRG8ZM3auWVn87bN295oaGh87JcP//reY0DwavX19XDDcrSiosK58847U0Uc2u/qYOq19JMmTVoZM80vnjluwpnnTpt+ysqlS7UKw2RWG1yyBic5aJASwSudNNA0ZgLBaxPBi56Zumf4Zpu9PdeEQuOxqyWF1RVpvABPIuaWxCv5Cd6Q+ZSvrvy6I24QZp/hlOdyKJ48Zm+u0AgyaeNhEiR/aHtH1n/zyRC5rIKrT1HxKwK9xb0Pw9obVi/hEdx7VIqon3+9gNAxKI8cA713M0Dw2jbG4I1BiIa9b7PtL7/Yuf5HDx1qUx68XZqSEsF7aTQe+dyCJQsmzZg7c9DcJfPQc7cdPHgNmJ/Ci5dihUOIBqAOUR5xD1gYo/L6BONEnnfiu+6ko0blmeHu5km2rhIGSJhnv39u55Mm0owJ8+DNInflGcMjBUvyS4SJoHqKL4T3bVDQyXMjrI7+2SzrOXKsxi4Nkh5LXFCKZZXk13nDCV7pzB2FDeEwuhsQQt2XNsqKShfYkCP7TmyE8/GIGVG9NOA9wIOXCF4r1Z7OfOeW25wXd7y0b+Y5M7cNHjD40bX1ax/vMThP0IyA4L3hhhti13z96/OPHAGCt2lKZWX/0yEG74QaumQN7GYRosH13sU9VXDS6fo4O0GhVM06YREQIRr4yugL0cBlVCAGL8ouC1zfM6ypCQjem4/s2rXr5VWr6h4dPbp6u0vw3nHvHTWarS1Yd98DKwYMGDT7P66/vmQsErwQg9diNvjO0930WDrfQ/SWr7AJyC9Y8wzSnjYtTtieVg3raQS6EaIBR3qBY2oh2guDqQDv0iVrcXbo0EF25x3fY7vfen3/oP5Vf62oLL//mzfe2KsE76JFi7aDB6+mab+57LLLmnoazqORH3gl7937SvlFy/9+ZXNz25frPvXJ0+fWzh8wZfY5zCgxWTt6otjM0R263FjQuA5dtOZ6UoCXnDDD4TiDYJBkj7peaRCnk12lUsSBk/16ZQVXko/YBo/gFQSCZ8SEE7yeNwx/N2C5c77J50WMOckx9lx8OCgufvxvYewUYkMLGXBFRn1E1U6av17sd/8VdYJ49YyqcAZW3uyRyVLyMMzP2speOmEGpRdTzxtQhcgT2WjBpvIXIP9CBg12XWg6EVeTjE+URxCj2DLwkjWX4N36Qsvzm59/s/Fw4y8e+9kTd7e1tXVOnz493SvTISTTmpqa8lgsVjl79ux4RUVF59tvv32wL3nxTho/fmUkHv/i5DHjJ8+ZMXPYqqVLtXLDZJkWIHhhU9wL0eBepMaNFtNmSPDiEURBiIopVmwHSMO1J7SrQmM1rFq5Zoxok/yO7N0m5I74Pjj1RF18c5TLqiypCQxVYI0X+Yv6BX+S+MmOPeti4OYnb7cAASZqzEmA4MmLIkAMyo7QV4omeAM9EBKL3JP7gR4MXmxU7Ljrcjrp0hAc/0TwAnkCpwMtx2EZhzGzJM6i5eUYg/f5F3cBwfthW3vHIw/86McqREORmAcJ3vmL50+aPnfGoHlL5jPLBA/eTiR4bXETLV7YAsEydDzpQUehuQcv8V8uRZlvTZLVgWLTiSDc3viX4ugHCF5Pn5OACMg/sR66MsWdqtiwwN6hPG+Cv4u/+Tu+KUbPvNxk1pCeUl1lKcV/R0U1KDH53ODyKPzMjxzq0MvXI3hlKSn0tiIHTDCZWz2/3PMdOXDfkWLXhhQXvibJ9Zcxoo0ycmzgOHJ9yKd3yadcctxJIMheHIchebhVRS9omeAV9xZw2Q5hYxwDL1kznIid6khZ31l7m/Pyjpf3z5o2c8eA/oM23nLTLY92E+mT5jVB8H7p6q8taGhs/HJzY/PZVVVA8FIMXiR4wYMX/onwctz2pnXcvcHgpMFMNfTkQoBCf5HcIRvVWxW9FQecBzmbAZuy8E838JK1xiNHrLU3/1fDizt3vly3cvkjp58+evtXvsI9eL///e9PcjSn9v4HHlw+YNDgWdddd0Pp2PETDO+SNW4mSlq4V37xIRrkxUteQnP9ju2U1qtCv3P9v+A7xaYLLpvCWA57v9i69nQ6WV3IV7+upjuWbe9qXQv1Z+gJ82LkR5eCu3tXh+M01TUWj0XYhwcPsNvv+B548O7v36/i1YqK8vv/66abftWbHrxA8C5cuHBTaWnpb1avXt1cTFOPtzRA8DY27imbv/iiVa1tLVfVra4bOXfh3AFTZ01nZmmECF6DE7zcGEZ/VlSuPSUbDEnvyKHka1W0Af1RkPEUfpmA8LwYsqgKLIyUUi9EA80HcQzQa4PwTBZS0oswTHUOcrCeoR9UrAMxOoMbItyjgcQ/eQgXF3ygULr8bIj7thub1JMMrkeg6B6fd4a/fXIP5uJwyaMsaHx5bwpSRjYYsmtPxkJX5Y3rNBIwRlwOnFera+m44eIaOeTBG8UQDXG2ffMOe+eWnS3Pb3r+zYYjDY8eC4J3/Pjxp1ZWVp42bdq0kiFDhjQOHz78tTVr1hw1gvmjzGx4FwjeWDwOHrxnAcG7+pPLGBK8re0QXRSJLJfYxd9pdoPtAjF4DT6VhLdoEdxgoMr+NwrsT/B384zxbgCSKzdRM1knkXWfsKKEh7xYz+U0Yt55Moy+xXK4c5zcflc+SBDlbrmUF6+kX70WNREEr8iJfroSWT51kQ/LwKVmpNAHX5ARFAlCiJwQYRO29xa6H8fLdEsqBFA3xockQd2aIl5I8MJvYNQzZkHAhngJMyFEw1u72bZdOzvve+h/Dra2d2xc/z8P3aNp2iF1yVrhDuBkijFx0phL42Wxf1xwXm3NjDkzBs9bPJ/ZEcbgclob5osIa4XrAxG8tMkJcoprHCHrTnBNcncQw9Yu2WCTxri8jlEAG7FR6Q/+R2PWeyZvEIXJyvCNE7G5IMJWCYmUa7B7ukO4h6xnbpO8kWsiE5Min8DPoJAWupSrNgS9FYO6jFQ/Vw8LkQtdV0MCHK7Qvnh5IjSEbwh6lwGFyvNQLVHGV5ajQisGHZ7aI1LKNRGIy0MrqJMFv5PfceUgJhKXn/KNPpwLND6QoMfQVgYzHBMIXifVnnRuW/sd+8Uduw7MnDZrx6ABgx5eW7/2kcKz8uROIUI0fGPtrfMbGxuvamlqPbuqX//Tr/nqV9mkSWeyzlQaCV7odgvceLHzvc0eEdpHXiaDekUx3Mex5DRy1T1XvXON8+DzYtMdy7bLkraYfuoLberJ/iSRQ2Gr3NVE0s3EdqKIQw0yDO73gFPiUdNktpVhDUcOW9+86RsNO7fveLlu5bJHTj99+PavfOUrFKLh3h/cW+OkndoH/uehZYMGDZ5dX39j2fgJEw0zGsHwDDDnICGeagusrPKiG6aiuuuZWHAwI54ffyFMD5AHZNbglL2WpDx6M51Qwl2vqhzlhk2kMPU8rK5huKg25fAg6EK/F2f4+kcvjskuGjxiLuDSpDEWMTW2f98H7Pbb72Rv7H5jf1Vl+asV5ZX333TDtb1K8C5cuHAbELxlZWW/7asErxt2YvUnV7a1tXxlxadWnj6/dsGAc2ZOZ2ZZjCXsTuboNj8KLO36e6HluJrm+QMIRdHr6TAzoWeVsfCov8Gor6JMNMb8owAAIABJREFUT7EVHslhiq6s/sqRcLlZ5irHckv8ZoI3sIOLr1hcvZ+yEk5PZf+V/GhlI56dPpekp+dEznOdT35ZMmCyp2nQKPKXGtbrtLwWbk1QlmfnJepd3DjqoogpLlOeCv0exC3kSKgwJHjjepzt2LLd2r51e8vWTc/vPnK44dFnn95w17vvJpJH2YN3UjweP/Occ86JDh069APTNLfV19d3dqmRxzCxiMF79qSayefOmHnKiro6VmlGmd3Wjsee6RATEQz0P+ptMh/FhiA/g9qtgSDNr6Lfzz83ehJOeW4UrJ7YVMKXwuWya5wHv+ZnooOP3TLlL4IKVdg6n7OyIkRDGIYBWZdraQlujhUERjaJBDYFX6JuDGt3cFEQfxeZZY+ND4zjAXNDx4mClxrFSxgrK2VvvvE62/HCjsS9D/zgQFNLy8b1Dz10dyqVOrJo0aK2Hiv/BM0ILjQCETO+ZvSl5RUV/7j4gkWTZ82ZNXh+7QJmxxhLOJ0UXxf7W2gSrkRCgqvY6PrFDJng6A0s4W6YBvL6DXqqeiq4p4XIc0944JNRKTSTsDK8uoYJgFyTIujjL971CMGwMBMetKKucp3DtJXgRA1KTvkd//t+XUysL90f3H6xBZMUzuvm7+nscxDZ4ifMmJLPqFEJHsnr9bcnxsQzeUzl0h6DkjK818ljNKjPeiiCTqgzkwHBa7BkR8pZ+41bnJ3bdu6bNXXm9gEDB25QBG/hsQYyae/evRCDd35LY9uXm5pbpvQf0L/6a1+7hk0+6yyWzhC5C//ki9a8nPlI6UHeB8dDEfkFx01+a8XPVRxtPgfHfG+2iXcISVv6BH8vtg49na4v96erguKlgl5IGpk7pdBJHuawTpuGhhyTlc6wQx8etm6sv/HI9uef/+OyuosfPeOMUdvcEA1wyVraSs958MEfLus3YOC5X/vq16rGjB0bicWimoUXgTCM9QDHqaAguiTBE/qh3gGBY4disgrhLA+MfN+FDaawPI5muqA6EBzswQVILO9hk6JrbfeO3HpdnT3JhKmRr1yBV5gClg/LQm0PKlddqUM+wdGdNsltLLwM+VNkR2fwqzFBVcpVSPj8wJuiNYcd2P8Be+CBB513333vgyFDB/65rKzsgRuvv/6p4cOHJzWtZ+IEBGPw1tbWPg8Ebzqd/t2aNWv6qgevcfDgwfiSjy1c2d7eftV5Hz9/5IzZMwZOnTbNiJbGtaSTIu84LvaEt4VHspPYlI0V1wR3d+qlhcq9wZUbPXi+WlYxfDNOuu/VXeZcvT5bHfarzX4Diqu2aJgJg4srCjwjOT/PxHCXhayhHaaO51fRw2eHHwBhfHnHbXPJM28eU0tzpxP9R+sJ+XIRAUbvCGMzv+ES3rbcLQ6aT6L1HxmjEBjDDYuuSqMupsdCeexXB3zj6EZi8NKK6FEWN+Pshe0vpHbteKH5xRdeequ5pfkXW377i3veHZxITteOXoiGCRMmLCwpKVkwderUxKmnnvr6gAEDfvf1r3890cXWHrPkZ006a0Usal4+prr6zGlTppxy4YWfMEo0XUu3tTHTMJDgtSyLOCydYmxhz9jgnQ/rg4/V5AImlzZFfUoTRBxCJZJMzsW7UJPPIHQjDkIUJlGC61++elBaTiZJLwZmEBobWS5rbnrf+/xVOSKllBv+ivE/3b28wA6Py5eTjgrHzvGyU01nlpVh6UyGRSNRfA5hxzA/XKMp7ijEgiXvavKw5u2jPAzDgX6kfMOOWYdps5zADBudCC3HV24kd9Hwugt1bdHpAca2CGkV6HeBt3iTojlg3cXa1dWgVFxKS2Mz32zkC7Cnv1NQIbHq6bEY00pK2Ftv7bb++MeX23/+yCMftnd0bFz34IP3dHZ2NlxwwQXtx2yy96GCoZ8nnjnuU6VlpZ+bOWfmpCnTpg6dfe5s0zYdrdNOYm+DLQdjHuSUYRg8goG4CI/fYH8U2pwtnPx0YvYol+Jgu2KQz78wUZfVhq6vyN4bwdq6GmUepIRu4+kw+WuQJawLepp4NHcRMqGIPhW6l5db4Xxz6Xi5ivNaCXkLbAhP70kRlf1IScSmQHZtSIWC+K9wsgtoXp0lO5LsnjvvSb/y8ivvzjt3zqZBAwc99s36tb/+SFU4CV7m607kqquumtvc2rHm4IcfTi8rLT3jC1+4nNXU1DDL1phtQwxeTrXz7iCbjuwBscKIsRE23sQq7K0vuYlIMXODIzvMXhH5FVMH0Z1drUMuO6l7bRIzmM8sOZQJr2BYm+RV3NURfKfovcAzXcPfc2LIV67OdVW0hB1xjoT6MKs+8BDcWHN8J06DheIqtB4HGIT8bToa/elrA/egxTa7g1McJffWEEAFmg//rIxlNxxpTN9++/eOvPzySy8vX173aHX1iJ1XXXXV3/CN7373u6MZY9PW3bduRUlp2ZxPferTA0aOGBkrLS3VwXkXJp6VsdAwQSUXjZXCQl8MGK8XvOPFOVRixDPXYM8tC/1EQj6Zma9c+b3upOvZNvlxIFzgABV9vAFPE8G/RIUjUCyux3u6XP1UbJ91fU2lHcawj2cQ8t6BuE26zkxwnbctDNHw+OOPO0cajrxbXX36y6UlJQ9de+21vxkzZky6FwnerYsXL96UTCZ/31cJ3g0bNhjnnntu9LwLzqtLtLddeda0KSNqamoGTT57ciwWj+sZx6IDVkIgcrJXVg6BW3DJVD5h3PmDMTKpWz2vfFAovEis8DqOKb5eYha4VvE4ENJiqcM0dEMJeCOFDjzywinkpjeBhT6bNXCld3IM1hzD0ScbcozXfK/mmRryEkvJsmWRfyGWZXnogu0S9KRIw3LL5ZzkVeG/2MgjPLyqFrcS+ZvmUxqySKiuS4hcb4i1z3c0kGId0rAIA1EGjv8OCOXs3JAehTFq25ZmORb64AAxZRomi5pRFo+VOC/tejnxyh9faXzj9TfeTiY6n3hqy1P3tw1q6zyaBO/48eNXxePxi6dMmbJv5MiRLxmG8ev6+vqOnkO/d3M6Z/LkZYZh/uPgAQMnjR075tTaBQuizLb1RGsri0dj2L3JVAp4XQeIFNOM4PzPpNO0RgCx4m7Z40W2cF6Ky4dsgpWPWS6zcCdR9Hz2M9qJ52MGJhr+6hspXIkMdcAKm2dBNLMIXiSsOaFLUo+mpvQseHJYEMD8kBhIS3c6c5mh8UtXNB0UcqgYKP88WB88EZowilPbdoC8MmBDwwTyymSdnZ1aIpFg5WVlmmGaLJlMYjFAbAHhC+mhTziZi88gLyB1IY1pmk4ylXLgAxcM++SN3GYJIKwmri3ZmoPoR5Hc4f1Ey5HbV7gWueOBX4HlLR5Z8qwoMQh4+w65cDvCRnMJ2Aw4v9+1M080srKFUHB8CC8tQcADthnbwlOCsE7DicFoPO7s3bs3+eprf2t7dsuWQxkr8+iGX/xinW3bTdOnT+8zsqF3JU/h3Gtqxq+KlcYuHT12TM248eNOmTJtShwCWiUzKZQ5sC7ARkcsFsONDxjrSLI4trs54lvkQ9akPDu3+ZkVXn0NRlxQHxKGbV4tJWju84VU2vfqhhGZE1RRFSQgZCGK1ch/ARQpheF2b1ETtnBXg/zCrHoqv6BKUkQVcqoxBd/FrhP6sQijESABAmMPgx2FjBtXPyq2AXx5dI8+44LlXR7vQNgAdCklkj6dTtmP/PyR5J43du+pXbjgN6cNPe3p+vpv/qFgG0/yBHwdML70patndXS0Xr5nz95zmcbGr1hR54wePQY7O5PJoL0sf8TmHw2R8NFdrM3f+5xGYbOqO3XNN3TC8kO9Lcz9SMjcoBIo6yx5nXFoTgbX9Pxtoj4LcWMIbRbUXeSX7Tzgf4UEnkfw+hVbHkleys8VIWh3iRhEQlf1uDZhp+YytoodR3Jt82EkRrW4VJ3uO/MEGIZz0w3UV8khBH4lvRAdE4CTte1UW1tr509/+tOmN99884+rVq3cOGbMmJeuvPLKNzH/u+66a5hlWWO/9e1vXWKlrVnTpk9PlpWWliQ7k5UOuZ1ohq47ju3otmMbuqaDCwqvRZinBx0T8kKSoeM46Qt0UrSoT9bdWNShwmb2jBfKzTV2gsu/+FIWEVzJdl/M9Y68cOZ7p9h0SCHx1hebn1gCg4o0drWEJM/PLwkLKOvdCNXUpfyzOloYnXnqlVWnrDNj2QYI0nXU0fn1HAoA5wodqp80hkWMa9exhH9HDj409vCnKA6ds0iNgyMmtg1/6qAlR03TAuPyz3/+U4Wu63tmnXvus6Xx+GPr169/HjTDYozoYiZKiAdvnyd4wZYGD94LLrjgY41NRy6pqKiorqyqGjx4yCADJF46kzYQP+RwxSU7RGrQEqfZgsD1mZ98148Uc9y/c/vUFasQyxzJXW9cCLIXrCNULyEOjlDvocOJoCTfLG9+86smA8wKF1YiHVzWK/xjhWzUca3jdeMVc3clgQkQ4pSzohBXD+6b4yuqXHckDVCWejPDJX/4c9fO0kV+3GNOYBeQWfinqCsRA+Rdxxcz7qPGFXF3nSdgcCphbYil4V/7rlLjNDqfpzr2hxRCgdopXg54W2etGzxd8DoUybvQu9sDK0PrFxVBbcDOgCc2tRGDg/Aecu9U4d8R2O7GG+kiXDbxivM/BQ7Zs9zFRWxCSBt8niLESSTeE/CO23+ao9m2baQzGdMwdNvUYITqmmEYtmma1r739zmHDx1uy2QyrxuG8cwzf33mZ39kf8ys1lb7texiBFA300yYMOHT0Wi0bsqUKe+OGDHihUgk8qu+RPBOO+usxcyx6hIdnedWlJedNqp6VNKyLDPR3hGJx2OWZjOtszMZMQzNNiNmxjRMC5SydDqtm7rugGcoMa8YjRSoNxAFrq4qufRLz5DF4H6s7g6JG2iSNg1RCyTTVHNsGAp0Ch6+47/DcBZpKUP5CAHXsQp78bpzRIwByRIDoRYIS0vj3nE04hGR/8Qz+vCTfqdnXI2lKzTJzULcO0mMie2GzHYMw0C9MJ3JOLquW2bEtFyux7Y1K5OJZRwnHjHNuK7rmm1ZCdtxUg7cTiG8doFeh7XD0BzLsiOObRuWZQHh6cAr2DOu/kk8sxDzuPxIodFdmYrss4gyw9cqMY+lc8GcDEY0aM1B9xUMcMlVek/vlcLIy9NO3L0h8JV2FQlPkmMwzFxMHTgT72AvwXd4FtvLx3H1d6HekIGHosyTjSTQhWLu7saRfJcUJawsqEaM2RYISiDYdbyTFi5Zg1vUYVBEoqbd1t6WbGhqanv3vfcOGbr51IbHHvlJU1NT+4UXXpjspqg56V4bN+6Mv2Maq7M17ZyqflVDqkdXp9LpdKQz1WnqJnqug2lnkzevDU48ONZg4wmjIvHx6aoM0jokL73B3/N9J+tGIh1E/nWFG9etA+n4tW/UhfQdPwkBA8/9naaMK4bCPLv4NoSnBrkEAe498EUeM+K6lpjnpEOB1OEygKJcwE0JZEvoTEMseS2FHgbfyM3j0FIqriuhlHb1Js9zzbWThX7lXi3hFePNRXGywfNPCOovgkf1zn8AZwCrBU5Nfr0CYCz/7n7HFUNRUc8opbrztgu5i9orv0YC7hLlPRbc5xZvCdwIF74Iev3k9+ID3UvWpwRjQwHbPBswzB4WmHuMBOpq3voqBhExHJgFzBZdNzIaY6k/v/Knkrbm9j1LFi/+8dixo7Z94xvf+utJJ1y60WBYg6688srJmUzmk9u37zi/obFh2sSJEzuqqvpZ6VQKbDlL03TQPV0zjAxr6mqfYiTKz7EWdrV6OXgmOZtsncytQ2CTXRrJfHKGOOW5cz9oLwbJC1ekBOxKX7rgd1xIclOja5u1ubEjLUDMSbeTqMPC2uHaOGRG+cRgzmK4D5Q89X1ps/oKBYbXB263uLZwQIdFASAwAZXSVVg5u+zZfsT4UNrQiIDFbIT7bVP/OBIENfduQN6WWwRUJtVF1/UUcq6MmbRYoDuZZdu2A7ZEPB5rNc1IywsvvGC2tDS/umLFip/MmjXrtcsuu+wAVv6OO+6oNAxjSH19/QXt7e0ThwwZ0mpZVry1tbWfpoFNaOjRaFSIeoPb6K7S6ZPONAbEP5TrxEPyiYqzNt9H3KPIJ7pnykNO4OEibGQs392sID3BVbq7OMkL1Kmo3MJGcK58u1JevpmRnQ8fr9JcpDBKuT45Bim94ItKKecRyK8YIZLPWPS9L/IOhn7C5/yhP0aIx5/QuHMViuxGoz7jHWsVo0saN9xrxjXAxK49upmQLBP6JWVPqjJpAjAiTbzgUNP0WCyWgbF/6NChyqqqqnfPP//8rdFodMddd931Wk+RuygIHMfcvXt36fLlyy9tbW39Ym1tbZ8neIUH7+rVdVMPHTpS25HoGO7YTn8zYuq2bZsZyzLRINcN4b9A5itFDIffyZWLxHlQLqBijhooKOrEVIolyFtUNYoKh5tk/C4fTMjzg0uS8MISlExeAtJIiDGB30HFt/nGlhTowF055HQZPsBzp+MjmCQrhiEGdkgqnstEvHAOnlNkK2iwjswBvkNVxJ+OrjHHEjo6LjZ0rYHwZZB+d/0LXXKbVkEhLjiJ4E1UBvsdlBFCLSsG3GChL2XNjs/nMMzBIOTEsrBDhKQSbXL/dslyPk+ldsAF7gy3KbE/+UJq6/icT2WUMZAEuhHMXuFlqDt8k1JnuOwiE0MJqOs1OsiNj4TBJc4CeRt8Ysjw4UKVlIl+PrS8DXkRsQL7TKMDNZztwl6mehIOUHfbNm3bjpiGYcEGLez2crljJZNJw2FOon9l/7dLSkt2feP/vrFpFVvVY5tOxayY48ePvzQWi606++yz366urt5pGMYv+xLBO336WWdmUtbsgwcOnmNb9tCystKOTCoTSafT0Wg0Cgahnk6lo7rGLF03M6aup2EiZjIWbJIjcWjDtjn4CeFPd/te0mVcJzdhwvPdBVqLgJoBb1Yxl3HIwsgQNhEUAUcd6C0owKJIdzBEQHbgt/R7bv2pkHYepl+4m1Z8LHiKsg4HXvm1wUBr60gr4ZRBkhe2R8HHGUQYnI8FJwZyMBXTA5RJw6YJbBtGFAmpRCLh6KZulcTjGYcBsWuDZ64Wi8crS0tLBtk2O0VjzNR0bX9nZ7Kho72lBZUj3WRmxIDMbagFELwMCF5wZuS4mLhtq6EcBXnLDQ3RT/icO+0CoPgcCSBywaXvpf61ybvEfV/0H5xTJVKYc6bYt/xZfv1W6NxkjECzSDTTvaOIL8ol2AMiIh0uYQbdEE76kX7O40+gayVhzfNxDRzvRCOWh37nXL7SUoChVIEUEWKdxoata5oOpgPD04BQEnjwgjgEuZUGD2rGHMPUbU030jazOzrbE0eiJaW7dj2x67ndyd3pRYsWZYqRKyoNY2PGjJmWtjrnHGlomqwZRv/+/fsn0plkJJlKRsyIiRt9ESNip6wMS2XSsKuBWmwkYoKJ6R2NEjutIYu0R8VIi3eedLIeEbTVpFPEYt8WZY5PX5D2dGndFhvgfr0iQD54w8FLhvvRdMUWkdkwbG0d6VjJrqTdEDo8Dt/hkg1ykug/kN7EbdiYTtyRQ25YsEiDrsWHP+ob7gcyI2WK9CMUZaQjuvOJq6VkOMOxWb5Fz3URV0+RCU9URWnOUt54oSfXS/Choxm2DnorkTJBvdV75DkwcAcEXER4XVH/w//wjWwhBKjSoJiLXSCKC+pxQ9JaEerqFWqr+nQ3rltha1D7R7lGarzGUOBh02iLCa1BbKvHYwvmlitLLvtEWhQuRMhTIOK6rumGZgILmWpqaCrXNOOD+fPOfXz69DPfqK+/7UMlbwojAP301a9+dUQqlZrx+9//ft7+/fsnV1ZWtsEmM+iiuq5n4J/sNwK2M6wRcLqEd2mQdxC2AHW47EcTHFo+KiOkvt45JlnXkX73nAu9UzVcPIEuTrM8S08KJSR58aHOdbze+d6jxha3+Y5piyEiw7pQLqNbjoKyNeMvoGD7/KRqdv/K2Yl6utShq1dRquBGQFiMRK4zAVbUL6iR4qkxsl0Fb+nSA+F8mHwuU7BLVAs+NnwbArSpz/tch7MYEhEu4unDQUDuEGhywhfyyliWZXd2duqlpaWtFRUVLYcOHSp1HOe9ZcuWPXPhhRfuX716dRtWEsiUAwcOmD/60Y/667peMWbMmIimaZFEIhGJx+OmaZpGLBYDgxGPx9H4Qr0cYpP5BjV5Z6CCiD8Nw8Cf+K4B75pMt0H0hn9sUOtZhlkW5c/AdZ//dAzDhvIs8Krg5erAYuNSpjkWX1gLi5ueTSHqEparDVfd8Y8Ni3Q3P9BO91U8/p+NYQRFDPUP/g7kignPDPzpPc+NvyiDaDP+EjyEfPL0W6FmUV9mp7LhOnHpg+WaNEaCeBkGeKXpGtRKfAeKEv7t6DjOcCbptgamg4POtN7HBocFUMVgvNi2A9UB5xzLpkmn27oDaWCMQX1hh0SzLCeTgfJsx3Ac2+LjTNcsao9pwlzQI5qmwzyxbdgL0WFThO9KalZDQwMchWuuqanZH4lEGq666qoevSwECN6GhobS2traE4bghf6A21f37t1bmUg0DdS0eKVpmiVmHA6am4ZjwGlZ2NfiYxx4DFt3HAO6kCvY0F+65WTSuA0GhArKFvjQM0926Zbf0wLSwLti9FiW7sCcQlkD+aRpdhRjcUK6FMo+mpeYB/qY+T/F5ZdhmqU5VozXLQ315GMajDRdc9IszfQMPctY6NWGz7SM5mQgbQraQM8xDXm+4XP4JFkSVGa3frqRjU2w7rZla3bE1kQeDPYDU4xF7AjNwSjJjyiLYhLTpHkPv+PWofR7mJwRdRXpeJZIA4XlEUwn52nbpgaFijpAWhOeocw0NcewtQivL/VZBCg4Tchykq22JjoT1jW4iEN8IC2MDjMCMsjbvLINoOOEvIPj+jbKrrAPjCvYqaXRgvFCUd5YSAxS34OcwrEAf1MyrK1h2Br0t2ObmqZn9AhUhOcBRAp+MnBzcSYTYWXNdrnduHH9xsYsRShH3Xrq8fjx4z8Ti8VWTpkyZe/pp5++I5FI/Oq2227rM3E2/+FjHytrLy+vdJzkwJhulpWWVemaZemWZekl8TiuDZ3JJNCXDiwmUT7fUqmUZjiGDXMs5aRsmL/Ql5AGdAnoISTiKZSDY2kZPpfB7MxgX2e0jJPJgI6UcfS05sAcToNOlk47aZjv6TR4ttrpVMrRUyknnUrZKV13kp2dTtIwbNbRweCn1tHhdGgdDgtBvRglXB4LPoOljLFSp9S3/oJOWFpWhkZ5PB7H76yYpcdicS1qxzQnFtOisO5Ho5qZyeiRaFSLRIDvA1fPiFYaiWgw12EO2SbJEpAguh5HfDra251oLMbi8TjgooNwAVyqBg4cFolEznjr7bdn2ZlM6SmnDXvZNKKvdTQ37wWr0jQdzbQNO6NnUAZi/o6jmabpzddIhMsakK2ao2d4n+C6oiP+AnuQoJm07qT1tKPjz5SjpXSHJZOw8+tAP6B8glAR4nc96ehJ3Ul0dNBapWkOxCPQOzudhNbhaB3+9UIcFxf4C71PPtpYUkr4o+5dUqLFbRvIbmxTvKQE5AcoK9jWWAzDW2i2E9XsSESLgSThOLBo1NUrYygXTc3keqYNGDmOFo1EMI0J8o2niUbIO9TgspVWP/jACI/g/03HRLkKdSI9Os1sI24n7WT64N69rR2O07xs2bKWG+pv8J2o6SkZdKLm87GPnVXW3l5RVdavbEBpaVVp/yHlmpWw9EQ6japp3DRZtDTqpNIp2IXQ0hm4FBhjhYMm7aRBQRLrTpEgZdIZZkImwQ/Iq4CmBOXIyYR+JY2O0FL5yMHvSO9xF76ctQzT7WDdhDpZcFSKy1xhz2oQAIzrT5pFv1umbQu9CfZNQe6kMzBP047QtWC+Y/35T1Ehobt4a3+MwfwSf0ciEQ1N+Bh6t2fZiBGHdCiQefAT5F4n6FKSjuLmHY3iPAaZJso3bM8GhbdNg/IRWOK7QgnjL4HuIGYrPII80vwBpMdf+d9GEm778aa2sPODHSLrt/R7tvYs69zifVBZYLzI0gPGLCxfqO/Alpuot2FoJm8YtstkcEGaJkoK6tiaRvYd9ZFXH7QrxPjHPBzbsPXMvkOHWCqTaj914Kn7x44d21FfX1+MCVDkDDqxkz344IPxffv2Vb355ptD2traBlZWVspcEThDWR0dHbY8X0BWwT9w7xV94s0rsuHhIxym3L8DXBAYf7nQJU4ggzaZGJNiXXbLEnwT2lIwefzykTgoPxfW3d4E2SS/i7ZAgGfz5F/+Uj4KZyPGf6E8YF5mh1QIrgP+aQL9VUhyh+Ub5hhHNrnfRsW/hanD9WfSWSSpBvqJxGkZyFEaaJOBDAPejGw9GIMgS0xXDwIZC/iA3Wdz2x7+FuNMjCnEEHT5DKw1kk2Nz2ANs10uU+5Jdzxj6BIbeU8UuVwPBX0TnoFTQ0lJSToSiaRfffXVdGtra8eFF17YPHDgwHR9fb1/MRFE7/jx403Lsoy2tjYN4vCmUikdFyHGWGtrK6uoqMC6gBERNrxE2kQigUoyLhAS0ZlMJnNOtlgs5ghbIy4NamgQ5FNSUoLGiyhXPIe/S0tLQ+vT3YlW7HvNzbnvsaqqqnKz6ejo6DbBG2xbMXkJ7OV2QMiAYtol+lhOC/1ZzLthaaDfwp6H5emrd1kZvgb1pt8YxNDDepSVleFzka/8XtgYg7EVNm7AIITn7e3tQMTi+BNjL2zcZUozDmuh8Qb9AOXCmAd3+fb2dtgMQSMfDGz4BxOxtLQ0OWnSpER1dTXE3u3RY9BBgnfBggVbIAZvKpX6374ag1f0U319vVlbW2t+8MEH4BVnZjIZINK1TCyjm0mSLQwGRjsZ89CXbawNjXzWxlimhOQGa2X0jH9a4QH/lJSWYH/m+kA/NzNpjnfn2jpPDFAx3clDknFNrMmtbllwlnueAAAgAElEQVS6zG1XqjxFvzcwkNP4+2F2mFVUVjjsEIP/s4qqKocdPIjJ+vfv7767b9++rGe5USnum8bGRuyjU0891feCeF5cLj2cauhQ1trcrA2GbPE/jLW2tGqD2CC3oNZIq0/WRduiWbKvPdLuPuvH+rnv+mRzoN8jHZzw7mKT0qV8zWv21rl0edphjZRReXk59iOs2W7W/RmLtEU0t2pNjMG4SXQkNBjzQ2MRu60tmh48ePAx8Y7jBC948O4dOXLkjmQy+cu+RPDCBlRtba3+3nvvxWAjnLEWo5JVso5EQqvkOtKHnZ1AZmLflHIdBr4vLSlxMulSp6w07cBMBp0G+7ChAaauO3fZ4cMsyecx5FHF5y7MXpi7oODhMB48GGKXYtcPHTrUaWtrw+ejR492WltbHbZpEztUU4PPXn31Vfx5ww034M+ePE0SHNZBxf/GG2/E8XnDDTewjRs34u+DBw/Gn2+88YZ2zjnnsD179uDf5eXl2sGDB7Xq6mp26NAhrYTLEhaQJWFTKcrTDuzf33nl4MFTGw8fHv/0009ekEmlK2fMnvns8JHD/6+m5uw3m5ubsSwZV8QQRHQ8TjKCf0B2ymnhd9EPbN8+luCyVPQF9AOk2b17Nxs2bJgrZ6FPXnrpJcxr3Lhx7vNDhw65v69atcq58cYbMY3op7B25nsmsBZpampqXNmQC3NIe+DAAW3MGIiNyBjgL5ch+kI8AzkuZDv8DrjBB7ATaWKtrRob5MnWYJ0jrRGNDaA1C/4DPwYPHmzt3bs3tX//fgsMla62/WRPD/PuxhtvNEaPHo2yCew4sS4lzIRWwSoYq2SsMxFuD8TTnq5ULJagU2G+IR9Z3wp+XUj/Krb8sHRZuptIJK2jsCaWlZfhWprCdbSBVaRJd4IPxOyW9SahMwnZK9IFZXBYfQrNp7B3ZF2pkB7VKsusHLpNsIxWmJ8w/wKfAfyhT6eANP0Za28L131EFsXYp2H2uqzXirxk/VauIuhfst4F3wV1rypW5X8WaKM7PoL6eEBvK02XOrFYzN6f3u9UJCsyr776alLJpa7NTNCXLrroIuODDz6IW5YVFbYc5AI6UjQatRsaGsBWpg1bzpeAvdcZiWhhkgX4KPGR7buu1YxSQ7ktcKgn5BMcq0HOpze5p1w8m9D5u9PWnnwnSz4UmXm++nc1z3x5gYMdfAYMCBFyvK5yef379/fZUTAOBY8XlGuVlZV55YuAImxsiTGTbyxBuxobG137TuQHbQL7HtamkpISG9YisOM2bdpky3Kp24RdkX2okikEFAK9jMCJTPD2MnQqe4WAQuAYIdDXCd5jBJsqtosI3H///cMbGxtrfvrTh5alk5n+531s8dNnnDHhxauvvvpvvUlud7GaKrlCQCGgEFAIKAQUAgoBhYBC4CMjoAjejwyhykAhcGwRAIJ3z549ZcuXL7+kubn5CwsWLNh63nnnPdfZ2fmHvu7Be2yRVaUrBBQCvYXAuHHj/iEej6MHb3V1NYRoeKIvefD2Fi4q355F4Kabbpr8/6+FCzY8/PBFiY6OgdNnztw6fPjw319xxRWbGhoakiq2a8/irXJTCCgEFAIKAYWAQkAhoBA4dggogvfYYa9KVgj0CAJA8DY2NpYtXLgQCd7a2totS5Ys2aQI3h6BV2WiEFAI9AICnOBdDTF4R4wYASEaHlcEby8AfZJmycNDGP/8b/88v7Wpte6Zp5+pbWtr6z9x4sQ/jRgx4pfXXnvt4+Xl5c2jRo3qPEkhUs1WCCgEFAIKAYWAQkAhoBA4wRBQBO8J1qGqOScfAkGCd/78+VsWLVq0KRaL/e9nPvOZPNFlTz6sVIsVAgqB4wMBQfCeffbZ74waNWp7R0eHIniPj645IWrx7LPPmsOHDy9du3bt0iMNRy7btWvXxOaWlvJTTj3l3RHDR/7i+muv/VlJScm+2bNnqzXyhOhx1QiFgEJAIaAQUAgoBBQCCgFF8KoxoBDo4wjIBG9TUxN48G6GS9YikcgfFMHbxztXVV8hcIIiAARvLBb7e0HwJhKJx5QH7wna2cegWRs2bCgZOHDgkLvvvrvu/X37Lt/95huntba1lVRWVjaMHj3qqTVXfnlDJpn885o1a/Yfg+qpIhUCCgGFgEJAIaAQUAgoBBQCPY6AInh7HFKVoULg6CIQRvDW1tZuisfjiuA9ul2hSlMIKASKRGDcuHGf5QTvXvDgVQRvkcCpZEUh8NRTT1Umk8mx96xbt3L3m29+7uDBg/0SiY5oNBpNjR07btNnPnvpE5Zm/uH/ff3rb6rL1oqCVCVSCCgEFAIKAYWAQkAhoBA4zhFQBO9x3kGqegqBQggIgnfBggWXtLS0wCVrm8CDNxqNPqs8eAuhp75XCCgEjgUCQPDG4/G/nzJlyjsjRozYnkwmf6E8eI9FT5yYZX77298eokciszdu2LD81Vf/uirR0RHLZDKGYRj26NGj/1y7sHZLRVnFTy+//PKXa2pq0orkPTHHgWqVQkAhoBBQCCgEFAIKgZMJAUXwnky9rdp6QiIgE7zNzc2Xg/fueeedt8k0zecUwXtCdrlqlEKgzyMwceLEz0YikU/xS9YUwdvne/T4aYDjOMZ1132zOpFouej3//u7C//yl78ssW1bZ4xpTGNs+PAR706ePPlPw4YMuf/qq6/e/Oabb7auXr3aOn5aoGqiEFAIKAQUAgoBhYBCQCGgEOg6Aorg7Tpm6g2FwHGFQJDgnT9//qYlS5bAJWuK4D2uekpVRiGgEBAICIIXYvCOHDlym/LgVWOjpxDYt29f6fe+d9eZ7733zudfeeWP8/722t8mIbOrMeY4Dhs4YFDDiBEj3hk/fty6f/iHS3/X0dHx/urVq1M9Vb7KRyGgEFAIKAQUAgoBhYBCQCFwLBBQBO+xQF2VqRDoQQSCBO+CBQueAw/eSCSySXnw9iDQKiuFgEKgxxAQBO/UqVOB4IUYvI+qEA09Bu9Jm5HjONq2bdsGP/zwo9P//Oc/rXn77T1T33nnnREAiKZpSPCWlpYm+vXrd2Tq1Ck//vjHL3g6kUi89K//+q/tJy1oquEKAYWAQkAhoBBQCCgEFAInBAKK4D0hulE14mRGQBG8J3Pvq7YrBPomAlKIhndPP/30bYrg7Zv9eLzVur6+Xp86deroJ598Zu727duuOLj/wIRDRw4P0FDbJYIX4vDGYrHEzJkzfz1nzuwny8vLf/3v//7vTSoO7/HWm6o+CgGFgEJAIaAQUAgoBBQCXUFAEbxdQUulVQgchwgogvc47BRVJYWAQiAvAjLByy9Ze0R58KpB81ERAIJ3yJAhUzdt2rT4+c1b/rGxuXlUZ2dnCRC7SPES0+sYppE6c9KkHeMnTPjN6NGjf7x8+fID06dPT3/U8tX7CgGFgEJAIaAQUAgoBBQCCoFjhYAieI8V8qpchUAPIRAgeD9fW1v73JIlSzarEA09BLDKRiGgEOhxBIIEb79+/R5Rx+R7HOaTKkMIz7Bx48bIX175y5I//t8f/27r81uWt7e1n2LbtmE7NmKha3DXGmOarmWqq6tfHzlixP/OmTlz/ac++9m3J02a1HZSAaYaqxBQCCgEFAIKAYWAQkAhcEIhoAjeE6o7VWNORgSCBO/8+fMxBm80Gt2sYvCejCNCtVkhcPwjIMXgfQ9i8FZWVm5UBO/x32/Hcw2fffZZkzEWf/hnD1/61lu7l+7cuXNuR0dHP6izIHgN3SCCV9OsQYMG7RsyZOjWj1/48fsWLVr06gUXXPDh8dw+VTeFgEJAIaAQUAgoBBQCCgGFQD4EFMGrxodCoI8jkIvgbWtr23zNNde09PHmqeorBBQCJyACiuA9ATv1GDfpxRdfLH3nnXcG/Pihhz7/3rvvXfS3116r6ezsLHMYD8/ANKbrOsbhhTANpWWlLYMGDHz545+48H/GjRu382tf+9rrx7gJqniFgEJAIaAQUAgoBBQCCgGFQLcRUARvt6FTLyoEjg8ElAfv8dEPqhYKAYVA8Qgogrd4rFTK4hB45plnBhw6dGjEunvv/eL+D/Z/fN/+fcNTqVQMvHchNAOPv4vevEDymqaZGdBvwOvnnX/+oyOHj/ztzbfevB2IX3XZWnF4q1QKAYWAQkAhoBBQCCgEFALHFwKK4D2++kPVRiHQZQRUDN4uQ6ZeUAgoBI4xAorgPcYdcAIWf//99w9vb2+fdP+6dZcd2H9gcWtbW/+MlTGBzDUMg2lMY5ZtCQ9eIHydflX9Ppgy5eztpww77fHr6q/7VVtbW6e6bO0EHByqSQoBhYBCQCGgEFAIKAROAgQUwXsSdLJq4omNQJDgXbBgwSaIwasuWTux+121TiHQlxGQLll7H2Lwmqa5sb6+Xl1y1Zc79RjXvb6+vibRlpj/8Mafrz6w/8DsTCYTtx1bJ4LXZJrGWMaysJbgzQvPy0pLG0+vrn7j1FNP3XjVVVdtMAzjyNKlSzuOcVNU8QoBhYBCQCGgEFAIKAQUAgqBLiOgCN4uQ6ZeUAgcXwgogvf46g9VG4WAQqAwAhMmTPhcNBr91JQpU94fPnz49mg0ukERvIVxUylyI3DllVfOTaVSdU8//fTHDh48OAl4XCBxXQ9eTWOWZSG5C7F4bduGMA3tVVVVB0477bRHr7766p/quv7OZZdd1qRwVggoBBQCCgGFgEJAIaAQUAj0NQQUwdvXekzVVyEQQCAkBu/mJUuWbIrFYs995jOfUZesqRGjEFAIHHcICIJ36tSpH4wcOXKbYRiK4D3ueqlvVGjDhg3G+PHj42vXrl3S0tJy6Ysvvjjj0KFDo4SXLhC8QOjKH/GdpmmpaDTadtpppz1+ySWX/DSTyfzl5ptvPtg3Wq5qqRBQCCgEFAIKAYWAQkAhoBDwEFAErxoNCoE+jkBIDN7NEKLBNE1F8PbxvlXVVwicqAjIBO+IESMgRMPDyoP3RO3t3m3Xhg0boqeddlq/W2655cL9+/d/7q233hrf1NQ0zL1UzbZR1xWeu0D4wmVq/B/EbEidcsopTy5duvTnmUxm1/r169/v3Rqr3BUCCgGFgEJAIaAQUAgoBBQCPY+AInh7HlOVo0LgqCIgE7wtLS2fX7BgwebFixdvjkajzyoP3qPaFaowhYBCoEgEBME7bdq0feDBq+u6IniLxE4l8yPw4IMPxuPx+ODbbrvtog8++OBzTU1N1Z2dnQPgEjXGmAH/BNmLzK7j2IwxS9O0jGEYHYZhNA8aNOh/586d+0tN017++c9/vk9hrBBQCCgEFAIKAYWAQkAhoBDoawgogrev9Ziqr0IggECA4L2cE7ybFMGrhopCQCFwvCIgefDu5yEafq48eI/X3jq+63XHHXfEysrKBq5bt652//79n7Qsq79t21HLsjrj8fjAaDQ6orW1tdyyLKOsrKzdsqz3Ozo63rNtO8EYawOCt1+/fn8588wz/2hZ1t4nn3yy8fhusaqdQkAhoBBQCCgEFAIKAYWAQiAbAUXwqlGhEOjjCAQJ3vnz529ZtGjRpng8/gflwdvHO1dVXyFwgiLACd5PT506FT14DcNQBO8J2te93az6+nrzlFNOKduxY8eE9vb2qaeeeqo9aNCgxMCBAz9saGiY0tzcfP7zzz9/RkdHR/zMM898Z/Dgwb+trq5+KpFINDc0NADh29nQ0JDYs2dP4rnnnoOQDRjDQX0UAgoBhYBCQCGgEFAIKAQUAn0JAUXw9qXeUnVVCIQgoAheNSwUAgqBvoaARPDuHzFixDbTNH+mPHj7Wi8eH/Wtr6/Xa2pqzN/+9rf9k8nk4LFjxzqnnXZaZuTIkYkDBw5MbmxsXPTLX/5yTltbW8X06dNfGTZs2DNz5879TSQSSZ522mnpXbt2YciG1atXA7mrPgoBhYBCQCGgEFAIKAQUAgqBPomAInj7ZLepSisEPAQUwatGg0JAIdDXEACCNxaLXTJ16lQkeA3D+KkiePtaLx6f9XUcB3Rb/Pfcc89NbGxsPPf++++/qK2tbeDs2bO3DBs27Lf//M///OzxWXtVK4WAQkAhoBBQCCgEFAIKAYVA9xBQBG/3cFNvKQSOGwQUwXvcdIWqiEJAIVAkAoLgnTJlygHuwfsTRfAWCZ5KVhABTvKyzZs3jzl8+PCMBx54oC6RSAyeMWPGpiFDhvz+X/7lXzYXzEQlUAgoBBQCCgGFgEJAIaAQUAj0IQQUwduHOktVVSEQhoC6ZE2NC4WAQqCvISB58B4EgjeZTP7k1ltvbe1r7VD1Pb4ReOKJJ8Z0dHSc8+Mf/3hlZ2fn0BkzZmweMmTI777+9a9vOr5rrmqnEFAIKAQUAgoBhYBCQCGgEOgaAorg7RpeKrVC4LhDQBG8x12XqAopBBQCBRCYMGHCP0KIhilTpiDBW1FR8eN/+7d/UwSvGjk9isAjjzwytqOjY8bDDz+8IpVKDZs+ffrWIUOG/Oaf/umf/tCjBanMFAIKAYWAQkAhoBBQCCgEFALHGAFF8P5/7N0JfBR1nv//quorJ7lISEIOEB3UoCTRUZBLLhFFfTguoBIBQVF2xhkcneOx//2NODs747jHjPrY/3/H4RJvnV1Xx/HacUjwFjyQw4v7TgjkJiTdVfX/fauqQ9M05OrudHW/ssuQo47v9/n5Rpo333xqgAvA7RHor4AIeHfu3Jl6ww033NrU1LR40qRJ66dMmVLjdrvXVVVVNff3+pyPAAIIhFtABLxut3teRUVFbUlJiejB+9Ty5cv571W4oRP8eq+99tqII0eOXPrMM8/M9nq9BWPHjn0/Ly/vjR/96EdvJzgN00cAAQQQQAABBBCIMwEC3jgrKNNJPAER8B47dixl0qRJIuC9Y9KkSTXTpk2rcTqd1QS8ibcemDECdhAICHiPFBcXv+d0Op984IEHWmRZ1u0wfsZoD4E333xzeH19fcWqVatu9vl8QydOnPjhkCFD3vjBD37wv/aYAaNEAAEEEEAAAQQQQKBnAgS8PXPiKARiViA44J0wYULN1KlTazweDwFvzFaNgSGQ2AIjR4683ePxiB28R0pKSt7Lzc1de8899xDwJvayCPvs33777dK6urrRK1asuMXn85VMmDBhw5AhQ16/55573gz7zbggAggggAACCCCAAAIDKEDAO4D43BqBcAgEB7wTJ06sFjt4XS5XDTt4wyHMNRBAINwCVsBbVVlZWVdUVPR+Wlra2p/97GfN7OANt3RiX++VV14paWlpGbV69ep5qqqWXnHFFZ/k5ua+tmzZMgLexF4azB4BBBBAAAEEEIg7AQLeuCspE0o0AQLeRKs480XA/gIi4E1KSqoSO3jFQ9ays7PXLlu2rImA1/61jaUZvPbaa0UNDQ1lTz75ZJWqqsMuvfTSjTk5OW/cf//9BLyxVCjGggACCCCAAAIIINBvAQLefhNyAQQGViAg4J3X3Nx8x4QJE9axg3dga8LdEUDg7AIjR45cJALeysrKI0OHDn1/xIgRTyxcuFDs4NWwQyBcAm+//fbQ2traC1etWnWbpmnDxowZs3Hw4MFv/PjHP34rXPfgOggggAACCCCAAAIIxIIAAW8sVIExINAPAQLefuBxKgIIDIiAFfDe5u/Bm5+fv3bp0qViBy8B74BUJD5v+tZbbxUePXr0gscff3y+CHivuOKKjbm5uW8S8MZnvZkVAggggAACCCCQyAIEvIlcfeYeFwIEvHFRRiaBQEIJ+APe8vLyevGQtYKCgicIeBNqCURlsiLgrauru2D16tXzVVUdLnbw5uXlsYM3KvrcBAEEEEAAAQQQQCCaAgS80dTmXghEQCA44B0/fnz19OnTq3nIWgSwuSQCCIRFYOTIkYs9Hk/XDl4C3rCwcpEgARHw1tfXn79y5coFIuAVO3hp0cAyQQABBBBAAAEEEIhHAQLeeKwqc0oogVAB79SpU2s8Hk91VVVVc0JhMFkEEIh5AV3X5QsvvHCRy+Ui4I35atl7gEEB7zlXXHHFBgJee9eU0SOAAAIIIIAAAgiEFiDgZWUgYHMBAl6bF5DhI5BgAoEBb2VlZX1xcfG77OBNsEUQpen6WzSsWrVqgaZpIuD9mIA3SvjcBgEEEEAAAQQQQCCqAgS8UeXmZgiEX4CAN/ymXBEBBCInEBDwzq+srDwievDm5+evoQdv5MwT9cpvv/320MOHD1+wYsWKhZqmDR8/fvzHOTk5r/OQtURdEcwbAQQQQAABBBCIXwEC3vitLTNLEIF169Y5i4qKUm688cZbm5ub7xQ9eGnRkCDFZ5oI2ExAhLuSJHW1aCDgtVkBbTZcEfDW1tZe6A94xQ7evLy815ctW/amzabCcBFAAAEEEEAAAQQQOKsAAS8LBAGbCwQHvBMnTqyePHkyPXhtXleGj0A8ChDwxmNVY3dOr732WtGxY8cuXLVqlbGDd9y4cR/n5ua+RsAbuzVjZAgggAACCCCAAAJ9EyDg7ZsbZyEQMwIhAt6aadOmVTudTh6yFjNVYiAIICAECHhZB9EUEAFvQ0ND2cqVK42A1+rB+9qPf/zjN6I5Du6FAAIIIIAAAggggECkBQh4Iy3M9RGIsAABb4SBuTwCCIRNwB/wXnDBBYvdbvdtlZWVdfTgDRsvFwoSCAx4VVU9Z9y4cR8NHjyYgJeVggACCCCAAAIIIBB3AgS8cVdSJpRoAgS8iVZx5ouAfQUIeO1bOzuOXAS8R48eHRXQooGA146FZMwIIIAAAggggAAC3QoQ8HZLxAEIxLYAAW9s14fRIYDASQECXlZDNAWCAt5zrrjiio9yc3P/QouGaFaBeyGAAAIIIIAAAghEQ4CANxrK3AOBCAoQ8EYQl0sjgEBYBYIC3vmVlZW1xcXF7xYUFDyxdOnSJlmWtbDekIsltEBwwDt+/PiP8vLy/vKjH/2IHrwJvTKYPAIIIIAAAgggEH8CBLzxV1NmlGACBLwJVnCmi4CNBYID3oqKitqSkhICXhvXNJaHHhjw6rpu9OAl4I3lijE2BBBAAAEEEEAAgb4KEPD2VY7zEIgRAQLeGCkEw0AAgW4FCHi7JeKAMAqIgLe+vr5szZo1izRN62rRcO+9974exttwKQQQQAABBBBAAAEEBlyAgHfAS8AAEOifgAh4R40alTxp0qR5ra2td06cOLFm2rRp1U6ns7qqqqq5f1fnbAQQQCB8AgS84bPkSt0LBAa8Ygfv2LFjjR68BLzd23EEAggggAACCCCAgL0ECHjtVS9Gi8BpAiLgLSgoSP7e974nAt4lEydOrCbgZaEggEAsCoQIeA+Xlpa+m5+fv5YevLFYMXuPSQS8DQ0NZatXr16kquoIK+B9lYDX3nVl9AgggAACCCCAAAKnCxDwsioQsLkAAa/NC8jwEUggAQLeBCp2DEw1RMD7cU5Ozqv33XffazEwPIaAAAIIIIAAAggggEDYBAh4w0bJhRAYGAEC3oFx564IINB7AX/AW1ZWdofL5ZpfXl4udvC+ww7e3ltyRvcCoQLeIUOGvPqjH/2IgLd7Po5AAAEEEEAAAQQQsJEAAa+NisVQEQglQMDLukAAATsJiJD3ggsuuMPj8SzwB7xZWVlPLFu2rFmWZc1Oc2GssS3gD3hXrVq1WNd10aLh48GDB4sWDX+J7ZEzOgQQQAABBBBAAAEEeidAwNs7L45GIOYECHhjriQMCAEEziJwloC3SZZlHTwEwiUgAt6jR4+OWrNmjRHwjhkzZkNubu4rBLzhEuY6CCCAAAIIIIAAArEiQMAbK5VgHAj0USA44B0/fvy6qVOn1ng8nuqqqqrmPl6W0xBAAIGICFgB753WDt5DokWDtYOXgDci4ol70XXr1hUdOnRo1MqVKxdrmnbuFVdcYQS8y5YtezVxVZg5AggggAACCCCAQDwKEPDGY1WZU0IJhNrBO3ny5GoC3oRaBkwWAdsIEPDaplS2H6gIeA8ePFi2atWqO0TAO2bMmE8GDx78yn333feK7SfHBBBAAAEEEEAAAQQQCBAg4GU5IGBzAVo02LyADB+BBBMg4E2wgg/gdEWLhubm5gsff/xxEfB+Z8yYMZ/l5OT8z09+8pOXB3BY3BoBBBBAAAEEEEAAgbALEPCGnZQLIhBdARHw5uXlJc2ePbuqtbV1ycSJE6unTZtW7XQ6adEQ3VJwNwQQ6IFAYMA7evTow8OGDVtPi4YewHFIrwXeeuutwvr6+vMff/zxJbIsX3D55ZdvHjx48H/ff//9/93ri3ECAggggAACCCCAAAIxLEDAG8PFYWgI9ERA13XHtm3bkgl4e6LFMQggMNAC/oDX7XYvLC8vN3rwZmdnr1m2bBk9eAe6OHF2/zfffDPv2LFj565evXqpJEkXX3TRRd8MGjTov3/xi1+8IEmSxkP94qzgTAcBBBBAAAEEEEhgAQLeBC4+U48PAQLe+Kgjs0AgUQSsgHeJ2+1eQMCbKFUfmHl+9tlnmQcOHChas2bNj1RV/W5+fv7+tLS0/3744YeflSSpU5ZldWBGxl0RQAABBBBAAAEEEAivAAFveD25GgJRFyDgjTo5N0QAgX4IBAS8CysrKw8WFxezg7cfnpx6ZoGvvvoqfceOHQVr165dpqrqmMGDB9elp6eLgPdpSZI6ZFn24YcAAggggAACCCCAQDwIEPDGQxWZQ0ILEPAmdPmZPAK2EwgMeCsqKg6VlJSsp0WD7cpoiwFv3bo1bc+ePUOeeOKJZZqmXZGbm3s0PT39vx566KGnCHhtUUIGiQACCCCAAAIIINBDAQLeHkJxGAKxKhAc8E6aNKl68uTJNW63e11VVVVzrI6bcSGAQGIKBO3gPSwC3qysrNX04E3M9RDJWdfV1aV9+umn+WvWrBE7eMdmZ2fXp6am/unf/u3fnpQkyUuLhkjqc20EEEAAAQQQQACBaAoQ8EZTm3shEAGBEAFvzeTJk6sJeCOAzSURQKDfAiLgPf/88+/yeDyiRcPh4i9CqQEAACAASURBVOJisYN3FQFvv2m5QJCACHg///zzgpUrVy7z+Xxjc3JyjiQnJ//p97///VpJknwEvCwZBBBAAAEEEEAAgXgRIOCNl0oyj4QVIOBN2NIzcQRsJyDCXUmS5LKysiVOp/P2ysrKQwS8tiujbQYsAt6PPvqo4MknnzR28GZlZdWnpKT86ZFHHhEBLzt4bVNJBooAAggggAACCCDQnQABb3dCfB2BGBcg4I3xAjE8BBDoEvAHvBdeeOFdbrd7YXl5ubGDNycnZyU7eFko4Rbwt2hYtWqVCHivyMjIOCpaNDz66KMi4O1kB2+4xbkeAggggAACCCCAwEAJEPAOlDz3RSBMAgS8YYLkMgggEHGBoID39oqKCn+LhhUEvBHnT7gbBPbg9Xq9RsCbkpLyX4899pg/4PUlHAoTRgABBBBAAAEEEIhLAQLeuCwrk0okgVAB76RJk2qSkpL+xkPWEmklMFcEYl8gMOB1uVyLRMBbUlJSk5KSsvLnP/95oyzLeuzPghHaRcAf8K5du3ZZZ2fnFZmZmcYOXqsHLzt47VJIxokAAggggAACCCDQrQABb7dEHIBAbAsQ8MZ2fRgdAgicFAgOeC+55JLDQ4cOXZ+amrqCgJeVEm4BEfBu3bo1//HHH79XPGRNBLyiBy8Bb7iluR4CCCCAAAIIIIDAQAsQ8A50Bbg/Av0UEAFvbW1t0pQpU6paW1vvErt32cHbT1RORwCBiAgEB7yVlZW1RUVFNQS8EeFO+It+9dVX6fv37y9YvXr1j8QOXvGQtdTU1P/693//9yclSeqQZZkWDQm/SgBAAAEEEEAAAQTiQ4CANz7qyCwSWICAN4GLz9QRsJlAQMB7t2jRIALekpKS6vz8/BVLly6lRYPN6hnrwxU7eD///HMR8C7z+XyiRUO9tYPXH/CqsT4HxocAAggggAACCCCAQE8ECHh7osQxCMSwQKiAd8qUKTUul4sevDFcN4aGQCIKhAp4i4uLawoKCv64dOnSJlmWtUR0Yc6REfD34H3iiSdEiwYj4E1NTX3xd7/7nXjImleWZQLeyNBzVQQQQAABBBBAAIEoCxDwRhmc2yEQboHAgLetre2uCRMmrJ86dWo1AW+4pbkeAgj0VyAg4F1qPWStVgS8hYWFjxPw9leX84MFQgW81g7eJwh4WS8IIIAAAggggAAC8SRAwBtP1WQuCSlAwJuQZWfSCNhSwAp4lVGjRt3tcDgWVVRU1JaWltaUlJT8cfHixaJFAzt4bVnZ2Bx0cMCbkZFxVOzg/f3vf0/AG5slY1QIIIAAAggggAACfRQg4O0jHKchECsCBLyxUgnGgQAC3QkEB7yVlZV1ogcvAW93cny9LwL+gHfNmjU/VlVVtGg4mpKS8gIBb180OQcBBBBAAAEEEEAglgUIeGO5OowNgR4IEPD2AIlDEEAgJgSCAt7F4iFrokVDaWnp4+zgjYkSxdUgQgW8ycnJLz7yyCNraNEQV6VmMggggAACCCCAQMILEPAm/BIAwO4CoQLeyZMn13g8nrerqqqa7T4/xo8AAvEjECLgrSsuLq4m4I2fGsfSTEIEvMeSk5NfIOCNpSoxFgQQQAABBBBAAIFwCBDwhkORayAwgALBAe+kSZPEQ9ZqTpw48be77rqraQCHxq0RQACBUwQCA16n07m4oqJCtGgQPXj/wA5eFku4BbZu3Zq2Z8+eIWvXrr3P5/ONy8rKOpqWlvbCv//7v7ODN9zYXA8BBBBAAAEEEEBgQAUIeAeUn5sj0H+B4IB34sSJ70ybNq2agLf/tlwBAQTCKxAc8IoevKJFAwFveJ25milw+PDh1E8//TRfBLyqqhoBb1JSEjt4WSAIIIAAAggggAACcSdAwBt3JWVCiSZAwJtoFWe+CNhXgIDXvrWz48gJeO1YNcaMAAIIIIAAAggg0BcBAt6+qHEOAjEkQMAbQ8VgKAggcFYBf8BbVla21OVy+Vs0VLODl4UTCYHggDczM1P04H3+kUceWS1Jkk+WZTUS9+WaCCCAAAIIIIAAAghEW4CAN9ri3A+BMAsQ8IYZlMshgEDEBAh4I0bLhUMIEPCyLBBAAAEEEEAAAQQSRYCAN1EqzTzjViBUwDtlypSazs7Ot3nIWtyWnYkhYEsBAl5bls22gybgtW3pGDgCCCCAAAIIIIBALwUIeHsJxuEIxJoAAW+sVYTxIIDAmQSsgNdRVlZ2t79Fg3jIWmlp6X8uXry4UZZlDT0EwiXgD3ifeOKJ+zRNG0eLhnDJch0EEEAAAQQQQACBWBMg4I21ijAeBHopQMDbSzAORwCBARMg4B0w+oS8sQh4N27cOOTJJ5+8n4A3IZcAk0YAAQQQQAABBBJGgIA3YUrNRONVgIA3XivLvBCIP4GAgLfrIWvFxcXV7OCNv1rHwowCAt77VFWd4N/B++ijj66SJMnLjvFYqBJjQAABBBBAAAEEEAiHAAFvOBS5BgIDKEDAO4D43BoBBHolQMDbKy4O7qeAP+Bdu3ataNFAwNtPT05HAAEEEEAAAQQQiF0BAt7YrQ0jQ6BHAqEC3mnTplWfOHHibzxkrUeEHIQAAlESIOCNEjS3MQQ2bdqUumfPnrynnnpKtGgg4GVdIIAAAggggAACCMStAAFv3JaWiSWKQFDAu2TSpEnvTJ06tYaAN1FWAPNEwD4CBLz2qVU8jJSANx6qyBwQQAABBBBAAAEEeiJAwNsTJY5BIIYFCHhjuDgMDQEEThHwB7wXXXTRUofDsbiioqKOHrwskkgJEPBGSpbrIoAAAggggAACCMSaAAFvrFWE8SDQSwEC3l6CcTgCCAyYAAHvgNEn5I39Ae/TTz99Pw9ZS8glwKQRQAABBBBAAIGEESDgTZhSM9F4FQgOeCdMmCBaNFS7XK6/VVVVNcfrvJkXAgjYT4CA1341s/OIAwNeTdPGZ2ZmNiQnJz/3yCOPrJIkySfLsmbn+TF2BBBAAAEEEEAAAQT8AgS8rAUEbC4QGPC2traKHrzrp0yZUkPAa/PCMnwE4lCAgDcOixrDUwoV8Ho8nucee+wxAt4YrhtDQwABBBBAAAEEEOi9AAFv7804A4GYEggV8E6ePLna7XavYwdvTJWKwSCQ8AIEvAm/BKIKcPDgwZSNGzcOeeaZZ+6zWjQ0EPBGtQTcDAEEEEAAAQQQQCBKAgS8UYLmNghESiBEwFszefLkGgLeSIlzXQQQ6KsAAW9f5TivLwIi4P3oo4/ynn322ft1XZ+QmZl5zOPxPM8O3r5ocg4CCCCAAAIIIIBALAsQ8MZydRgbAj0QIODtARKHIIBATAgQ8MZEGRJmEAS8CVNqJooAAggggAACCCS8AAFvwi8BAOwuQMBr9woyfgQSR4CAN3FqHQszDQx4JUkan5GRIVo0sIM3ForDGBBAAAEEEEAAAQTCKkDAG1ZOLoZA9AWCA96JEyfWTJs2rdrpdFbTgzf69eCOCCBwZgECXlZHNAVCBbzJycnPP/LIIzxkLZqF4F4IIIAAAggggAACERcg4I04MTdAILICBLyR9eXqCCAQPgEC3vBZcqXuBUTAu2nTprzVq1eLHrzjs7OzjR28jzzyyGpJkryyLGvdX4UjEEAAAQQQQAABBBCIfQEC3tivESNE4KwCBLwsEAQQsItAUMC7qKKioq64uLimtLT0PxcvXtxI4GaXStpjnJs2bUrds2dP3lNPPXWfCHhzcnIak5KSnv/d734ndvAS8NqjjIwSAQQQQAABBBBAoAcCBLw9QOIQBGJZgIA3lqvD2BBAIFCAgJf1EE2Bw4cPp27cuHHI2rVrf6yq6visrKym5OTk5x599NGVkiT5+AeFaFaDeyGAAAIIIIAAAghEUoCAN5K6XBuBKAgQ8EYBmVsggEBYBAh4w8LIRXooIAJe0aJh1apVP/b5fBMGDRrUkpSU9NxPf/rTlcOGDRM7eNUeXorDEEAAAQQQQAABBBCIaQEC3pguD4NDoHsBAt7ujTgCAQRiQ4CANzbqkCij2LdvX/Jnn32W+9xzz4mA90qXy3VCtGh46KGHVgwePLhdlmVfolgwTwQQQAABBBBAAIH4FiDgje/6MrsEECDgTYAiM0UE4kSAgDdOCmmTaei67n7llVeyXnrppftOnDgxrbOzU09NTf3Tb3/72z+2tbW1nHfeeR02mQrDRAABBBBAAAEEEEDgrAIEvCwQBGwuQMBr8wIyfAQSSICAN4GKHQNTFX8+Pv7442mffvrp/W1tbVcfPXrUk56e/t///M//vCI1NfVYYWHh8RgYJkNAAAEEEEAAAQQQQKDfAgS8/SbkAggMrECogHfKlCk1brd7XVVVVfPAjo67I4AAAicFCHhZDdEUEOvtX//1X1P27Nlzf0tLy9X79+9PT09Pf+nXv/71Cq/XWz969Oi2aI6HeyGAAAIIIIAAAgggECkBAt5IyXJdBKIkEBzwTpo0qWby5MkEvFHy5zYIINBzgVABb0lJSXVJSckfFi9e3CjLstbzq3EkAt0L3Hvvvcm6rv+4sbFx5p49ezLT0tL+55e//OUKRVGOEPB278cRCCCAAAIIIIAAAvYQIOC1R50YJQJnFCDgZXEggIBdBPwB78UXX3y3oiiLKioqjhDw2qV69hynFfAua2pqEgFvdmpqKgGvPUvJqBFAAAEEEEAAAQTOIkDAy/JAwOYCBLw2LyDDRyCBBIID3srKyrri4uIadvAm0CKI8lRFwCtJ0o+sgDcnLS3tZbGD1+l0HikrK2uN8nC4HQIIIIAAAggggAACEREg4I0IKxdFIHoCBLzRs+ZOCCDQPwEC3v75cXbvBUTAK8vyD60WDYPT09NfEQGvw+GoI+DtvSdnIIAAAggggAACCMSmAAFvbNaFUSHQYwEC3h5TcSACCAywAAHvABcgAW8vAl6Hw2EEvDt27Bicmpr6injIGgFvAi4GpowAAggggAACCMSxAAFvHBeXqSWGAAFvYtSZWSIQDwIEvPFQRXvNQQS8TqfznmPHjs3cuXNnrmjR8Itf/GJlSkoKO3jtVUpGiwACCCCAAAIIIHAWAQJelgcCNhcg4LV5ARk+AgkkQMCbQMWOkalaD1m7R/Tg3bdvn9Gi4cEHH1zJDt4YKRDDQAABBBBAAAEEEAiLAAFvWBi5CAIDJ0DAO3D23BkBBHonQMDbOy+O7r9AqID3N7/5zQpVVXnIWv95uQICCCCAAAIIIIBAjAgQ8MZIIRgGAn0VIODtqxznIYBAtAUIeKMtzv2CA17Rg1c8ZM3pdBLwsjwQQAABBBBAAAEE4kaAgDduSslEElWAgDdRK8+8EbCfgD/gLSsru9vlci2qqKioKy4uri4tLX188eLFjbIsa/abFSOOZYHly5cnHTt27IctLS1X79u3L5eAN5arxdgQQAABBBBAAAEE+ipAwNtXOc5DIEYECHhjpBAMAwEEuhUIDHidTueiyspKAt5u1TigPwIi4G1oaLinublZ9OAVAe/Lv/zlL1eyg7c/qpyLAAIIIIAAAgggEGsCBLyxVhHGg0AvBQh4ewnG4QggMGAC/oB31KhRdzkcDn/AW8MO3gErSdzfOFTAu3z58hWKohwZPXp0W9wDMEEEEEAAAQQQQACBhBAg4E2IMjPJeBYIDngnTpxYM2XKlBq3272uqqqqOZ7nztwQQMBeAgS89qpXPIyWgDceqsgcEEAAAQQQQAABBLoTIODtToivIxDjAiLg3bZtW/Ls2bPntba2LhEB77Rp06qdTmc1AW+MF4/hIZBgAqEC3pKSkuqSkpI/0oM3wRZDlKYbEPCKHrx5okUDO3ijhM9tEEAAAQQQQAABBKImQMAbNWpuhEBkBAh4I+PKVRFAIPwCBLzhN+WKZxcIEfC+8stf/nIFPXhZOQgggAACCCCAAALxJEDAG0/VZC4JKUDAm5BlZ9II2FIgOOC95JJLaouLi2vYwWvLctpi0IEB7969e4ekpaWJh6wR8NqiegwSAQQQQAABBBBAoKcCBLw9leI4BGJUgIA3RgvDsBBA4DSB4IC3oqLCCHizs7P/eO+99zbKsqzBhkA4BQh4w6nJtRBAAAEEEEAAAQRiVYCAN1Yrw7gQ6KEAAW8PoTgMAQQGXICAd8BLkHADCHzI2t69e/PS09Nfeeihh/6oquqRsrKy1oQDYcIIIIAAAggggAACcSlAwBuXZWVSiSRAwJtI1WauCNhbgIDX3vWz4+iDAt4h6enpRosGh8NRR8Brx4oyZgQQQAABBBBAAIFQAgS8rAsEbC5AwGvzAjJ8BBJIIMRD1g6LFg1ZWVkraNGQQAshilMNDnjT0tJe+Zd/+Zc/er1eAt4o1oFbIYAAAggggAACCERWgIA3sr5cHYGIC4QIeKsnT55c4/F4qquqqpojPgBugAACCPRQgIC3h1AcFjaBUAHvr371qxWKotSygzdszFwIAQQQQAABBBBAYIAFCHgHuADcHoH+CgQHvOPHj6+eOnUqAW9/YTkfAQTCLkDAG3ZSLtiNAAEvSwQBBBBAAAEEEEAgEQQIeBOhyswxrgUIeOO6vEwOgbgSsAJeZdSoUXc7HI7bKysra2nREFcljrnJiIC3sbHxB01NTdfs3bs3f9CgQa88/PDDf+zs7GQHb8xViwEhgAACCCCAAAII9FWAgLevcpyHQIwIEPDGSCEYBgIIdCsQEPDe5XA4FlVWVh4uKSmpyczMXEkP3m75OKAPAgEB78x9+/YVpKenvyJaNDgcjtrzzz+/pQ+X5BQEEEAAAQQQQAABBGJOgIA35krCgBDonQABb++8OBoBBAZO4EwBb35+/oqlS5c2ybKsDdzouHM8CoiA99ixYz9obm6euX//fgLeeCwyc0IAAQQQQAABBBCQCHhZBAjYXCBUwDt9+vRql8tVw0PWbF5cho9AnAkQ8MZZQW0wHasH7/dFiwZrB++fH3jggRXJycmH2cFrgwIyRAQQQAABBBBAAIEeCRDw9oiJgxCIXQER8NbW1iZNmTKlqrW1dcmECRPWTZs2rYaAN3ZrxsgQSFQBAt5ErfzAzTs44M3IyPizaNGgKAoB78CVhTsjgAACCCCAAAIIhFmAgDfMoFwOgWgLEPBGW5z7IYBAXwUIePsqx3l9FQi1g/fXv/41AW9fQTkPAQQQQAABBBBAICYFCHhjsiwMCoGeCxDw9tyKIxFAYGAFggPeioqKQ8XFxesLCwvpwTuwpYnbu4cKeJcvX74yKSnpEC0a4rbsTAwBBBBAAAEEEEg4AQLehCs5E443gVAB79SpU6vdbvd6evDGW7WZDwL2FggV8JaUlNQUFBSs5CFr9q5trI4+IOCduW/fvsJBgwa9KnbwNjU1HR4zZkxzrI6bcSGAAAIIIIAAAggg0BsBAt7eaHEsAjEocKaAt7W1df0Pf/hD/vIagzVjSAgkqsCZAt7s7OwVy5Yta5JlWU9UG+YdGYHAgHfv3r1DRQ9eAt7IWHNVBBBAAAEEEEAAgYETIOAdOHvujEBYBAh4w8LIRRBAIAoCBLxRQOYWpwgQ8LIgEEAAAQQQQAABBBJBgIA3EarMHONaIDjgnThx4t+mTJlSww7euC47k0PAlgIEvLYsm60HLQLe5ubmv29sbLxm165dQzMzM1/9x3/8x1WDBg06cN555/FTLrauLoNHAAEEEEAAAQQQ8AsQ8LIWELC5QKiAd9q0adXNzc3v0KLB5sVl+AjEmQABb5wV1AbTEQFva2vr3x87dmzm7t27izIyMl771a9+tbK9vf3ApZde2mSDKTBEBBBAAAEEEEAAAQS6FSDg7ZaIAxCIbQEC3tiuD6NDAIGTAgS8rIZoC4iAt6mpaWlzc/PMPXv2FGdlZb3205/+dHV2dva+ESNGEPBGuyDcDwEEEEAAAQQQQCAiAgS8EWHloghETyA44B0/fvzfrrrqqmpVVdcvXry4JXoj4U4IIIDA2QXOFPAWFBSsXLp0qXjImoYhAuEUEAFvY2Pj3U1NTdfs37+/ODMz87V//Md/XJ2WlkbAG05oroUAAggggAACCCAwoAIEvAPKz80R6L9AiIesvT19+vQaAt7+23IFBBAIrwABb3g9uVr3AtZD1pY2NTXNPHjwYJHYwfuLX/xidVJS0n528HbvxxEIIIAAAggggAAC9hAg4LVHnRglAmcUIOBlcSCAgF0ECHjtUqn4Gee9996brGna34uA98CBA4VZWVl/+ad/+qeViqIc5CFr8VNnZoIAAggggAACCCS6AAFvoq8A5m97AX/Ae+WVV1YdP358yYQJE94WD1nTNO0dWjTYvrxMAIG4EiDgjatyxvxkxHp78MEHkxsaGr4vevDu37+/IDMz88//5//8n1XJyckEvDFfQQaIAAIIIIAAAggg0FMBAt6eSnEcAjEqEBDwzmtra1vi78FLwBujBWNYCCSwAAFvAhd/AKbuD3hbWlqWNjQ0zNy9e7do0fAX0aKBHrwDUBBuiQACCCCAAAIIIBAxAQLeiNFyYQSiIxAi4H37qquuqiHgjY4/d0EAgZ4LEPD23Ioj+y8g1tvvfve7pPr6+kVHjhyZ+e23356blZX115/85CdrHQ7Hjssvv/xo/+/CFRBAAAEEEEAAAQQQGHgBAt6BrwEjQKBfAgS8/eLjZAQQiKIAAW8UsbmVIfDoo496Ghsbbzlw4MDV27ZtK8/NzX33Bz/4wbOyLG+dPHnyYZgQQAABBBBAAAEEEIgHAQLeeKgic0hogVAB79VXX13t8/nepQdvQi8NJo9AzAkEBLx3OxyO2ysqKg6VlJTUFBQUrFy6dGmTLMtazA2aAdlaYPny5e709PQbdu3aNePzzz8fN2TIkI2LFi36kyzLn1xzzTX7bT05Bo8AAggggAACCCCAgCVAwMtSQMDmAgS8Ni8gw0cggQSsgNcxatSouxwOx8KKiorDBLwJtAAGYKp/+MMfXJqmzfj666+v2rBhw/T8/PxN8+bN+x9d1z+46aab9gzAkLglAggggAACCCCAAAJhFyDgDTspF0QgugIi4D106JBnypQpVdZD1t5mB290a8DdEECgZwIBAe8SawcvAW/P6DiqjwIi4HW73VO3bNly1ccff3z1kCFDNt9yyy0vK4ry/o033ri7j5flNAQQQAABBBBAAAEEYkqAgDemysFgEOi9QHDAO2HChL9OnTq1RpIkWjT0npMzEEAgggIEvBHE5dIhBQID3g0bNszMy8vbPHfu3JedTud7BLwsGgQQQAABBBBAAIF4ESDgjZdKMo+EFQgOeMeNG/fXGTNmVGua9h49eBN2WTBxBGJSgIA3JssS14MSAa/T6Zy2ZcuWGZ988snMIUOGfCECXvFn5Jw5c3bF9eSZHAIIIIAAAggggEDCCBDwJkypmWi8ChDwxmtlmRcC8ScQHPBWVlYeKi4uXs9D1uKv1rEyIxHwKooyfdu2baIH78yCgoLNt9566/94vV4C3lgpEuNAAAEEEEAAAQQQ6LcAAW+/CbkAAgMrQMA7sP7cHQEEei4QKuAVD1nLz89ftXTp0iZZlrWeX40jEeheICDgnbFhw4arRcB78803v6yq6rvs4O3ejyMQQAABBBBAAAEE7CFAwGuPOjFKBM4oQMDL4kAAAbsIhGjRcFDs4C0sLCTgtUsRbTZOEfAmJSUZLRo+/vhj0aJh89/93d+9LPrUE/DarJgMFwEEEEAAAQQQQOCMAgS8LA4EbC5AwGvzAjJ8BBJIgIA3gYodI1P1P2TNatFwjXjI2pw5c152OBzv8pC1GCkSw0AAAQQQQAABBBDotwABb78JuQACAysQHPCOHz/+f6dOnVojyzIPWRvY0nB3BBAIEiDgZUlEW0AEvC6Xa8rWrVunf/TRR9fm5+dvrqqq+h9d198n4I12NbgfAggggAACCCCAQKQECHgjJct1EYiSAAFvlKC5DQII9FsgMOB1Op0Ly8vLD4kevAUFBavpwdtvXi4QQsBq0TBp06ZN0z/++ONrCwoKtoiA1+l0fnDttdfuAQ0BBBBAAAEEEEAAgXgQIOCNhyoyh4QWCBXwTp8+vVrsTlq8eHFLQuMweQQQiCkBf8A7evToJbIsL6yoqDB68BLwxlSZ4mowIuBNTk6e8Pnnn0/zB7zz5s17RVXVD2+66SYC3riqNpNBAAEEEEAAAQQSV4CAN3Frz8zjRICAN04KyTQQSACBoIB3QUVFhbGDNz8/fw07eBNgAQzAFK0evOM2b948ZcOGDdfm5eVtvfnmm/+s6/pHc+bM2TsAQ+KWCCCAAAIIIIAAAgiEXYCAN+ykXBCB6AqIgLe2tjbpyiuvnNfW1rZE9OBlB290a8DdEECgZwJBLRoWlJeXHywtLV1PwNszP47qvcC6deucO3fuHLN58+bJn3322awhQ4ZsmT179iuKonxy00037e/9FTkDAQQQQAABBBBAAIHYEyDgjb2aMCIEeiVAwNsrLg5GAIEBFCDgHUD8BLm1tcakBx980HiNe+GFFzpbW1sv/eKLL0Qf3utzc3M3z50792VJkjZt3rz5oDjmgQce0MXvsiwbv/OGAAIIIIAAAggggIDdBAh47VYxxotAkAABL0sCAQTsIuAPeC+66KI7FUURPXgPlJSUiB68T9CiwS5VjM1xWmtL/uijj9JaW1uTU1JSnB0dHbLb7XZs2LBhwpdffjlxy5YtE/Py8rZPnjx5XVZW1gcjRozYo2maLsuyT9M0b3Z2dltZWVlnbM6QUSGAAAIIIIAAAgggcGYBAl5WBwI2FyDgtXkBGT4CCSQQFPB2tWgg4E2gRRChqT766KMep9OZsnXr1uEdHR35brc7RVEUhyRJruPHj3+3rq6uYs+ePSOzsrJqzz///K2yLH/icDj2KYri83q97V6vtzkjI2PX8OHD6++5555OdvNGqFBcFgEEEEAAAQQQQCAiAgS8EWHloghETyA44B03btxbV199dbWqqh8sXry4JXoj4U4IIIDA2QVCtbNuLgAAIABJREFUBLwHhg0bJnrwrmUHL6unPwKPPvpobnt7e+kbb7wxva2trdzlcmXJspys67rn+PHjQ1pbW7MbGxuTUlNTxU7d4y6X67DL5WqUZbldVdUGTdP2l5aWvjFt2rRNGRkZ9XPmzFH7Mx7ORQABBBBAAAEEEEAgmgIEvNHU5l4IRECAgDcCqFwSAQQiIkDAGxFWLipJ0h/+8IeCY8eOjXzuuefmNjQ0jNM0LVuSpCRZlp2dnZ3JnZ2d7o6ODsnlcklJSUm6w+E47nA4OiRJ8jocjvqkpKRdI0eOfPZ73/veuydOnDh01113eYFFAAEEEEAAAQQQQMAuAgS8dqkU40TgDAIEvCwNBBCwi0BQwDu/vLz8IDt47VK92B7nY489Vnj8+PGRf/zjHxfX1tZOPX78eI6qqi4xalmWu37pui5pmiYpimJMSLyflpZ2ZPDgwdvLyspW3nrrretaW1v3EfDGdr0ZHQIIIIAAAggggMCpAgS8rAgEbC5AwGvzAjJ8BBJIIDjgFQ9ZKy4ufqewsJAWDQm0DiIx1ZdeeimzoaGhcMWKFXcdOnTomoMHDxZ5vV6xg1cSoa74XYS6/oBXfCzeVFWV8vPz95577rmbSktLV8+fP/+9pqamo7RoiESVuCYCCCCAAAIIIIBApAQIeCMly3URiJIAAW+UoLkNAgj0WyBUwFtSUrK+oKDgSXrw9ps3oS+wbt26pObm5oyVK1cuOnjw4HVfffXVRSdOnEgTQa7YpSuCXYfDcVrAq+u6XlpauuXyyy9/Nycn57klS5Z88tJLL7UvX75cS2hQJo8AAggggAACCCBgKwECXluVi8EicLpAiID3zWuvvba6s7PzQx6yxopBAIFYEggR8O4vKSl5h4A3lqpkz7GItfXYY4+5t23b9nfbt2+/bsOGDdPb29tFH17J5/MZIa9/127Ajl7Ri1c/99xza2644YZXPB7PGw888MA3siwT7tpzGTBqBBBAAAEEEEAgYQUIeBO29Ew8XgTOFPB6PJ4P5syZ0xov82QeCCBgfwECXvvXMJZnMHv2bMf5558//tNPP73qgw8+uKWtra1I9OEVga74FfgmPnY6nb6UlJTj55xzzmsLFy58QZblDT/84Q/3x/IcGRsCCCCAAAIIIIAAAqEECHhZFwjYXCBUwDtjxozq1NRUAl6b15bhIxBvAgEB7x2KoswXPXjZwRtvVR64+SxfvlwZPnz4uS+//PLE999/f2lzc/N3Ojo6jDYN/lYN/l28Ykevy+Vqz8nJqR82bNh///znP3/a7XbvuPrqq48N3Ay4MwIIIIAAAggggAACfRMg4O2bG2chEDMCBLwxUwoGggAC3QhYAa9SVlZ2p9PpJOBlxYRVQKyvV199tfBPf/rTmI0bNy6tq6u7qL6+Pk/03vU/bM2/k1cEvGlpaU0jRozYVVRU9MJ99933bGdn55EZM2a0hXVQXAwBBBBAAAEEEEAAgSgIEPBGAZlbIBBJgeCAd+zYsW/OnDmTHbyRROfaCCDQJ4HggLe8vPxAaWkpPXj7pMlJwQJifX3++ecZf/jDH8q/+eabxdu3b798796954UKeEWf3czMzNpLL730k8LCwj/9wz/8w0tNTU3tl156qRdZBBBAAAEEEEAAAQTsJkDAa7eKMV4EggQIeFkSCCBgF4EQO3j3i4A3Pz//qaVLlzbxcCu7VDJ2x7lx40bXE088cV5LS8vNH3300bQvv/xyrL8tQ+Co3W63Nzc3d8eMGTNeGzp06GsPPvjgOkmSdFmWT23WG7tTZWQIIIAAAggggAACCHQJEPCyGBCwuUBwwHvFFVe8IXrwpqWlfchD1mxeXIaPQJwJhAp4i4uL3yksLCTgjbNaD9R0xBp78MEHhx4/fnz6m2++OWvr1q3X6rruFH9W+tszKIqip6amtubl5W2+/vrrnx8xYsT673//+58P1Ji5LwIIIIAAAggggAAC/RUg4O2vIOcjMMACBLwDXABujwACPRYICHjvcLlc88vLy/eLh6ydc845Ty1cuLCZHbw9puTAswisWLEiW1XV0StWrLjpyy+/muf1dqb4fKpb01RJkmXJoTi07Oys+oKCgo9vuOGGNZdeeumn119//S5QEUAAAQQQQAABBBCwqwABr10rx7gRsAQIeFkKCCBgFwECXrtUyt7jXLduXVpTU9Pw//zP/7xp+45dt9fV1ua0trakyrIiiV28iiKrJaXD9pWWFr8z46prVkyYMParcePG1dl71oweAQQQQAABBBBAIJEFCHgTufrMPS4ECHjjooxMAoGEECDgTYgyD/gkv/32W8+RI0cG/+6RR248eODw4q++/LLk2LGj2YriD3gVX9mosq3fOe87b48de/mqGTNm7CkrK2sd8IEzAAQQQAABBBBAAAEE+ihAwNtHOE5DIFYEggLeO8eNG/fG1VdfXZ2SkvIRPXhjpUqMAwEEhEBQwHvb6NGjxUPW3qVFA+sjnALiz8Uvvvgi6bHHHpt17FjT7R9++MFFhw8fLvT34HU4HJ2XXXb5u5WVFa8XFAx/+h/+YVmdLMtqOMfAtRBAAAEEEEAAAQQQiKYAAW80tbkXAhEQIOCNACqXRACBiAgQ8EaElYsGCVjrzPHTn/50XEtLyw1vvvnW9IMHD17g9XoVh8OhpiQnN48ZM+bVieMnvq64st78+c+XNsqyrAOJAAIIIIAAAggggIBdBQh47Vo5xo2AJSAC3kOHDnmmTJkyr62tbQk7eFkaCCAQqwIEvLFamfgc13/8x39c0NjYOO6Zp56ad/DAgTEtbW3upKSkEzlZOUcuHzPm6dk33fhGUlraJ9ddd93x+BRgVggggAACCCCAAAKJIkDAmyiVZp5xKxAc8I4dO/aNa665prqtre2j73//+/QUjNvKMzEE7CcQKuAdNmzYO8OHD3964cKFzbIsa/abFSOOVYGXX3658MihQxesXrP2zgMH9k05fPhwVlZmZkvpsOF7Lx5Vtmrerbf+b5vXu/Oaa67piNU5MC4EEEAAAQQQQAABBHoiQMDbEyWOQSCGBYIC3jtFwCt68La3t39MwBvDhWNoCCSggBXwymVlZXe4XK755eXl+0QPXgLeBFwMUZjyxo0bM/bv3Dl0xeonlu7ft3fmN99+W5RfkH+sorzi6+HDh/3xjttuqx5ZUSH67/qiMBxugQACCCCAAAIIIIBAxAQIeCNGy4URiI4AAW90nLkLAgj0XyAo4L1NBLwlJSXiIWvPsIO3/75c4VQBXdfdL730UuafX3r57p27dl6/8ZON5w8/55za6dOnf56bl7dy7ty5751zzjkt7Bxn5SCAAAIIIIAAAgjYXYCA1+4VZPwJL+APeK+88sp57e3t7OBN+BUBAAKxKxAY8DqdThHw7h02bJjYwfssAW/s1s2uI3vhhRccLS0tKV9v+3re9p3fztq44ePvDh8+fN+sWTd8kJKW8uxVV131ybnnntvJA9bsWmHGjQACCCCAAAIIIOAXIOBlLSBgcwHxF9ixY8e6p06dWiUC3ssvv9zowUuLBpsXluEjEIcCoQJesYN3xIgRtgx4ly9frkyaNEk5cuSI68SJE0qG16u0eDzGayt3W5ssZWV1VbGhoUFKTU3Vw1HW9PT0Pl2npaUl7K/7siVJajXmGjizUz44Zcpt4tiAt8wzfhAk1ShJjQGfOmnZIDU0SF22gTZivkpbm/tQU9P132z/5qqPP/543LDSYXuuv+HGdxWH8mpycvI2r9drWKakdOqNjf7rNFh3EvMIfL+n1bPOaZCkzqCanxxfvVRff/J6vavpka4TM06Ya6G2p0OL8HFJSf41ltt1p56su+D5Jycnaw6HQ21tbfXNmTNHjfCwuTwCCCCAAAIIIGB7gbC/0Le9CBNAwGYCAQGv2MG7ZMyYMa/PmjWrurW1dQM9eG1WTIaLQJwLBAe8o0eP3iN28J5zzjnP2W0Hr5jL7t27Pdu2bctsa2vL173eQbIsp2ia16k4FEVVZYei64ostocquq5KkqppXp/T6ZZ0XVcUXTeCOUVRxNckKagLrOIwzgn5Js4JPr67paMp2mmv+RySJGmqbH7eKUniY/GmaZpsfuC0Platc52SpnUa7zsc4n1NNg5zOMxzJEmSZfF74Mfm9cXnNU2WHQ5xhirJmviMLPuvIeaqabosviyOM0ciPuuQFEXWxZukqpKQE6eJX8JQ/O7TvbosOzWn06X5fOJ98bA+p6QouqJ5vZ5vduyYumf37su2bd16buHQoY3fvfSyHRlZg97NzsjaJYYhrq2qPnGezyE5VF3x6eZ9FV3zeg0LWXaa8zBs/FKiqidraBRVV3TxSfG7ON9803RFdxjjUiWf5BT3FHd1mMeL43w+VXI4NF3yiXErus+Yu2RcRywOh8MREOr7JE0Tn5ckhy4+75N06+s+nzke8xxNFx+feq4kSd7uVsvZv66qqiy5JElVFdnpFPVSZbFSVNlY7kZNzTdFVsQCkxVZU2RzrVhrSozPrK5ZZVl2aaqqWktCkxWP53haenpTkqIcmj59elP/RszZCCCAAAIIIIBA/AsQ8MZ/jZlhnAsEBbx3jhkz5g0C3jgvOtNDwKYCIXbw7rZaNDxvt4BX/Le3vaF96Jfffnnurj07LkpxuwenJKemybLuliTJJUuyQ9Y1I9WTZRHxST5N17xG7CUpkiZpkizJum5kl5Iuif+X/C/LdEkzQi/jkxF703VJVoyrm/fVjXDW/Iyk67L5rmKM0viUGJHITo0zzBDWvIYs6bL4H/McWbe+ZrwjZi8+pRvzFpGsmL3pImZoXdv4oOvt9Nenuq6Zg3IYZkYcLNx0SVM1n2koixTbiE51WXHoiqQoDkVytRw/fmFDQ8OwgwcOZGVnZXUWl5Y2elyuHQ6nclTTZE0XwzeCWPGwNU0zf/nDVSN+lMSohZA5eb+RaWHO2DhfTFjXNEPK/FiXNOviuoiHrXIb4zVWhSEg60bMLOalKVbdDSOz/tY/Bhi1kASEJsnGmjG+ZK0RxZiE+B+zPpp1nHWNgFVkjKoHb2L45mFivv65ihoadfYX2QrwjcmLz4mLG0mvSKcdxvI3PjJ+F18RV9QMZvPSsgikdVn3qrrq1XyqT9UktyfpWGr6oIOy2/HBIw8/vIM+yT0oGIcggAACCCCAQEILEPAmdPmZfDwIEPDGQxWZAwKJIRBPAe+jjz7q6WjrGLtp02cTNm78eIrH6cpNS01JkXUpWdJltyIbWysVSdfMaEukeWJTrgjtzOBWBHqaauW7IgPt/SqwErJuTzzluMD7BLwOtMI8MbqTb0aOK5JJ/6dEgGe83xX+mR8Z/98V1ooUzx8OigjPyK/FBEXOZ0TF4l0z0jWPMwJU46si+fTfzf+OkZaKixjJqXVDK1MWG3tFCCuOVXTFIXb4GnmzOFZWFFlWVdXT2el1tbcfl91uj2jnoGmapookVhMppMgdFZFYKsbddZE+GoGxVaeuIZmZqjVXI2w1B2Mkq8bXZEkxkmehYZ5/MnS1BmkdaoiYMMY7gueUkN+avOF68n3zmga5OayTRl3jEcsuQNFYc+I4I6P1+we/H7yIrOOMLNusbZe8WUQj1u8qiLUGZF0X/yJg4ovsVjcGY7wvFpOxUMSExb9vGJTGUcYvr09VOzVV7fT5fElJyYczs3O+TUlJXfXAA//PO5dccomPXsndfqNzAAIIIIAAAggksAABbwIXn6nHh0BwwDt27NjXZ8yYUXPixAlaNMRHiZkFAnEj4A94L7jggsVut1s8ZG13SUnJeyNGjLDdDt577703OTUp6dqvv/x6+qbPPpkw8rzvDBp98cUOXVXTJU3ziH2bZqhlRIZmQGnuyBT7Gc3NpyL1NfIuS6YrqxN5nHiJZu2HtKLDrgzY+JoIx8J7nLFj05/Ldm0mPrlr9+TuXrHT9+RuY+t9M7Az3sQuTxFs+8dnRHrGnIzs08qyT4a94mJdW0KDAl7LoSvMNGJCKw83bykUzcjTjBC7MmmjALLYLapoqiarqmhb4JScTpekaT7RM0MS+4IdDlkSW33FtlRxHU31mbUSca35Kf+eXpFDGp8337oC2ZNBq4g0/btdjfYKxqWscwy2k2GtmQF35edm8msM+rQd3ebt/HOzjjN+sy4nxqRYQbAuAlP/jltxnvWxcSdzTOZbcNjrn5P5NXNHd8D5Vm3Nz4k+Gv6d3yffMReuFeAbw7OOs/7hwEz1xT9tGNG32L0rviHMM5xO/Xj7CW3Xvr3a0WMNtQ0tzdszM7Mfe/jh3/x17NixHezijZs/CpgIAggggAACCERAgIA3AqhcEoFoCoQKeGfOnFl9/PjxjfTgjWYluBcCCHQnEBjwulwuI+C1evC+YLcWDffff3+q5PXevGvnzplbN30x5qrp05NuvPFGXe3sTNe9Po+sGVsUjdDR3Cdqbub072EVP2ZvRGHmj/4HhLVWaOcPeM1mDSfDOCP7Cz5HhIIiMQs4ztzRGiII7slxwWMICgRPBrenhszBweEZj+vhnHo098Cg1dgsHRBeWlmptYnY3NRr7tT1qV5JEzt/RYjrUCSHQ1gZUbvoKWuGzKITr9Nsx2AEkmetU0+Nejh3G9XTNA9ee2b8K6JbY+t2wH8cjJ3SxveDLMmKQ3wnSD5dl9zJyVJjS7P08aefSFu+/PLIpi1bd+YNzvu3v7zxl9eGDBnSTsDb3X9h+ToCCCCAAAIIJLIAAW8iV5+5x4UAAW9clJFJIJAQAgEB7x1ut7uqvLzceMja8OHDbbWDV8zj4YcfTmuor7tlz87dM7dt3jRm3i23pS9evNghdXS6tM5Oh2y0DfCHXuZP/Jtv1uZXkRj6Q1hzY691fGBgeWp4aR4TzuO6eshaYwt1bTGHk/1XzzyGnh7nn5P43Qqg+zgnqxGCNb5TdzyfbGpw6pz8Aa+mixDXv+/X7BTQtb3W2BFs7Ac2P9/VSeJM/r2d++lhqFmAM/n3tO7hrFNP5+Q/7gz/uHCyE0XA+jdaPpj/IKEoxkPWVF2XnMkeqaG5Wfpo40bpvQ8+OPrmX9/enZOb89s/v/baXwoKCk4Q8CbEHxNMEgEEEEAAAQT6KEDA20c4TkMgVgTEI7glSXKfd955VR0dHXeKFg3s4I2V6jAOBBAIFIiXHrxiHo899lh67f49t+7asfvaLzd/MWbRwkWD/v6upU6to0PWOzplyadajUrNvrL+8E5s2DWiXiPgNUPFk89Ss16WnbZ70zzutB+tD2zRcMYfu/fvDrYeDNbj44J2mlpjPRnw+q/Xw+N6NCcxzeAdxmebuzUGf0cDsy+t6XRKG4vTjzM7IZghs9HiwaiH6e9vFGse4O9o4Pf374zu6Vh7elxQy40e1+lM7RaC697DOgXvmj6l7v5anJyT2Xkh+NpBQbXVKtjswGs15jDalog2EFbAK0uSM8kjHW1qkj74+COp+p13jr365ht7B+fk/Obl119/lYCXP0sQQAABBBBAAIGzCxDwskIQsLlAQMA7LyDgrXE4HBvmz5/fZvPpMXwEEIgjgeCAd/To0cYO3nPOOec5O7Vo8Ae8B3ftqtq9a9esr774YuzCqvnpdy++w+Fr75C0zk7JCHh1XVKstqtmtiV6oVrPrNLMgFf0fT1ziwZ/qwQziOz+uOBWDv7AuKsXblBLBS1gd2pgW4agFg3+fq6ntYboy3Hhm5OwM0NDfwgrjKzd0l29hE+du6bpkq7qRusFf99d0ZJBFW0ZrMxd9OSVZYfVv1c1Q+Ozzr23c4qzehrmVq/eoDYWumS1Kul6kJ0Z8qqqJmlGaRRJFR/LshHw1jc2SO98+L70zocfNv61pmZfTnb2r1c++eSfL774Ylo0xNGfBUwFAQQQQAABBMIvQMAbflOuiEBUBUIFvLNmzaqWJGkjAW9US8HNEECgG4HggLeiomJPSUmJPQPeBx9MP9TcPG/vrp3XfbV5yxULbq1Kv2vRYkVtPyFpnV5J96nGI7schono/Wo+8MsIJI3PGE1djf27ZtDbTeuFri9H4DgRhhrDCHFt41PWLtGwHud/FtcZ7mspGQPrdu7+hRe8yzawtYH5NV3TJBHyOpwOSVaEvmL03BUPYDNbJMtGP14jjBf9kzXRQEDsU7XC+f4Y9WpO1qS7nXvgcZGok/lwt7Ouj64GJIG7zP17vU/WwAzUzTdRg66AV1Ek8Sg2Z3KSdKSxUap+7x1p/UfvN/7tnfX7cnJzf/3q62/9mR68/PGCAAIIIIAAAgicXYCAlxWCgM0FCHhtXkCGj0ACCYRo0bDX6sH7rN128K56+OG03XV18/bs3nXd11u2jr9t7q3pd92+SFZPmAGv2MEbHPAaP55u9Xrt6msrHjSlmz/o3v1LNv+P45/tyFNDtjMf2ZfjznZOiBYS3U3plLYTvZ2T+SP+J9tWiPNPfuwP0oOvauzgFTurRbirmK0bNE2TdFXs1DUDeLGD19wxLb4mAl7RKtbfkiLUOMM198CA3X+fvtSpp5bhqGfouft7IOuyCHLNdSsCXuNNPMjOeuagJiuSpsiS+N2VmiLVNTZIf3tnvbT+w/cb//be+n25Q/IfWvv0c3/+4osvjs+ZM8csBm8IIIAAAggggAACpwl0//cJ0BBAIKYFCHhjujwMDgEEAgQCA16XyzV/9OjRIuB9Z/jw4bYLeEUP3voDe2/Zt3P3rK+3bhtfNefmQXfOX6BoHZ2S7vVKshHwSmaLBiPgssJZ4xNiV6rYwWu1FjB28p5tZ65ADA7SjKQs6MFs4T7O/zIxsM9rqPv257jurn3mOZltAbr+p+sBdv490ebSO93IDHL9C9OshfHANeuJasbmXX+Lh4BeyaGvF2rufZ+Tvw/waf2WjZsH3qsv9+1Pnc5S90DLoN7Bor2F+TA7SZLEDl7jW8EMeEVHDNHAwQh4FUVyp6VJR5oapb+ur5HWv/9+09vvrt9fVFz02yffePHPwzKHtciyTMDLnygIIIAAAggggMAZBAh4WRoI2FyAgNfmBWT4CCSQQHDAW15evq+kpOSdc8455xmb7eBVHn/8t+kHdtbfvHfnrmu/3rJt/G2zbx50x/z5Dl303/X6JEXVJEU2d+aaHQ6MqMsMEcWD1oxwVzeeKWa2APAHeIG7dM+0M/TMO1dDPoyta42F+3qBizfc1+7+eif3PZ8McU9/YRsU8Bp9kEWoa20hDch5DTv/g9X8eWbXQ9a6PhEUtgfX7Wy7ebufkzmcgTiuP2vKnz2HGrf52DvzG8GqjthFLYJdEfDqkqTKkqQqipSUni4daW6S/remWqp5//2mv737zsGCoqKHnnn+xVeGDSPgTaA/KpgqAggggAACCPRBgIC3D2icgkAsCQQHvGPGjHlt5syZNU6nkx68sVQoxoIAAiLUNGKesrKyO6wdvPutHbxP2y3gXfP73w/asW/f3D07d1z7zdZt426bKwLeBU6pU+ze9UmKJgJe8xFqIkzUxS5REWmZzXi7djUa7Rl60nmB9XOagNFi4eRWXPPr/t2i/qODPxbniF+qatXFDN1PuVZXfwErkBf1sx6KRxlOFwjZDqMrKLcMxXe+cBfhrvglvgesXrw+SZJ8siQlZWZI9SLgrV4nVX/wfvO6d985lDuk4FdPPvP8y7RoYOUhgAACCCCAAAJnFyDgZYUgYHMBAl6bF5DhI5BgAiLkveCCC+70eDwLRo8eva+0tFQ8ZO0pmwW8jv9Zsyb90y+33Lx3+45rvt5iBLwZdy5Y6BABr+TzSbLqb9EgXmqZ7RjMgFf89L8Z8Ipg159PEvL28hvBeAXrf/iX2YnhZE4e+EFQem4F7EbQ6G+d0fXwO/NlcdfnjU2nxr9JmC00COJDpLv+TwX9leKUDy04/8ZpTTx0UHSoliWfpks+XZd8ki4li4C3pTko4M371ZPP/ImAt5ffHhyOAAIIIIAAAoknQMCbeDVnxnEm8MILLzjGjh3rnjZt2q3Hjx+/kx28cVZgpoNAnAkEBbz7S0tLRYsG2wW8L764MmPLJ1/P3bNjuxHwzp9zy6AlCxc69I4Oo0WDCHiNbgxGQCh+GN0KeK2usP6+pMbXrZT3TB1WA1+sna1Tb6SP68lSHIgXlmYHjFPT166+ryEGLUJb8XUjZA/eAdwV8Jrhrv/r/t8H0j+c6yOQJRxzspJx87Jn3FVthuTioWuK4jT+ocOnapJX04yQNzkrUzoaFPAOGVLwq1ff/OvL69at4yFrPfkG5BgEEEAAAQQQSFiBgXgdnrDYTByBSAj4A96pU6fOa29vv4OANxLKXBMBBMIlYAW8S9xu94KKior9xcXF7xQWFj61dOnSJlk2O9LG+puub3S9/uLOzA8/3zBn97c7r/nqiy3jFtx8c/pdCxcoWrsIeMUuXlVyiIBXPFTN2Popfizdek88ZErTugJEXoyFv+JGiGtdNjAYDQ4iT/maFfoagadorxEQVIYKkcM/avtf8WybnA1rEcSLHbwupyTJiuRVVSPg9Wq6lOIPeGtqrBYN7x4qKCz69V/eeOvlrKysVh6yZv/1wQwQQAABBBBAIHIC/J0icrZcGYGoCAQFvHdefvnlr11zzTXV9OCNCj83QQCBXgoEBrzl5eUHxA7egoKCJ+0V8Oqut156Keu9jR/M3fnNjmu+3rz1igU3z027e8FCRezg1Y0+vKoksl3xy3y4mtmPwXreWldPV/Gj6tYT1rok/Tsqz/a4LiMr8z+7ynpffC70Y65Ou0Wvj+tpdwKzoUH03s72SLpAI//7gUai8YLxvDX/rt2uh+FZu3eNg60DzCqe8tadv//g3h4XeJNI1TN4rQRXrNdrL8DOf+0u866g3GpLIgJehyLpiiKpmi55NVXq0DQr4G2R/remRqr54IPmv7377qGi4qG/fvIZHrIWve8o7oQAAggggAACdhWI5mtwuxoxbgRiWoCAN6bLw+AQQCBAIOAha3dNxNbPAAAgAElEQVQ6nU6xg/egtYN3rZ0C3q1bt7q3b9+UtfHDz+fu3L5d7OAdu3Du3LSlCxYqRg9er0+SVJ+kGC0ARIMGzdi9a/zIv6SYHV3FQ7usFgHm/t6TwWhgICi2NPtDU/9x4sFtgef4m0CE67jAYPTk/uOeLeVoB7xiVD0xCjWnwJDzTP6Bu4DPVqeeHteTsUajnuGce3dzMh6taKxjzfx3jq6kXJZ0RZY6NV1q13wBO3jXS9UffNBc/e57h4YWFxLw9uxbj6MQQAABBBBAIMEFCHgTfAEwffsLEPDav4bMAIFEEhAhb1lZ2RKn07mwvLzcCHiHDh36hJ0C3o0bN7p27tyZueWLz2/e/e32a7/c/MWYBXPmpi+dv0DROzol2euVZNXsuyv27KpWD16R9iqBAW/XQ7xCB7z+UNIfxgWGlGd7v6fHhWphcKY+r4FjOdN69Z/b9eKyp9t+e/INcJZXrMHhbE+9Yv243vZU7m09u+vp29/r+QPxk+UV3w8i4D15ZX/Ae0LzGT14jYes1ayXat5/v6X6vfcPFhYV/eap159/eVjmsBZaNPTkG4VjEEAAAQQQQCBRBQh4E7XyzDtuBAh446aUTASBhBDwB7yiB+/FF198KFIB7/Lly9M6OjqSPR6PPGjQIF9RUVGnJEmds2fP9vW316+u686XXnop4/NPN966e8f2a7/cFBjwdkiy1ycpPjPgFdsVRcArfsDf6OsqAl7d2sErwi6jR6893k4P7E6OO+TO3UgEvIFprj3YEnaUodaL+AeP4IBX9N89oZoB75HWZumt9eulmg/eb6l59/1DhSVFv/7/nlnxykUlFzUT8CbsUmLiCCCAAAIIINADAfv8raIHk+EQBBJRgIA3EavOnBGwr4DVg/dOt9u90N+iIScn54lly5aJACdsD1n7yU9+Uu5wOEYkJSW5MjIymi644IKDHo+ntqioqOHpp5/2Ll++vM/30nXd8eKLL2Z88smGeXt37jAC3kU335L+/YW3Gz14RcAr+zRj9248BbwDueqCd5MO5Fi4d88ECHh75sRRCCCAAAIIIIBAOAQIeMOhyDUQGEABXddFO0b3eeedV9XR0cFD1gawFtwaAQS6F/AHvB6PZ0F5ebmxg9cKeJtk+WR3zu6vFPoIf5/f66+//sbOzs4Jra2tGS6XqzU7O/uQruuHXS7XkfT09KYhQ4Ycmzhx4lGPx9Ny5ZVXtotWrj29vz/g3bjxw6q9O3fN+mbL1stvn3tz2t9bD1kTPXgVn2oFvJLZosF6xeVv0SBpVvzV9QCqvs44fs8L3AAcKuDlRWxs156AN7brw+gQQAABBBBAIL4EeG0cX/VkNgkoQMCbgEVnygjYXOD888+/MykpaeHo0aONgDctLW3Nz372M7GDt98/1G/9N9Fx8cUX39vW1ja3vr6+wO12S4MHD27JyMg4lp2dfSQvL29/YWHhV+Xl5Zv/b6uIXcXFxXU7d+7smD17dteu3rONRQS8a9euzdy6edNt+/fsmbXjq68uWzB7TupdVbcZO3jFg9YU1b+DVyTHokGD2aLB/5A1I+AVvUh5JXbG1dzdFuuBeKCbzb/1ojp8At6ocnMzBBBAAAEEEEhwAf5akeALgOnbXyA44B0zZsxfrr322mpFUT6ZP39+m/1nyAwQQCDeBL7zne/ckZSUtOCSSy45XFxc/G5KSkrYAt5169Y5r7zyStf555//49bW1psbGhqKNE1zu91ur8vl6nC5XO0ul6slLS3tcHZ29v7k5OTDGRkZdYWFhUfz8vLqS0uHHs3IyGkcOjSrOS0tr3XkyJEnZFn2BtZA9OB99tlnMzdt+mzh/t27rv16y9ZLb58zN/Xu+Qtk/cQJ6eQOXkmSFN3owCuCXF3Xux6yZoS7du8nGyqON15Zhs7pjc/24pXnmXr+dj3MTReBOW+xKkDAG6uVYVwIIIAAAgggEI8CvC6Ox6oyp4QSCA54L7vssr/MnDmz2u12E/Am1EpgsgjYR2DkyJGLPR7P/EsuuaR22LBh72RlZT1xzz33tIRpB69TtK0ZOXLk/S0tLbc2NDQUe73eFE3r2g+qK4qipaamtmVkZDSnp6c3Z2ZmHsvKyjoyaNCgQxkZGQc9HufhpKSkutTUQfUZGRn1xcXFx0akjjjhLHJ6L7zwQp+IbV96aW3Ghg3bFu/btXPWl5u+qFw4Z27q9xfeLvl38MqiRYO1xVS3dvCKgNfcw6tIZouG3gWeMVXhM+61NvsOh3rTRcjdi0mc7ViD1gh4eSnbC9KoHhqOgLegeOhvnn32Ty+XlJTwkLWoVo+bIYAAAggggIDdBHhVbLeKMV4EggRCBbyzZs1a53A4PmUHL8sFAQRiUWDUqFEi4K2qqKg4VFRU9G5ycvKTP/vZz1rCMVbrv4nO8vLyn7e0tFTV1dUVdXR0JItwVYS8xi5aRTFCXofDocqy7HM4HD6Xy+VNSUk5npaW1pqc7G7MyMg8OmzY8MMlJaVfXnZx5ZaMITn7CwoKjjidzpZhw4b5fvvb36Y2Nx9bsm/X7uu3mQFvyg8W3i5pYgdvp1fqCngV8ag1TdJ0697WHl5jB68R8Nr0pViEA97ugmAC3nB8t0T2GuEIeIuKS37z1LPPv7xz586WyZMni39c4Q0BBBBAAAEEEEAghIBN/1ZBLRFAwC8gwozdu3e7p0+fPq+jo2PJ5Zdf/qpo0UDAyxpBAIFYFRg5cuQil8u1oLi4uCM7O/vbrKysvymK0qbrutbZ2amrqipCWNm/o9fpdIpgVnY4HF1TEh9bX9fEef6HpMmy7HQ6nZ633nrrlrq6umnNzc3ZPp/PLU4U4a6xizYgVPXv7FUURXK73WpSUpLX6XScSElJPp6dndWUMShjT05G9g7Z6TrodDuPKC5Xy6BBgzpSUjzuxqNHZxw9XHv5/t27Ryyae7Nn6YKFktbebgW8mpHdyg5JxLtd9xa7dxWjX4M1Fbu+EutLwGsE2qFXZfDlutu9a1yKHbyx+i1ujIuAN6bLw+AQQAABBBBAIM4E7PrXijgrA9NBoO8CBLx9t+NMBBAYGIFhw4bd7nA4FicnJ2fl5uZ2/t+evPvdbne7ruvejo4OI+AV6a3D4dDEblvREkF8LN78I7be1zRN8+m6Lnb2eRVFUSVJ8ui6nvb2229fvGvXruFWuCvONx9yJstG2BoY+PrfD9QQxzmdipSelt6eOSijZdCgzOaM7MyWQdlZbTk52R2DMtK1Pdt3Fh+rqxtyorlp0O1zb3Hcfdt8Se0KeI05SIpDNgNe8X9WD964C3hPCavP3KLhbKtN68MrUgLegfn+7eldCXh7KsVxCCCAAAIIIIBA/wX68HK6/zflCgggED4BAt7wWXIlBBCIjsCkSZNuVFV19vHjx/MURfFkZWW1izBX3N3nM34KWxY7eMU7mqbJ4pcIea1fRtArdvPqui7CYFXTNKPVgtPp1FRVdfp8vuQdO3acU19fn+/z+RTr/K6ANzjcFR+LHbxGIKvIkgiYxc5e8bHH5VaTPR6v7HB0OlyuDqfHfWJw7uATuXk53paG5mxfe/sgh6om3T73ZuXOW+cFtGjQJIciS7JDlnTZeMzayYBXVgKa0XbXjCA6Nen1XQKHHRzwWg+V6801/Q9g63runHgGnfUq1Wjpa216Dmzva/bf5aVsb5yjeWy/At73P2iuefe9Q0UlJQ/RoiGaVeNeCCCAAAIIIGBXAV4V27VyjBsBS8DqN+k677zzqjo6Ou4ULRquu+66almWP6MHL8sEAQRiUeCWW24Zq6rquP379+eeOHEize12K+JNlmURxhq7dV0ulxHsil+qqhrhrvjvnbVzV/RhMAJTn09s4NVV0VPX6XSKwNfh9Xo9hw4dGtXc3Dz8xIkTTnF+YFuGMwW8IuQVv3w+r4hjNUVx+JLdyd7kJI9Xl6UTuiy3a4rclpOTdTw3L9frbe8Yqnd05Mg+X+rCOXOVO265tesha4qqSyKiNls0GPt3jfE6ZIekiIDXGETX/8RimU4OMXB01u5nI1z1v4o002vzKONz1g5pSTxUrud9ho3LiMuKTcDW+8bpIuy1rn3q89sIeGN24fS3RYMV8BYXlfzmyeeff4UevLFcacaGAAIIIIAAArEgQMAbC1VgDAj0Q0AEHtu3b3fNmDFjntfrNXrwEvD2A5RTEUAg4gI///nPs5xOZ3ZDQ0OSqqpuEfA6HA4R6kper9d43+PxdAW8Ivu1dvQau3HF163P6WLHr6qqusfjEQ9OE+e4NE3zvPrqq7ccOnRo2tGjR7M0TXOLa4uduYG7c/3tGvwtGwImrjudzs5Bg9Ka8/PyG0qGFjXk5A7en5mVc8iTmlybnpHe7FQUaef2b6fXH64trz94cMht37vJdee8KiPgFQ9YU1RNEo9XE/+n6qrxkDXxJjrwOmTRpCEgII24eFfmGhDCnrxpqJ2WgUMyfPxtLawvOKwdzyKK1cXD68R8rbxVFg+WE5+zdkGLpFtWrF3LxnUCtvyaCbB5/VNelQYFyP5zrFOFq2wE5b1/KRtY7+Dg/7RSnO0heP5Q+wz1898n8B5nundgf+juxhS8XruODzXWoDH2au79XJdh2MF7sLCo6KFnnn/xlZKSkmZZlkULFt4QQAABBBBAAAEEQgj0/lUxjAggEFMCoQLeWbNmrVMU5XN28MZUqRgMAghYArquO7Zv3+5sampyJCcnKy0tLdaWVklyOp1yVlaW1NzcbLxGEWFua2urnJGRYTx4ra2tzfi8eD81NVVvaWnpchWf83g8jra2NtfSpUu/X1tbe1NdXd1QTdOS3W630f5B/LJCLvGUNnGuCIa9Ho+nOTk5+URKSkqny+Vodrvdx1JTUw8Ozh5cWzy0uLagML82f+jQ+sGDBzdmZWWdaG5v9nz83vu37t+9d/Lur78+b973bvIsOS3gNbefioC3qwevrEgO0W0i2g9ZC+4EYb0CPFu4G/xQOiMQN8TE7mSzn7HxoaaLXhrG+2bIK44zHyxntlEQn/LfMGggxpPorIDXONBfzuCXqP5tvObXwxHwdhekdi2sHgSnob65exPwmqynPgDwTP/BOEMpzcODx2rzgHdocdFv/t/nVvz5opKLCHj5EwQBBBBAAAEEEDiLAAEvywMBmwsEB7yXXXbZn8UOXgJemxeW4SOAQJ8ErLY1jgsvvPDelpaWW+vq6kZompYmdvD6d/vquq7JsiwSSbEj0OfxeFoGDx68Z+jQocfETsGCgiH7hg4duqewsGBnTk7egfPOO+/woEGDjufm5naI40WMtnLlyswDe3ffuWfX7uu//GJTedX3bkrpCni9Psmh6kbXYGM3q9WkwcwvZUk8HEwSoajRqzZKL8V6GfCKIYoduKIXsUNxGDtwRfuKrt28/lYNRjjrb9Hgv4k1L6PPggh/zfYUod6MkNX/y0w5e153/5bhnp9x+pFnCp77c03r3FMC3q4w3AzCzSzWmrv/E93NvR+7iQOnEyp4DsN0T7tEf3bwrn//g6bq9947OLSo6CEC3khUh2sigAACCCCAQLwJROlvFfHGxnwQiB0BEWZs27bNed1111WJFg0i4J05c2a12+1mB2/slImRIIBAlATE7mBJkpxlZWX3tLS03FxbW3ueqqppIpwUrRwURRG7dI9kZmYeys3NPaCq6n6Hw3EgKSnpUE5Ojgh6T2RnZzfl5uY25+fnN+fk5BwvKytrHzZsmAh2jWBY3GPt2rWZ33799aLdO769bvMnn1xy+823pNyzaPEpD1kTD2wznqfmbyprbOi1AlGx41UkYOaz5CL/1ouA1xhiVzgrhubvr3tyrP4pCVdJ/DLaLIg5We0cjPBSMlo3GO0arN2pxvFdQWXXI9VOzj8w5DxT1usfRl/D8T7uyO1zkQLvp58Mu0P1he7zruLuwuE+D77vJ/Y34K15770DhUVFvyXg7XsNOBMBBBBAAAEEEkcgSn+rSBxQZopAtAWWL1+uzJ49uyvg/e53v/vKrFmzqnNzcz+/7rrrjkd7PNwPAQQQGEgBawev86KLLrqrtbX1xqNHjw4TfXldLtdxVVXbHQ5HY0ZGxt7CwsJd5eXlOwsKCnaPGDHiYFZWVmN2dnbH0KFDvUVFReIpa6osn/pIL/+8RMD74osvZnz22ScLd33zjQh4L1s8rypl2Z1LJK29XdI7OiXZqxrhrtjBK3by+lsPGC0LNNGjVjU38MZYwOvPn82AVwTSuqRZoaS54dTYg2x+zb8LVfTjFcGtFeSKkNecl9l6QdfFTuCAtg5Bu2atJg7mDQND3ZChpfXStT/PV+umjUHY1+8ZAl5xn642FwFz7XHI29eBRnDXcuCQCHj7WiDOQwABBBBAAAEEei9AwNt7M85AIKYECHhjqhwMBgEE/n/23jM6qivN+31OqKScc0YBhMmSwGSMyQiMDThhwN2exu15Z9Y76863+dA9X+5a09333netuXfNXM90bhuHdgYTjQgCIZIyAkkoIwllqUqqqhPvffapEoUsGgxIVngOriVRdc4+e//2qfLRj0f/PQkI6LrOPffcc28pirLR5XKFBQYGDiQlJTWazeY2m83WZjabO8xmc1dAQEB3cHCwlJeXJ9tsNrWrq0vfs2cP81IPk7s4PJTI//Ef/xHc2tqwr76mLv9maenyn76xz/8f3/k70IaHmeDVJQXQDxsVvIbrNOQo74lowF/Vn1wRDd7K3ZGgBZSzTNoa/cfcXYxrwCpcTVVBU40IB5bH6xvfwHFsH05A8St4InZ1o5pXVUfiGryOlnEZkY6PuIB8s4uf9V3sM4pA+FsjeFhUhee6Mq6RR1QmP3SRtVEnHnNBtVGyeTzfriR4x5MutU0EiAARIAJEgAgQgQcJPOtbY+JLBIjABBMYS/Du3LmzwOVylR06dIgqeCd4Puh0RIAITA4CixcvXqLreiYA+AUGBjoyMjLao6Oj++Pi4gaioqLskZGRw+vWrXM9SW9R8P7hD/8rqLr67r7m+jv5tysqV/zktdf9/8dP3zEqeF1uAElhC6yhT9M8eQYo7ngUvKyK1xt78CQ9eIJjHiOi4XuC1/c0KHtZogQHAmdk8TL5q2lGPi/Hg6ahvGV2nC2Chhvvye/FG05DCmPsMbZjZPp6q3axXdzGrpl+yHh/0M6PwWwCBC/24m9J3kfJ3bGOf9gxf1PwTkCkw9MK3oKLhXcTEhIpouExLl3ahQgQASJABIgAESACJHjpGiACU5yAr+CVJAkzeL/atm3bWUVRSPBO8bml7hMBIvDkBAoKCkTM4o2NjTX19vYqy5cvdz55aw8eiYL3/fffD6yrq9vX2lifX1NZueLtV18LeO/g26C7XKyCFzCiwcg4YIIX/zDBi2ITMxuYCb0f3fCs+vbQdh4heNnLnuxdr5hj/cVKXI5jMQ2qoozEMhjVyIaf9ebqaqqCKQ04UlBUFVRNZTKYtcFz9yt+eR4EngdRFO/n87LaZo/gfVzRygTvD1iUzQuHLQw3xnF/K5v3SfJ+HyFRWQ+8+3h5PsmF8JDIiTEF75O0/4THPJXgLSrqLyhkgvdXlMH7hBNAhxEBIkAEiAARIAIzigAJ3hk13TTY6UgABe8vfvELITU1dZ+iKIdycnK+wgpeSZLKqYJ3Os44jYkIEIHHIYAxDZ9++imflpbGL1myBBdHM0pHn8GGGbx/+MMfAm/frn6j6Q4K3oqVB/bsDXjvwEHQ3Vi9KwOvotA1gmo10O5XtP6YgneUUPbm7TLP6CN3Pd6WkcJDRJPJkLwKrjNnbMYabDqTtihv2esYv4CiVhCN9gCY4PXKYIxz0HTNiKgw/rsvujG31yN5R87xSHd7n+vjTiurdsXKYe9icH/jQF8B+9DK2seQ0SOi1Stxx8rANQKOH96vxxXME1CZ+7isn1bwni0sbI1PSPz1Bx99+k19fb193bp19y/Ax+0E7UcEiAARIAJEgAgQgRlCgATvDJloGub0JYAS4/r16+Lu3btJ8E7faaaREQEiMIkIeBdZu3HjxmvNd2q336qoWIWC9+f7DzDByykqiCh4PYureQUvir4ftYL3EYJX87krxF29i6vxosBkruyWWDWuKAogiCIzuFjV6yt8UVJygujJ3+VBVYxYBlVVWdUuRjawOAaUw1ju66naZRLYs3DbyHMPmXNvN3Xw5Bj/kGvjgbxfI0jiYTfDj10B+zD56pGt32vnYfs/jeCdRGLXOx3PQvAmJiT++s8keH/IFU77EgEiQASIABEgAjOUAAneGTrxNOzpQ4AE7/SZSxoJESACU4OAruvikSNHQoqLCl+tr6nbdrO8bNXBva+OVPA+IHgxmsAjIpng9Wbw/hgRDU8geDFmQZYVcLlcMDTkAIvFAgEBARhsDKIggiq5WRUvGxtWxnIcYKk0jwIYOLAPDsLw0DA73t/fHwL8/cFiMrOJlmXZI30xw9dzS8pSLfTvZfGOREJ4qmBxnycWvN5gB2wDz+XN//X2wSfC4Vnk5T7sHKxt7/nHqur9AW8H33P8gMPGdVcSvOOKlxonAkSACBABIkAEiMADBEjw0gVBBKY4gdGCNzc398sdO3acpYiGKT6x1H0iQAQmLYFr166Z6uvrQ65fv/pac/2dbbjImq/gBVkBAaML8C5rdETDjyl4RxHFpATvht9jBS8GJeCGck7VNXBJEjQ0NkBjYyM0NjVBcFAQxMXHQ1bWbIiOigKLyQS6hlW6OF4j/kDneXAMDUNPTy9U36qGjvYOcDjsMCstDdLT0yEhLh78rDZW2cvO5pPniyf2ik9vvC5LL/BU2jLR69lf1zGiwagCfvzNyA5mqcgjVa9GmyiZR0cxsMXk2L5eKt4z4b7fP+v9pzwcPRLZM1CfYziWPzyysQFiDrEn29gnXdioMzbyKu4X6hoZzl5n7yupJ8vNPQnex78qaU8iQASIABEgAkSACDwtgclyD/i046DjicCMJTCW4N21a1eB0+msoAzeGXtZ0MCJABEYRwJewXvt2pXXWxsattXevLniwJ69/r4ZvFjFy3QpE6eGJMTtR63gHc1ktOA1loUDDb/yAIqmgX14CM5dOA+Xiorg6tVrEB4RDnNmz4aNL26AeXPnQnhYGKu4xagGJkwFAXizGVpa70J19W04eeok1NTchsHBAVixfDmsWb0aFi9cBJHhEcB5Kn+ZRNWwCtgIA2ZfvGLUI3Z5ltGLsRdGta+x8JtROXx/8/ne177iPqP+jvETI6rWs/gd89MelXy/oFZnURV4LrYZRnpETHvbMKQ0Hu+zeRrx9nFEqHuiKEbG6GkTG2WL0nEcoLz2nhAl9v0ryHMlaffFM+7PxLC3unn0gm0PWYRtHN8irOlnIHhbkhKTfv2nw58coQze8Z4tap8IEAEiQASIABGY6gRI8E71GaT+z3gCJHhn/CVAAIgAEZhgArqumz799NOQ0utX32isr99eU1X1/ME9e/1/7rPIGqdgRet9weutwByp0ZzoiAZvOazXaxqrpBnd4gXAwGCd40DRjUAJjedB1lToH3LAydOn4eyFC1B87RrYbBZ9Vkqyvvfl3dzS3FwuPjYWOE0DRTLyeTF/VxdEqL3TADdKS+HTLz6H2zW3QZUlWLNqJWx4YR2sXrESoiIiQRp2gcAbRBQU4jrm9wogWiwgmEwAuCgbil/M8JVlVinsXbQNp5znjYXJPLWthlDEqliOM45Hue5pA/cXRdFYGM7zHCLATGBBEJg41twSOxfqW29lMRPenA4qUvFU+YqYI4xxFCySwjiHy+nE0GIwiSJwms6+53CBOVEA3mQyJLGmgiRLTPJbTJYRWYxWGAUyVjSzvmgaSC4nu6q948DzoCDmUaCL4ggPzC1mMQ8s39kQ5N7nmGT1RECg/PVO/UjV7zi/b55G8F4outxXUHihlQTvOE8SNU8EiAARIAJEgAhMGwIkeKfNVNJAZiqBsQRvfn5+gSzLVME7Uy8KGjcRIALjSgAF77Fjx0IuXDj7ZlPdne23K6uWHdz7/QpeFi3AxNz9+ssfV/B6hC7SYaXFmkfwih7Jy4GsaaBi8IEogFtToc/hgGMnTuhnCy/oxddv6CaBUxNiY7RdO14SVz//PD9ndhaPlbiK2wUmjGvg8DiAiqoqKLpyBb48egQamxrBLPCwfNlSeGHtatjwwnqIiYgCl90BTJYywasBh7LVbGZVwNg/RVXQ2BpVsdhXTQOelcEaQRIog5mUVj3VwyhEUbAKKKuBLeym4CJwKHx5nvWPiU6sOEZxrGmGDPVMFCerTM6idPbaUBUribE7JuF+rAOT95yRM8yjONWZ4Ma2TCjLVewrZhJj/3hQWUyHcQ2gDEbBK3CCpwIZZTprhglr0TMvyJN1TeABF7ljApoFUhihFBxyYVIXrygwvmfPs5Pdj7nwvBNQSD8gXD3Hjucb5ekFb2FLUmLib6iCdzxnidomAkSACBABIkAEpgsBErzTZSZpHDOWwCjB+25ubu4XJHhn7OVAAycCRGACCHgFb+H5gn2Ndxq2366qXIoVvKMjGia94EURyWSvYAheT9WuivEHogAuTYNeuwNOnD6lFRZdVEsrKySB5+WoiAh1WU6OdeWy581rVq0URU3nZJcTLGYLSJoOA8NuuHz1ClwsugTXSm5Af38f+PlZWaRDXk4ObNywAeKiokCyDzFhi1ISi4kx2sHk5wd2ux0cdgcMO50gigL4+9vAZrGCWRBBk2VWsYpiU+VRSKswPOwEXAwOpWtIaCireh2028HpHAa3JIHVYgEztm02g9lkYpW8KH5lSQK3ywWyJLPqWT8LnsfC9tFVDVRVAVlVgTeLYA30A1kxFptz9A+ApqhgsVpZha5gEsFmtTK5i9W3mmLIY5EXweWWYMA+CBqPVcUiBAYGgqbqMOwYArfbzdpUQMfKaAjChevwOKw2FnhQVBXcigxmrGgWBZB1BRxDQ2zhOksgcGcAACAASURBVH8/PzYu3M+E8prnQdAN2ctphsT2ja/wCl5W8eyJp3ggTmIc3jckeMcBKjVJBIgAESACRIAIEIGHECDBS5cGEZjiBLyC95VXXnlLVdVDJHin+IRS94kAEZj0BO5X8J57q+lOHVbw5k1+weup1mVC13P7563gZYIX4wZ4kHUNUPDqJhGcqoqCVz/+3Sm56OoVqaauzmU2m10RoaFyVER4QO6iRf678vNtfmYzp8symM0WGHJJ0N7dAwXnz0Nh0SW9t69XkiS3bjLxfGpyCiyY/xy3bctWMT4qhnOh4AXOiF3gBRh2uaBnYABu19RAQ0Mj9PX364LAQ2BQIKQkJUFKQqIeHxvH26wWI3rAJMKQywWNLU3Q2dkJfX39EB0bo4omk9557x50dXVBb08PFxQUBFGxMXx6ejoXGBDIRHB9/R1oa22D/t4eHWWvKJo4XAQO+5iUmAgmlMlYzYxZuBgjYRHg7t02tthcU30jDPT1s5xcq78fBIeFQoZn8bjI0HAmoHVNZ9XJnV2dUH37NjhlibWFVcSDA4PQ3toGoaEhEBAUxKp0UeDi/qnx8RAXGQX+fjZWtatoKpjMJhgaHoLbtTXQ3tEOAwMDkD1nNiQnJkKAnz+Tu7wn/xeFOX7P+uDNGfZZPA4rnhk7b5zwOL7bnoXgjU9M/M0HlME7jrNETRMBIkAEiAARIALThQAJ3ukykzSOGUuABO+MnXoaOBEgAj8SARS8X3zxRejVq0X7m+satt2uqsw7sGev32Su4DUW7UKx58mNQMmrYu4tmj6Uu54KXhS8mBdgMsGwokKP3a4d/+6U8+qN686W9nZnQEBAf1hIyLBjoDdq3py5oftffz0oLCiIR8koimboGxyEuqYWOPndab3oarESFBjUzwuc5nY7bTGRkdyc2bO5XTt2WOKiY0WnfYgTOV5n1bgawN32Nrh58yYUX7uuVdysUju7uxV0kwEBgcKC5+bC4oULuRVLl/Hh4REcil+TzQr99kG4cv0aVFZWcjV1dZCQkOC22qxSe1u73tzcrLc0N+shoaHmWemzxBWrV4nhYWHYpH75UpF28+ZN7V57u6wqimDz8zMtWrSIX7JkCWYLQ3BQMIcVybi5FTfYhx1QUloK169d02uqa7R7Hfc05/Cw5h8UyEfHxQi5ObncwgULuXnZc43KWoyb4Hioqa2BM+fOQnd/H1uwDreeri5orm9ki9UlpSSDYDaB0+Vi0nj10mWw6Ll5EBkWDharxRDvPMDdtlY4cuQINDY2wPDwMGzetBFyFi+G8NBQEIEHXVGZLDfiGrwrnOksqsJw+vfziqeQ4G1OSEz8zf9z+L+OzkuaN8hxHK5cSBsRIAJEgAgQASJABIjAGARI8NJlQQSmOIFf/vKX/J49e8T8/Px9kiRRBe8Un0/qPhEgApOfAArekye/CC0ouHyg+U79tpqqytypInjvyz5c2YuFtQLoRvUuVqrKAKAKPHBmMzhVTe0eHJC/PXVi6HppyVBPX58jPDziVnx8XPPNivKlKYnJ6bt37gxLTUoUIkJCWaRAR2cXVNbUwKXiYndVdfXgrPRZtTqnca3NLckRYaHc7MxMeGlHvl98dIzV6XBazIKouF0utby8giurqNBKSks1i7+/3erv369zXJciy6KkyKGaLAcE+vlbszIyBIx6mD9vHhO8vQP9cP5iIV9YdEm8dv2GmJaW1pOQEN8TYPXrdw4PDXV390id3V3xsqJEBgQGBIaFhemhoaGyqshDqqz264rW0dvbE9LT1xfndA2HRkRFW5/Py9OXLMkRsrNmi1hZ23r3LhRevgRVlZVqS1OzFBEaPhgYEDBgMosD/Q576KBjKEJVVf/U5GTTyueXw9zsuZCYmAiKLENZeRl8c/QolN28CZ09PZAxKw0iw8LA32KF9PR0iI6JAZcswa2a23D5UhEsz8mDpYsWw3PZ2RASEsIqe3v7+6CqqhIOH/4Q7PZBiIqMhC2bNsOihQshKMAfBJxCFLzeKl62IpvP+4iV6xq3/EZx75Sp4CXBO/k/DqmHRIAIEAEiQASIwCQhQIJ3kkwEdYMIPCmBsQTvrl27CpxOJy2y9qRQ6TgiQASIwN8ggIL3668PhxUXle5vrL+zvaayKmcqCV6UfRwK3QcEL8cWBJM5HTRBAM5iBaequLv6+11HT54YKikvc9iHhuxxsXGX5z43p/LEt8fzI8JCF65btSpi8cJFYnpaKj88NAT1jU1w5UYJVFXfGrrb0d6Zk5tT7JZcYklJyaLI8FDIyshQXtqRrybExPu5HMNhnK67uru75VOnvrNV3KyCpuZmd1pGRs3s5567ExoW1uVyucSenp7Q5sbGNId9IM4qmv0XL1yob968WQoODZGwYvi7ggL/M+fO+l0qvmzOnjOnds6cOXWpCYn1Vould2jI4b5RWp7V1Nyc2dXdmREaFg7JyYn2xISExviYuJaIkLC7zU1NIbfrapLLqirn8YIYPWdOlr7pxY3y+nXrFNktW8srKyyfffmFubur06mp+sD8uc/dSU9Pbw8LD+2rb2iMqmuoT7hVU5MaGBAQOj97rumFdeu4xYsWcbwgQElJCXz62V+h+PoNFLza2tWr3IvmP8enJaVaYmJiWPzEkMsJly9fhs8//wKyM7Jg8bz5sHLFcoiNjQWr1QK1tbVQfKUYPvn4YxbdsGTxYlizahXMzsoCiyiyBdZwoTtc5I1JXm8EB6vO9lzIGM3g+ZYEL328EQEiQASIABEgAkRg+hEgwTv95pRGNMMIjBK87+bk5Hzx8ssvnyHBO8MuBBouESACE0bAK3gvXy5jFby3KyumtuDFX/EHDjSOAwWLPwUBeIsVHLI81NnfN3j0xAl3WVXl0JDTaU9ITPxu9arnr330wUevmwQhL31WasSGF1+0Pr90mdjX0wOVlVVw6sxZ6OjsHHDKUuuKVStO9/X3ms6fO7s2Njpan5OV5di+dVtLSmKSbdjumGUfGBiov1PvPnbiRLxjaIgPj4gczMjK+mbT9u1FZn9/WZUkTpIk4cyZ0y803KnLrS6viE9LSVW3bd3an5aR2SMpinbs2LGk85cuhly7cd2Sl5d7Yc3qNZdmp6VcjY2K67L398ulN2/Ovnjp0rIrV6/kR0VFC3PnzOlYsGBBwbK856tDQ0L7+3s7zdW3b0d89MVnu/vt9nk2q4Xb9MKLHXtf2d3Z0NAQXVhYGPnFl1+Gx8TE9C2YO6950aIFZxcvWNxgCwx0t3e2B1dUViYdPf7tC329vZm8rgdv27pVWP/Cej46Ohoqq6rgw8MfQllVJYpcae8ru7vXrV5jypqVHsHzPDpZkFUFCgsL4cMPP4RAf39ITUphC9FhJnBwSDBcvHgRLpw/B6dPnYbMjHTYuSMf5mZlQUxkNKiyzAQvLsyGjeGN/YjgZXEc998W3updfGaKZPBSBe+EfarRiYgAESACRIAIEIGpToAE71SfQer/jCeg6/i7tYC/lvqWLMuHUPDu3LmzQJKk8kOHDg3PeEAEgAgQASLwjAlMRcELoI1adMtbwWv8+r7mFbz46/6iIXiHFHmwo7e3/9ipk1JpRaVr0OFwJCclntyyefPljz/9+E3X0HCev80a/vJLL1k3bdxo6u3ucRUXX4G/fvWVRVHVgaDQ4Oa8vGUnW1qbrKfPnNoYHxenZGdldW3ZuOn6nMwscDmGMpoam0wlZaV+3x47kSQrqpickjIUFhlZFRwV0eRWcOE2E/j5+XFN9Q2Zbc3NqY119WHps1KdO7Zv78qak13OcYLzzJkzSy9fvRJ9vbTEvGxZ3vHtm7cXzps7tyIhMrJfl2W5tKoq6fOvv847d+7cnqiYGGHhwoWtOTk55zauW3cH3AAyJ0m1dXWm//zj71/v6u5eICsyvzQ3t/TNV9+oLr5UlFdeVp529frVkPRZs+rWr3uhcu7sObXJycl2jeNssqYoza2tlm+PH8utrqqa19zYkLl54ybzhg0b+IyMDK761i3tD3/8g9reeQ8sVquya9euwdxFS8zxUdEsDBjZ86IIl4uL4eOPPwaH3QFhYaGQvz0fsp97DmLi4+Hrzz+Hs9+dgsryChbLsHf3K5AUFwehQUGgSih4gQle3Fg174jYvS94WfUuLrzm817Am4fx3J56kbULhc0JSfG/+dPRT46khKTYKYN3PGeL2iYCRIAIEAEiQASmOgESvFN9Bqn/M54ACt66ujrTxo0bmeBdsmTJFy+99NIZErwz/tIgAESACIwTgakpeA3dhr+e/0BEAzLieCZ4cQUrFSWgIAJntcKwJA/c6+vp/fbUKaW0ssLVN2AfTkxKOPbma69d/PSvf32jq/Nenr2/P/yN1141v7RzJ9/b02s/e+4c9+cPDweFRoT3p2dmNi9cMP9M1a0q/5Mnjm+Ji4t3z87KbF67avXp5UuXOmWXO+3atavxxZevxB85eixJVjVLclqqKzA4WDbbrJpLlQWTycwF+Pvrrc3Nlo62dkt/d495dkaGfdfO/PZZaRlnLDbbwOXLl7ddKylJuFFaIi57ftmRvbtfuZiZnNUQHmBx6KqqtHR0RBz+7LOFZ06ffjU2NpZftGhR69KlSy8ty13W7nbYAwWO769taXT97sMP9rZ3di5wOB1cemraqdde3lNUcOrUS6132+Z33OsImP/cvKv79r11NTAgUDWJgp+sqpFWq7VdVuW+ayUlqSeOH1t08cL5levWrrVsWP8it2DhQqipq1V/+9v/VmRVhcjoaH3rlq1S1qx0S7DNLwjtriCKYPX3g7Lycvj6m6/hdk0tcIIAL+/aBQtzcyE5bRb8+bf/BWdPnoT+vn54fmke7Nn1MoQFB4G/1Qq6rDDBK7Cl44yYhpGbe7aw2v3cXe/bARdeY5W+vrZ3HN4rTyl4ewsuFDYnJsT/5o+HPzmakkKCdxymiJokAkSACBABIkAEphEBErzTaDJpKDOTwGjBm5eX98W2bdsKFEUpowremXlN0KiJABEYXwJTU/AaTAzB65GA+L2P4FUAQGGCVwDBaoFhRXF0DwwOHDt5wl1SXuHs6e8fTkhK/Padd945d+b0yV2NjY15DXfq4zZt3CDt2LZtaKB/wHX+wgW/T/7619isOdntq1evrk9NT6suLr4ScuTbr1ZHRUYOp6XOalqzetXJlcuWOjgNEoqLLiVfLi5OPnLkRKp9eNgUFhnhsOHCYRYLJ6myBcOCeZ6DIbtDl5xOMAGvz52d7di6eVP3rNS0qwIvOouKizZcLyuNu1ZaIqxeseL47lf2XMlOSGm1mPlhyeVSWjq6wo8c+3bedwUFL0XHRAkL5i+4l5ebV7Q8b2mHNOQMA03rbWhrtf/X4T+93H7v3lyn26UlJSUff/2llwu/O3Xq5c6urvl9ff1BC+fNL9+zZ09VaFBIGC/yIYqmBXICV+OSpKba+rrI499+O//ShcIXcnJyTCtXrFAXL17samxs0A8f/sjkdLu5iMhI2Lp1Czd7VrolyGoLkFxuNh9BIcHQfPcuXL1+HY6dOgWdvT3wEgreRYsgOSkZ/vDf/w3XrxRDXHQMrFi2DDa88AKYeN6IZdA0EHSOxTJwWL3L5tQ7r98XvPcFPwne8f2UoNaJABEgAkSACBABIjCxBEjwTixvOhsReOYEfAWvoigY0fAlVvC6XC4SvM+cNjVIBIgAEWCSlC2ydvlSyYHmhsYpkcGLVbtM8OLCakYqg0cEogTkjepdzINFwcvzTPA6ZWW4q2/A8e3JE87rZWXO3oHB4eTU5KP//M//s+DyxeL1VZUVOSWlJVlLFi1yrVqxfHDIMayWlVf4nykoiF66bFnjrl27am3+/h0F5woij377zdKIiAhHempK49o1a0+tWLbUrrjl+KJLF1OKL19JPn7qu6Qhp8sdm5TQxIuCAwRB4UQhUAfOpIMGksvtAk2TQ/z81UXzF/BrVq7mkxIT24YdDhHzda+XlUReLy8XVq9cWfBK/s6SzMTUuyEBAUOu4WG1ob0t8tTpU9mnC85sjoiINM+dm927YunyG7lLlnTqbjlAUZWu5vbm/vcPf5Df1nEvyym75YT4uCN7d7x8/tTx47u7u7sX9/f3hy1euLjq1Vf33AoODI4WeCFYUmQbL4o3JVWuv3WnNvrEt9/Ov3Du3NrcnBxu1YqV7tzcXEf9nXruw8Mf+rkkSYiMiBB25Ofzs9PTLcFWP3+X0wmaqkJgUBD02+3Q2NoKH3z6CdysrYFly5dDVmYmJMbFw1dffA7NDY2wNDcXli5ZAksWLgROVdnCahjJIAAHGLfA5O4Ygtcr9lHuMvXLsiGAHTOeG1XwjiddapsIEAEiQASIABEgAg8SIMFLVwQRmOIEvIJ3y5Ytb7nd7ne9FbwYO0gVvFN8cqn7RIAITEoCXsFbXFS6v7H+zvaayqpJv8jaowQval+F00HRdNB4AStoYcgtOTu6e4aPHD/uvFFe7hwYcgynp2cc+8W//uK7yrKyhZeKLi65VFiYm5ycBFnpGS6X0y10dHSYa+vu2F54Yf3t1/a9UdPX1zd4/MS30SeOH8uLiYkezMqY1bh29bqzOQsXDTmdw3HnL1xIvnbtauKF85eizDZb80t7dp8PCAmq8Q8M6DX5WaM5jrcKTGGCXeN5V7i/nx4VEhYf5B+YZbVYAu+2tEQVnD2bea2sJKjs5k1hzcqVlzdv2FA5LyWjOSIs3KHovFrffCfm9Jkz2adOn1wTEhpqm50127F2zZraRfMWdomaqiqK1t7c1tr7/uE/b2npaE/D7Iio6OgvX92+68zxo0dfv3fv3rLurq6YnNzcqrfefPNmaEiIPwDv53IOW6wBgbd1kb9bUlaSfvSbIwsLTp98fs2q1cqmjZuGc5fkOKpvVfO//d3vAlRVMcfGxokv79rFzcnIsIRY/fwVSQJd1cBis4KkqmB3ueCPHx2GwivFEBQSAlGRkRATFQUVZWUsimHrpk0wLzsbUuLjgdd0EDzRDCh5mazVUPDiTD5Ywcuydz1yF1/hPIJ3vH8IIME7KT++qFNEgAgQASJABIjANCUw3vd20xQbDYsITB4CvoJXkqR3sYJ3165dZ0JCQkrz8/NpkbXJM1XUEyJABKYJARS8h78+HFZZVLq/ub5+W3VFZe7BvXv93jtwEHS3G0CSgVNU5lTxoXNYOWlIN6y1ZPWTrNqSPTExm6eC16jw9BbvekNYOdA4XIYNq3g50HgedFHECl5Xz8Dg0LcnjrtKKiqcffZBV86S3OuHfn6orKe7O+Hq1avp584WPOdyDptxyTazyQJms5kTeBP/wgsvtG3Y8GJbc2vzwKnvToaeOn06Ozoy3DFrVtrdF1944eKC+QucbpcUf/tWte3alWvBx0+cnKUBZ1+Qk1OVmJR0Lv+VVyoH3YNmM/CMkH1oILy1+W5M4+2GxLiYqOjMjIyIuJgYva9vIODkqZMZ10pLAipv3YS1a9cV7diypTojLrE32BaggAZ8493miIKLF2YdP3liaWhYmDU7O9u1bs3a1udmZ/eDrCCElrs9nZ2/PfyXNfUtTUkO57ArLjb2yNuv7T9z7erlVeUVlXmVFVUL5j6XfXfzpk23n5udXR8XG9s75HSqgkV03e3oMH/51Veram7dmt/S3Jy64YX18qYNG6WszAyusqKC/93vfiuomi7GxMSI27dtEzJT00xBVj8rClocHCfwrGoauX929Aicv1wEXb09oKH8FUUQOR4SY+Ng4/r1kJmWBtER4aC7FVbFi2KXB93I0x2p3vUK3gcvLV/hys47zlceCd5xBkzNEwEiQASIABEgAkTAh8B439sRbCJABMaZAArexsZG84svvsgWWfMKXl3Xy/bv3z80zqen5okAESACM47AiOAtLt/fXHdnW3VFee7BPXv93jv49hQTvPenDhfeQsGrcQITjSrHgVvTXAMO+/DRkyddJeXlrr7BQWnN2rV333jjjXZJkgKqq2+GnznzXWJleblfU2OTKTQkVElOSFLmZmfLK1etGl64aKH9zp26vu/OnPY79d13SZERoc70Wen3Nm3aeH1u9hxZckoJA739Q2UVFfxnn30+t6e/3+wXENAbGx//zabNmy+Eh4X1W81mudPexTc2NC3q6uxefK+tY2FKQmJQbs4SLTVt1oDb7eaPnTyWdu3GDf/yWze1jS9uuLh7x66atMhYt5/JIoCmWepbm0POXb6UcOTY0flhYWHW+fPnS+vWru2enZE1rLtlnuO55u6+3vb3P/pLTk39nRj7sN2dkpRy8h/efe9MZ0d74vETJxd/993ZjXHxca7n5mY3Lpw//3TOksW3bX5+A01370aUVpRmHD9+fKvL6coMDgi0bVy/QVu3eg1ERoT5l5WW8n/4/e9lRVWF6KgYYdOmjWJGcqoQZPUTzYLIsnNVTQXebAaTnx+cuVgI54ouwbXSErjX3gGuoSFY+Nw8yFu8BNatWgVJ8fEQEhAAitMNuiw/KHhHzL3P6mk+d/okeGfcRxUNmAgQASJABIgAEZhBBEjwzqDJpqFOTwKjBC+r4N2xY8cZnudLSfBOzzmnUREBIvDjEhiJaCgu3d9YV7/tdkXF5Be8o5H5VA/rrNQYK4050IADHTN5eQ5kTXf1Dg46P//qK+lqSYk06LDLO3fuVPa++qqm67q1qalJOH/+nHrq9MnAkuul/kGBgcNzZ89xbnxxg2v52nXirNlZXEPNrZ5TJ46Jn3/xeVRcbOzw/AXzevN3vtQ8KyVZcNkdcW6na6C5pVU6duxEQkl5WdDN27dNqenpJYtzc0rnzJlbI1osSm93Z2DBubNLeju7ZgfYbCF5uXna7pd2DUdFRXGDdrv5xKmToZevXzWVVlVomzZsvr77pZfqZycmyzbBYlIl2dbQ1ux39mJh9GdffTEnLCzctGjhQmnLxk2D2bPnSKrLLQLHdfQ77Pf+7z/8V1ZpVVWYfdghzcueW/gP7713AUDHvmVfvXZt7732jgCHwzG8LGdp6fwF8+7Exce3Xyy+OOtm9e25jc2NGTFRUYFrVq6Sluc97z939hybxWIWr14pht//9291lyxxkVFR3I5t27m5mVlceGAIpysqqLIMsqKAaLWALTgQbtysgsKrV+Ho8WPQUF8PQ4N2WL9mDbyweg2sW7kaosLCwIQyHqvEVRUEzpu/651g30XWHpz0qSh44xLif/PNtyeOhIaGOjiOw5ho2ogAESACRIAIEAEiQATGIECCly4LIjDFCYwWvHl5eV9u376dBO8Un1fqPhEgApOXwNQVvN7bPp94CBS7iJpDscuBjhENKHp5DiRFlfsG7dI3x467S8vLZcfwsJKfv92ybXu+jec5saurSykrK7F/e+yYrajosi3Az+Zc8Nx8adeOXcpzixZZIuNiTc31dfYL58/CV19+4RcdE+WcP3+eY8v27fbEuHize9AeoWm6o7+/333tRont2vUbtis3btjCo6M6ImNiWk0Wcwuv64qsqv5dnZ0pmqpExUVFQ15Ojv7iuvV6gJ+fpXdgwHz2/DlT8Y3rXEV1lbZx/Ys1m9dvvDc7OQ38zGZRlRVzU3ureOlKcfDXR44khYSGCPPmzZPWr10vpaelaZrbLfCC0Gd3Ogd+//FfokurKm3Dbqe0aP7Csn2vvVoWEhwsV9+uTb5WWvJCZXl5aFNjI8THxLeGh4V1Wq2m3s6+voQB+2CSoqghaSmpwro1a9yZaen+sdHRNoHn4NrVq/DBn/8CkiJDZGQk5G/dBrPTMyDUPxBUSQZFlkHBqAWLCcz+/tDU1QklN6vg088+g6rKSui6dw925efD5vUvwvM5eRAaGMjyeDlNBU7D7F0jnuH+Db1H4466w/ep6R15Y433DwHPIqKBBO/k/RyknhEBIkAEiAARIAKTi8B439tNrtFSb4jANCQwluDNz88v4DiuhCp4p+GE05CIABH40QncF7xTKKIBMxhGNCAaQXzgczrLCMbXRuSuR/K6ZRkGHENa4cVLwzV1ddKQ06WvXrPGtnr1ahsv8OCw27XWu63ShQvn9OLLl8FmtSrz584Ttm7eZomNjeOtVivX1tGml5aXqGfOnFZDQ0JcGZnp0rq1a4SoiEiLNOyyCYKgyqomdXV1O+obm+XaujqtvbtTa7vXobfebeXdsqybTWZ1zuxMNTtrjjp/7lwlMT4hMDwkJEo0mUy9vb1C8bUraklFuXarrlZduWJlz4rcPGdWSrrFZjILqlvi27o75fKqCvG7goKQoKAgLTMrS85dkiPExcTyqkviBFGQZF11f3PquOlmzW1wyZJ73ty5zetWr2mPCA+PdEru8Na29tBbt6qtt2/XCM0NTa7eri5Vktx8eFSkKSYh3pSekWFKS0oWkxIShNCgEC7Az4/jOR4qysvhqy+/Ah00iIqKhA3r10NKQhLYBBNoigq6phqV05jBK/Dg5nmob7sLH3/2V7h65Qo01NbBG3v3wuYNG2BuxmwIsNmAUxQQeB5wcTVNlthUYtQD+8a7wJrPu8T77ETk7vq+OZ+F4E1MiP/NHw9/cjQlJcVOFbw/+kcfdYAIEAEiQASIABGYxARI8E7iyaGuEYHHITBa8Obm5n6FEQ0keB+HHu1DBIgAEfjhBHwFb1Pdne23KspzJn0G71iCF3Ugq+DF9F38akQ0sJgGlsfLgaxqemNTk3Kvq1u1Dw3pKalppvT0dJHD12RJHx52qI1NjXC3tVW3mkx6bHQsl5kxW7SYLUwfO5xD0NHZrtfV39FsFrMSFhqqpc1K4YP8AwVO5wRN00BTVdXplqShYac8aB9Sugd61a6+XrW7txd0XdOtFivExcbwMVGRfGRoOPhZrBaR4/15UeDdLjd3t71Nv9fTrff09+vJiYmu+OgYJcwvULSIJg6XaHO4XNq9nm7uds1ti9li0SPCI7S4uFg+OCCQ4zQAwSSoiqZqVbU1XHt3s8x+hwAAIABJREFUJ6i6qsZFx9lTkpKGrFarP/Cc1SVL5u7ubuHevQ7u3t0Op71/UFU1hQ8KDTWHRkaYoqOj+dCgIN7PbOVtVitYRDOOC+51dEBtTQ3IqgJWmxUy0tIgLCgELLzgEeyGZFdABwmrcQP8oaXzHnzw8WG4WVkF/d098NruPSx/NzosAswogiUZRJ5n8Qy4sJqh5h/UqaMrdr2JHBN54/+Ugrev4EJhc2Jy/K//+BcSvD/8U4qOIAJEgAgQASJABGYagYm8z5tpbGm8RGBCCIwleLdv314gCMINquCdkCmgkxABIjDDCHgF7+XLZQea6+u33SqfwoIXK3hBG6n7VFEVsgQHDjhBBE4UwO2WYdjpBLtjCPwCAiAoOAh0tpNxrCxL7IGLhllMFrBZ/Y3oAVkGEFASyzDscgLoGmBsgc1qAYvJDCbBzDJoVVUFjhdAMJlUThQVh9slD7ldsltyKygxTSYzb7WYrWZBsHC6LmiSwmG8Ac/zTJJixIGGubS4ryCAiH1XdDDxPIiiAMALICkKDA7ZAcW0STSBSRTAJIogCib2nAoaDAwPgUtygwYamE0WsJotwAscCLif2QKqpoAsSZqj3+6S3W6F43gwWc0Wk9VqsdlsTLhqkgIijgX7hREMisL655bdoOkqa9PMi2ACDnjkK/CMpcLp4MY6apsFmjva4c8ffgDtbW1gM5lZRAMusmYTTQCY2+t2G4IXq3h53pC7uiHpvdvYctU3ymH837RPLXgLC5sTk0jwjv9M0RmIABEgAkSACBCB6UCABO90mEUaw4wmQIJ3Rk8/DZ4IEIEfgUCVXmWu+rYqrPTitQNNd1DwViyZqhW8LKJBR6XJvgNd99aDcqBoGqiaBmaLFYDjQZIkMJlMYLKYQdd0UFQFZEVmSQ88lspqTAuDwInsdaaJBQ4PZZXC7AyaCorkBtSSFtECqqKwcwiiCQWvzoui7lIk3a0qmltWmEJGjetnsfAWs5nndY4tTqZJEvCiyMS0283UKAgmEQTBkKuAy3GpKoCmsr7rvBGDwPqk6aApCuuryWzBWmXQNBVUrI7FcSAN7L/mYYJDA2CyGKWqJmuqrmkICxRd4xVN481mE2AkA6dqgFXBHApw3FDAmkygKjLoOE5BYJm5vIrnNMQ6bxIBbBbQ/GzQ2tYKpeVl8Onnn4FJEGHRvPmwctnzLLfXzHHAaRobF/LDc2i6ZvBn9dLGNnZQgyF3J/LGnwTvj/DhRKckAkSACBABIkAEZiyBibzPm7GQaeBEYDwJkOAdT7rUNhEgAkTg+wS8gres8PpBFLzVFeWLp57gva8CsYLU+IObUcGL1lBWVFBUDWw2PxAEkVXaAs8xmajqOqgoa1WjkhbFJ0pdFu2LNhdlJH5BYYqCF8Uq+lVNB8nlZPuxGAOPpMTzcihD8TzMz+oewayCrmpgMZvAjPJW5wFQcirYF1xiDL9VWBWuwIsjGbQ8Lj+G+baqwip4cV+sJsYDmODF5wFAEExMcOO+vMkMgBW1WNGsouA1apvxoaoaiCaj6ldXjOplHB8qaEXXGBM2djyOxSZ4xsPGxBsyF/cTBHZ+FME4dqzudUou6HUOQafDDrdraqD6djVUVFVCWmoabH5xA8zJyIT46GhDHqtonTVPPAOw8RmcEe7D5a4xs1NO8LYkJMb/+k8ffHKEMnjpk5gIEAEiQASIABEgAn+bAAleukKIwBQnQIJ3ik8gdZ8IEIEpR0DXdfPnJz4Pv3HuyttN9Xe2VZdXLJz8ghcFoJH3OrKxRbmM2l2fJ0cSXT1FqkzuYhwBVtoyGaxrTMAyachiYI3vUXJiFavAC0alKEYWoKhVZZBkNwgCzx4oaFHAYoUqilcsllXcbqN9PN5iZlWt2KqqKizqAD2xgEJW5wBbxwpWlKPokkWLmQlVUHV2HqNSFvuMz+rAiWYmmGW3y+gnj5W+PHudVRqj4EUpy3JxsRkVeA6rdVEM4xiwyyrbHzfNJTGJi9ENnMUMgH1VFNBllYlnbIfHYwUBdFUFVZYYB6wiZhW8yAkHJ4rglNzQ2toCJeVlcKG4CGobGqCnvx9Cw8Ng7eo1sPulXRAdEQGBfn6guFyA1cvIT8RqZTTmKN2Ztb6fwmtUSxsbm2Lv9yR4p9xnDXWYCBABIkAEiAARIAKPS4AE7+OSov2IwCQl4BW8GzZs2Od2u99dunTpV1u2bCkwmUwllME7SSeNukUEiMCUJoCC9+uvv464cvnST5rq67dVl5cvOLhnr+29g2+DjnEBkgwcij6jkBV0zrc+lv1yPROEzGBO1J0YVr4+UvB6O+ORhUYxKpO7hir1yFysuvVIRczoRaGKD4xpMPY0xCmrCRbwOA1UFaMcOCPKQcfYBUMGGxXDWFGLytgDDMUoE79eiWzEEXAYR6CoTI5iZTB7HQuETSZjbCw2wohCYLLWU5ksiGYjZ1dxe1y2AIIZq31RLEtGv1l1r6cvnkpbFMEsZdgTVcEqlVGkSorhVFES4/gFnmUJY6Uxr+EYeVZRy1JxPX1ADcskL6sa5sGMebqCAC5ZhrttrXCrtgbKKiug3z7IIiUSExNhdmYmzJudDcGBgWA1mVksBYpkFNm8gPm7RkW00RlP9S77ev+imtqC90JrQmLCr/509JMjKSEpdo7jECNtRIAIEAEiQASIABEgAmMQmKgfKwg+ESAC40RglOA9lJub+9WOHTsKeJ4vJcE7TtCpWSJABGY0gdraWsvNmzfDr1y+9E5zQ8O26rKyeQempOD1VO9682J9clyN4Fxj7S5W3YrVsF5pOpIvi+WzmLerskpSlK5MXmNMrKYCVgALJh7QyGLVr1HVa0hPIy7AE25rWGTPA8UoLnqGERAojQWW+8tiGfA8Mmbnetphfphji6sZ1boYhaAYVcYeGY3fYTUvymRdVz3ZwBzwZoxm0EF2uVm8hGDCatv7C8fhWPGBshhzbllOMC+wxc1AYVCM2IeRKmVD+goc1hezkY0IaIx9wD5irIWiqayKFxeZ4wQBJFWBzp4uaOtoh9bWViaN/fz9ISk+AUKDgsHfamMLs+HCbTouWocxDV5cI5XXLBeDVTMj2UcKXm9V7zj/FPA0Gbzni4r6zxYWtsQnJv36g8OfHElKShokwTujP3Zp8ESACBABIkAEiMAjCIzzrR3xJwJEYLwJjCV4d+3adUbX9TISvONNn9onAkRgJhLwCt7i4qKftdQzwTv3wN69tvcOHJy8FbwYhOutHGYVn2yNMGPRMfaNx/oxyev78EYweASvT5yDEdeA8teoIB1pAithsdIVHzoucubZh10sOostYDoWM3NZJbPHWHoqeLF6F2Wloho5t6xqli2Y5sm6Zd0zhDAuDyfLMsu2RRFsCFljbEb+Lx5rRDCwdtjpcPE3I7MWK4exQhmreEcWhvMy8MRPGJwMiYyVxywmAaMeBMGoyvVUEmPWL6v6lRVjjAKGSmCesAYgGnEPuHAdE8GejF6N08GlyOCS3OByuwyhLYpMAJt4AQQWZmEs2qZKMpPDZswKZivAGZXTbA6NAuSHCt4H8nenjuBtjU9I/PUHH336TX19vX3dunVGcDJtRIAIEAEiQASIABEgAt8jQIKXLgoiMMUJoOCtq6szbdmy5S1Jkn6GFbwvvfRSQUhISGl+fv7wFB8edZ8IEAEiMOkIoOC9detWRHFx0aGW+vptN0tLs/fv2Wv1Fbw8VnkaK455FjAzJKYRYYA5tF6hOlHD8yg+r4z02lhfucu6cj+mYaRU1lh1zZCqPhsTvBiH4FlMzZvFy+pXsQIYBSxW3XoXWMNj2TH4HApejFEwnhtp2yNuUQ5jxat3MTOsXGXRDt4qYY/kZQuVKcZCb6LoWTCNpV9gpq6nDyiH2bGequQRBvdTMli+rjcSgvXfGKgRE+FZNM6TacvG7BG0bHZZNS8KYIxmEEBTcHE3lQlg3FSsXsbF2zyxEt7F6Ng58Dkmw43ToM5lp8ZjRiKSdVYhje1iNIOIgtcorTa+erOQ8TBPefOIw/W49x/jhv9pK3gLCgvvJiWn/Oo//t//PtLZ2TlIgneiPivoPESACBABIkAEiMBUJPBj3O9NRU7UZyIwaQl4Be/27dv3SZKEEQ1fbtu2rSAsLKyMBO+knTbqGBEgAlOYgK7rlmPHjkVeuXz53cY7dduqSkpm79+zZ0TwcrICPKsaNaorsYKTCUfPImSsJnMkO3Um3oohF0/J6ejrwJslO+r5kQrUB9eDG/MqGkssenf0tjO2fPx+JLLvfg9UwY4685hFsR4hbrRxPzaCVQOzKmfjKJTZRgSGkUTBZDRzzIY0ZhLXuxgcO8C4lgyxO0q6f2/JvImLeR49GU8leC8VDRRcLGxNSkpmFbx1dXUkeKfwZyZ1nQgQASJABIgAERh/AjPxp4rxp0pnIAITSAAF782bN8WdO3cywZuTk/Plyy+/XDA0NFR+6NAhquCdwLmgUxEBIjAzCOi6bv3222+jr1y+9G7DnTtbq27cyMQK3r8/+DaAJLGcWFbBy5bZGi148ZfujQXBDEM3M5g9OMpHZwT4etwnwTT6eF/ByxzpGNjHmorH8MmspUeNyPu6735GcbBPhTBeFrg4Hcso9izC56kmHpHLPkLXm4oxut+P2+fxvvKeXvBevJuUlPQrErzjPVPUPhEgAkSACBABIjAdCMzIHyumw8TRGIiAl8Avf/lLfs+ePeLWrVv3qap6KC8v78v8/PwCSZJI8NJlQgSIwIwlsGXLliCTyWSLiYlR4+LiXL/4xS/wH7x0jgXGPt3W0tJiq6ysjC66eOHdhjt1WytvlGQe3LvX8vcHf8IyeL0VvEb0gCF4jd/y59hiXyMRDT5RAU/XIzp6qhLwLmDH+o9RDZqRF+x9GE978n89kRNG4K5nQThvrMSoSt7JwONpBe/ZixfbkhOTfvXnjz/9mip4J8OMUh+IABEgAkSACBCByUyABO9knh3qGxF4DAJewZufn48VvD/Ly8v7atu2bWcVRSmjCt7HAEi7EAEiMK0I6LqRZrp169bnTSZTelJSkiMiIqLhwIEDN1NSUmSO44wVsp5ia2hosNaUlUWev1r8XnND/bZbZRWZ+3fvtvx8/4ExBa/GYUQDCd6nQD4lDx3JJPbKV+9Xj5R92KC8x91fxM4T4eDJJ/YVvJgRbMQRT75b+qcRvOcuFQ2eK7zYlpya8m9/OfzJN7W1tQOUwTsl3wbUaSJABIgAESACRGCCCEy+u8EJGjidhghMFwI+gvdNrOBdsmTJVzt37jzrcrlI8E6XSaZxEAEi8NgEMLYGAISVK1fudbvdqzRN43Rdb1VV9WZAQIA9JiZmMD09vS85OXlg5cqVdj8/P6W1tVVdu3at+rjVvZjB+9VXX0UVFxe919rYsO1WOQrePUzwsogGSWYZvJ4VxEDzLLTGKjFZ/e6PscjaYyOkHZ8RgQcEr6+AfYTgxdM/LEJidBQEOwe7ribf9iwEb1JKyq8++OiTr0nwTr75pR4RASJABIgAESACk4vAZLwfnFyEqDdEYJITwGq169evi6+//vo+WZZ/lpOT8/XWrVvPRUZGltIia5N88qh7RIAIPHMCBQUFYlZWlnn9+vV/b7fbX+nr64sXRdEVHBzcHhMTcy8uLq4pIyPjZmpqau2KFSsaRFEcDgoKciYkJLg5jkMr+8gNK3grKiqiii5e+HlzQ8O26vLyzIN7X7VgBq83ooFTsFAYF8OCkUXWsGGUuyyD1yv5JmHl5SMB0A6PRWBMwfuY1bscxjHg5lP1y9rzxDd4Yxt8X3+sTk3gTs9A8LanpKT96j9/+9uvMzMz+zmOUyaw+3QqIkAEiAARIAJEgAhMKQIkeKfUdFFnicD3CXgF76uvvooVvD9bunTpURS8HMeV7N+/f4iYEQEiQARmEgFd14XW1lbzxo0b/3FwcPDVnp6eZFVVRZPJNGw2m4ctFstgQEDAPY7jOnVdv4fSNzk5uWn16tVVixcv7g0NDR0eGBhw5uTkyA/jhhW8x44di7xw4dzft9TXb7tZVmYI3rd/ArrLNVLBy26yeB00/OMReyR4Z9LVOPZYveLX8Lc+t+IcB5qqGouseXJ3R0SvR+z6tshe88njnWxkn0rwFl2ynyu81J6SmvZv//lfJHgn29xSf4gAESACRIAIEIHJR4AE7+SbE+oREfhBBDx5k8L/X432pq7rP1u2bNmJzZs3nxcE4SoJ3h+EknYmAkRgGhDQdV0EANO8efP+aWBg4PXOzs5USZL8vTJNEATVbDa7BEEYEgQB83nbIiMja+Pi4ooDAwPv8jzf53K5+lRVtaemprrS09Ndq1evlkpKSpS9e/ey/N5avdZSfqw88saFK3/f1Niw7WZJ6QMVvBjRwCkacB7/hoJXxz+67lPB64FNd2LT4Kp7/CH4yl3vUSOS1yN4NU27L3g9ohf3HTnWN5IBJa+nsvfxezExez4rwYsRDbGxsVTBOzHTRmchAkSACBABIkAEpigB+rFiik4cdZsIeAl4BC+fkJCAgvfQ6tWrv8vPzz9vMpku792710GkiAARIAIziYCu6yYAsC5evPif+vr6Xuvu7k52u91+KMcEQQCe53Vd1zGKQcMF1ziOc/M8b7dYLO2BgYE9ISEhPWFhYZ0xMVFtmZnp9cnJSS2LFuW1cRzXP3/+/GHM6dV13Xr69Omoc+cK3mu6c2frzdLSzAN79lreO3CQRTR4M3g5nmOSl+lddkq4n8HLwlTHSlqdSbM1zcc6Ru6u7wJqXrHLvnoeuqaNxHeMjnhgN+2j2vzeQm6TCCkJ3kk0GdQVIkAEiAARIAJEYNoTIME77aeYBjgTCKDkTUhI2Mfz/HurVq0qXrVq1SV/f/+z2dnZjoCAAEFVVV1RFDIJM+FioDH+6AREUZyw/7cKgjBh5xoNtr+/f+Tc4eHhD7w8MDAw8lpoaCgMDg6O/N23zw6H47H6HxwcPLp9wOfwsy0wMFDXNI09cCdFUUySJNl++tOf/kNnZ+fu7u7uWFmWbYYbM06HFZLev3u+V7Cq12KxDFmt1iGbzTro72/rttlsrUEBwc1RUTEtkdGRbUlJs+5lzpvdm5WSIrV0tvgXnj53qKmhftOt0rL0fS+/Yjn01v4xBC8HGNLgW8HLlsQa+USmj+Yf/U07nh3wydD1ngalrDeGYeS69EpefMIna9c3rsErgT0XMWvjgdfHcxxP0PazELzJqam/+vCjT7+iCt4nmAA6hAgQASJABIgAEZhRBB7rB6sZRYQGSwSmKIGkpKR9ZrP5f+Tm5tbNnTv3Wnx8/NHo6Ggnz/NWXdcVURQ1rwDxHSLP81Pyc2CssYw1dWON73GPnaKXwki3p+LcTsU+j75OJEnirFbrE10+P/TYR/HC9p6oI484yPe8sixzFosFK2NHzoXPmc1mwK/YFL6G3+NX3PA1/KooymP1D/czmUyAx0mShO2CKIq6zWbTVFXVnE6nhp9xJpNJdzgcJszI/Zd/+ZdDd+/e3dHV1RWuKIqZ53kmdn3lLj7HYhN4HrB9VVVREAPHYQYqrwiCMBwZEdmdnJB0Lysrqy4zO7smPT2tOiI2ts3tdkjXLl5+u6mh4cXbFRWpr+98yfzO62+Q4B2PC24atjlmDi9KXu/iat7YBd9F2byvoQP2VPp64xzwGp5s2zMQvB3Jqan/RoJ3ss0s9YcIEAEiQASIABGYjAQe6werydhx6hMRIAIPEkhJSXld1/W/N5lMIsdxDrfbXacoioq/roy/kowPT5Wb932Pz2Ejvp8Dj1NK9iw+Nx7nPA+b4vt1b49YjZwN7iEr1OPvWE/3awgF2hQb42Tt7w/u1w+RLZ6YlSeZqsfp11j7PM21z44dNb6Rc/hccr7n9UpeNkYc76PE9CgYeDw7L8osjyTGdthnGn7xPvDvWCGMwrmvry/P7XZnqapqVRRFQHHrrXbEqAb83tPeA5W9+JzZLOJ58B/FFIvZ4va3+g1bbLY+0WzqAUHoCQkL7YqJjnDITtdip92ebu/pjfzJa6+LGNGguVzAyYong5cDTsAx4yJrnqphHet3OeBwRI8zg09yZdAxk5PAGNW8ozvqfXOO9fH9wP+2fP8X5pvJO4lGToJ3Ek0GdYUIEAEiQASIABGY9gToR4tpP8U0wJlCYPbs2RtVVX21v78/QVXVQD8/Pwn1gSzLgigyWTFSueaT2TdaMTxK/Dyrz4xHnWfMacPsy2c4n8+yrWfYrQlv6lnN6TPr+FMIz2fWhzEE43i1je0+zRw8ybF/69p/1PviUa/7cvpbfftbr/meY/R+TA7j5xlW26L45TiO/XaC4Xs1HT/vTCYT19fXl+ZyuWIEQUC5y2HlL0ozPBYFL4pclL6eXF72d6/0NZtNbD9FkVHFaiInKIIoOkSzecjkZx2Oio7qSYiP7R/o6U1yDtpj5OGhkJ+9dUD8h5/8FDSnE3RJBt67yBr/YEQDh4JXN7J42fYkMzieVyO1/cwIfC8f93EEryd2YeQfUXyO+V5+r3cBtkn675UkeJ/ZpUQNEQEiQASIABEgAkTgkQTox4pHIqIdiMDUIPDuu+/GcxyXZrfbMQwzyM/PzywIAlbz8t4fFL1Vqx4xwsSG7+Yr1jy/ujzyGfGoqIPRFbHPUsY+ifDz7f/ovnh/RXv0zD7LPk/EVfMkXMbq1+hq02fV7kQwwHN4qjHH/f9n+L6ZqGvkcSpcn2SefPv/JFElj1P57j3H6P55K8r/1mcJHuv5lXMmefEYbEcQBPx1A8x3wBXS0Nmy5/FljGrA31bQNA1/YwGPs3EcF3j27Nl1ra2tC+12u1VVVcG7yBpKXpxLr9DF698jhdnzhgg2rl70xiZRdNksVkdUdHRLbFxce0xCXHdsbGxHRGTYQG31reUdLa1zu9ra4n765j7zewff5tShIRbTwCsY8wBskTXAB7bJ88CpOgDGBXul3JQrtJ+odzadZ6oT8BW8+L5jFfSgAzcipDnQeQ5kTQeXqoAtNAS6HINw8vx5OHfxkv3sxYvtKWlplME71S8E6j8RIAJEgAgQASIwIQTG/QfiCRkFnYQIEAEoKCiw+vn5+be2ttqGh4etsiybRVHk8WGICmMBItxQiODXsfIvVVUd+VzATErv5vu89zlBEEbaxEzMsZ5/VlMz1vkf1bZv/3339e2r7/O+43lU25Ph9SdhMla/H8ZpMozxcfrwrDg8zrkm6hqZiDE9yVge9t4Z673vK3JxPJ6MW/Z19OZtd6w+YTuapqHYZQG+3q+apuG/XulWq1XHHF58YLtut9siSVLA+++/v6+lpWVDT09PGGbwemMZUDJ5/5HL848bGsonlLwofbEdPz9bt5+fX7fFYu3kOa6D06AjOjb2XnJqcm96VvpQYmLiQGhYoHTl0pWtTXUNyxtqbs8++Nrr/u++tV/UPRENPJO4WBWsgY6ZvjwHvCAY0QzYU+9HMt2JPc5bj/aZggS8gtcbN/GDBO+losGzhYUdqWmz/u2Djz75mhZZm4IXAHWZCBABIkAEiAARmFAC9GPFhOKmkxEBIkAEiAARmP4ExqguxvsN7z3HD7338D3WC8/bhvcfmUaiS1tbWwWr1Spu2rTpf+vr63u9o6MjQVEUPxS4KJIxlgGjHfDv+I9dqqoqnupffF7jeV5OTEyszMjIKF++fGlJenpW9YYNG+pEUXSGhYUpfX19uIibfu3aNevVq8Uv36mu3lhx48bz+3fvCf27N/dZeFUFQdNBAB40RQJVkUHVVSZ4UW5zwBvxDN4q3h9KY/pfPjTCaULgGQje9tS0Wb8iwTtNLggaBhEgAkSACBABIjCuBOjHinHFS40TASJABIgAEZjZBJ4kSsKH2MPuU0YLXl/IQnt7u2nz5s3/s7+///V79+6lKIoSgBW8nspdWRTFIbPZPGyxWIb8/f27rFZrp8ViaeM4rlfTtD6bzdYSExPTtnjx4q60tLT+devW2RMSEtAMj+SWv//++36Nd+7sbm6o31xbVfn8wVdfC3/njTetLJ6BSV6OVfBqugoaluxyRpwIZvBiK3QDNrPfFzNh9E8neC8NFlwobE+blU6CdyZcLDRGIkAEiAARIAJE4KkJ0M8XT42QGiACRIAIEAEiQAQmCwHM6G1sbDRt3br1HwYHB1/t6upKR8HL87xmMpkcJpOpz2KxtJrN5k6TydQTFRXVER8ffzcrK6spMTGxMzMzszcwMLB/6dKlQ1jR+7Dc5V/+8pd+9oHePW0trZvvVN9a/pPXX4985403barTCSDJIGqYN4q5uzqLaGBmGPN20fV6F1lj+bs/ZN26yUKZ+kEEHk2ABO+jGdEeRIAIEAEiQASIABF4VgRI8D4rktQOESACRIAIEAEi8KMT+OSTT4RFixaJmzdvPmS323f39vbOUVXVxvO8Ozo6ujouLq4iOTn5qs1mq29vb28TBMEZHBzsmjt3rjs2NlZZuXKlUlVVpe7Zs+ehchcHiYJXdrl2tjTWb7pVWbXqnTffjH7nzX3+st0OulsCQdWBZ7m7nCF5PWR0zyJrKHtZVAPdif3o1wx1YHwIPJ3gZRm8balps35NEQ3jMz/UKhEgAkSACBABIjC9CNCPFdNrPmk0RIAIEAEiQARmNAGMhDh79qzwT//0TxudTufzg4OD0bIs67IsD0RGRjampqY2Ll26tCE7O7srMzNzYMmSJSrHcWyBtsfd8Bz/+q//6u9yDe9sqqvbWF1evvJnb+2PPvTWfn91eJhV8PKqDhxbUc2o4GUu11PBi/m7TO+ydGG6FXtc7rTf1CLw9IL3YltqWhoJ3qk17dRbIkAEiAARIAJE4EciQD9V/Ejg6bREgAgQASJABIjA+BH4x3/8xySr1RoVGhrKBQcHD65cubLTZrMNZ2RkuJ/2rLqu8//+7/8e0NTUsKuhpnZjdXnZ8nf3749878Db/iBJwCkqCDoHmqoBex4lAAANgklEQVSArilskTXgOVzUjWXwou/VcZE19Ls83Yo97XzQ8ZOTwNMI3vOXigbOXjQE718Of/JNbGxsP8dxbIVE2ogAESACRIAIEAEiQAS+T4B+qqCrgggQASJABIgAEZh2BP75n//Z32QyWQMDAyEpKUletGiRKzs7W/mh1bpjgfEK3tbW1l2Nd2o23S4rX/6zfW9Fvrv/gJ/mcgHIWMGLxbsa6ICLrOlM5BqLrGGyL77mWa+N7sSm3bVHAzIIkOClK4EIEAEiQASIABEgAhNHgH6smDjWdCYiQASIABEgAkRgGhBAwfvpp58Glt648UpDXe3m2+Xly955662Id/cfsClDQ6C73cArRkQDxwPoGM+Aebw8DxjPwAQv22iRtWlwOdAQHkLgaQVvwcWLbSkpKb/CCt7a2tqBdevWUQUvXW1EgAgQASJABIgAEXgIARK8dGkQASJABIgAESACROAHENB1Xfj000+Dy27c2HunrnZzdWnp0p8dOBj685/8xCIPDIA27DRiGgQeRFEAEDgmeVnVrqZjYa8he1Hw4l9oIwLTkMDTCN5zly4NFlwobItPSPjfjxw7+XVoaKiD4zisi6eNCBABIkAEiAARIAJEYAwCJHjpsiACRIAIEAEiQASIwA8goOu6+MUXXwSXXit+rb72zpabZWV5P923L+Tdg2+bVIcDdJcEnKoBz+nAcxxoHC60hjoX83cxgJcDjueN9dVYVANtRGB6EmBXt3chQXbt4/vg/jWv8zzImgYuVQFbaAh0Oexw6tw5OHfp0sB3Fy7cTUlN/tUHH332TV1d3SBV8E7Pa4RGRQSIABEgAkSACDwbAiR4nw1HaoUIEAEiQASIABGYIQRQ8B45ciTkalHhm8136rdUl1fk7X91b9Chtw4KILkBZBUETQNdVUHTVFA0jRXrYtUuCl8OH/iH7sJmyBUzs4ep48WP/3kEL/O7nmtf5zmQNA3cTPCGQrfdDqfOn4WzFy/1n7l4oTVjVsb/9ZdP/nqktbW1LycnR57ZJGn0RIAIEAEiQASIABF4OAH60YKuDiJABIgAESACRIAI/AACKHh///vfh1ZX3Phpe1PrtrrqWwv3v/a6/7sH3ubAjYJXAU5VAVDy4oMttgbAiVi1i7EMwOQvfkOS9weAp12nIAHjHzQMo+t5sDeDUcWrcxy4VZVV8PqFh0GPYxBOnTkDhcXFfeeKLrWkpKb9n3/48KOjsbGx/RzHUQbvFLwCqMtEgAgQASJABIjAxBAgwTsxnOksRIAIEAEiQASIwDQhMCJ4y0r+rq2lZXvdzVsLD7z2uu3dgz9hC6yBJAOoGnA6PjBz16jgBR7LeI1bL11VWDzDiPuaJmxoGETgPgFD6BoulwPdyCkxRK/nJxANBa+mMsk7InhPn4ILRUX9F4out6Skpfwfv/vw4yPx8fEDJHjp2iICRIAIEAEiQASIwMMJkOClq4MIEAEiQASIABEgAj+AAC6y9sWf/hRScqvy7aY7Dduryypy9+99zQ8Fr+p2AUgK8JoGAvx/7Z3bbxxXHcfPbXYdO4nrhkSICrWJXQlVxQ9FSCBeCBIvkMJbUNVyC4VWqHmpov4PtRQpAiFViPBUKVJeiiJAKJfWpAWHlooI4/SS1HHSW5qSi1fE3t05F/T7nZndmfGua0PUKNnvSSyfmfntOb/zOWdX4+/+5neCoK3UnHMi0OPppGtR7l3NyXdjBG+udK2jf5iCwO1EgARe2kvQUzQ7Oa4oqldx9C7FsachiFR4MXL33eLfjYY4euyoeOnkycaJk9Mfbh+/f+rwkSNHEMF7O804fAUBEAABEAABELgVBCDw3grq6BMEQAAEQAAEQOC2JUAC78GDB0fn337jxxfnzz985vTsl3/06GPDP3/8p6J944ZwzSanaTBK8g8XErkompcUXz4XH1FXUedFAYE7loDSmr/ISNOYQpeOhVKConetcyzwOinEyNiYuNpoiGMnjovpV16+fnx6+v1779s+deiFF36PTdbu2OWBgYEACIAACIAACNwkAhB4bxJINAMCIAACIAACIDAYBEII6sCBA5s/ePfC4+8tXHj4zOy/vrTn+z8YeeqJJ0Wz0RDp0pJwrZZItBaJ0by5GhWKYPQyCB8fWOdH13OBFzdkg7F2BnGUOkk4cr2dtlno1VqLQAIvRe9aKyixLkXzjoyOiiuLi+LE9Evi5b/+5eqLJ/+8cM89n9//u0OH/jC2Y8d/pJQU8IsCAiAAAiAAAiAAAiDQgwD+nsCyAAEQAAEQAAEQAIF1EAghyF8/++zmC43rP3tv4fyuudP/nPzho49tfGLPT0y63GRxl3LsxghexZG7znthrRWBHk+n88Zw+obgfMzF2yOKtxvnG1OWriXQlx+HX8Pd3VrbvlV2xem4U8a0VpalsRfmfbU1sNa2b4WdC0H4LN80fdkhlRb5ORJ2SQA29bpQiRGXLn8sjr14XMy8+urHr5w6NX/fvdt/+dvnn//T2bNnF3fu3IlN1tbxOQVTEAABEAABEACBwSKwhj8BBgsIRgsCIAACIAACIAACqxEggXdqamrj4uLVPefPze/6x99fe+ibX//Gxu9869sqbTaVT1MZnA1aqWB0jNH1IgR6HJ0OlJJBJyTwSsFKF0X0Uope2UvmjZ7QFZ9LtyGUDLsZfeOebbkQnN/k0XGnzjtdlQXjol3cCavcxqrtFdvOXM3Zlfqt2BVvQLn9Qr+9/M59Kl/LNqyj3MYF9Zv38sqOe9fjxaJ/QsqOLl46X1kI1TH18ruXryqb22rbleO+PqzGsjqfvfoqzmFccHG8vea22J7Mvi/o9+VCRXTuTENxnpyz0gfPkexSSUkCr7VeuuAlRfYqY6TUWlLqhivXr4nXXn89nH3nnY/OLSycGx/f8dwvfvXc0YmJiWvYZA2fyyAAAiAAAiAAAiDQnwAEXqwOEAABEAABEAABEFgngX379o1Y2/rembkzu/42c2rn2KbNQ5/bttWmrVbNtVPl0tRrJZ3WyptaYpXWnjRajuQNPlAh8UxJEoBVEDE9L4vBWRBuR2ilCmmWPuqyUkaBl4+l5G3aWFij35ngVhJxWTvOBFYXKGYy2hbEPa4XRMS8vbxfpkMRx5kPXcE4a7cj9GXtV9qjtjs+sN8FkTnzozreLJVFV4xmcbyzPR0PnrXI3O+C0F22y+Y2swuSciFn57IbYVbZq8IyzU9VGM05V0Rcmos4OUX/Cv3S3NI1iteu2HVF3Ux0zey4i4x5kT+fz9uo9ptfK/CP+nn0LVP349QXfOW1WBlTcexcX8G//EVBnI1sPlQHZ5CCRF06T4IuLfa4ajkbdeq9ardT1UpTPTw8TA6GK9ev+SDkpaENw29PTNz/m6n9+49PTk5ehcC7zg8pmIMACIAACIAACAwUAQi8AzXdGCwIgAAIgAAIgMDNILB379761q13feWtt8599c25N75WM3rjSH1IuHZbeJcGb71XWkrNEYraUv7QIKW3wQXrPamsJPF6Enbpn6R6FOBWBEuSOMrCpuRf9EoWeFlNiyrnijo1HjP/CuGViuJbFiVb0DJZeOVIYrKTUXgt2OU6YAkZiXWrMQxZMx2baJ0LgCVxNaqKUXTm6sqI4FJ6ilxEzEb8P0wlyec9X9Y52xF1SUrPTDsCdg//WIkulfIJHlM3gpebzITqrtIcR1/1rKjBxx76kc/b95701JAJv/nrY8OUJiH7AiFOSEwIzYp3gQoTYs+ifVwb/aPL86Gr4rrMPaW5pfUnefUqQctSBvpNO6/pIITxPhjnfFIbqktKX3JjuSl0LXl39K6xuW3bPvPHp59+5vTk5OSylPweQQEBEAABEAABEAABEOhBAAIvlgUIgAAIgAAIgAAIrJPA4cOH9ZYtWz578eL8jkvvf/jFdrM5mrZtrW5Mk8TcKJ5544LTIZC4G5zXngJo+X+SJJ4qtm2DCopDeuk1QXFKh1KR3vP9mlJKeu/JSAaKg/Re0oZV1FDU7zg2slMncbl4rXhMEmMITpLSmOuruSBManN0gPMHl+4Vc5t+uKJ92aqQ/aAv5a7GGzU8ZtGjrXiN+iC7T/KGrNduF6SOO+CteI1fNX1GJWMGv76YbiNXJeO5/Ih0zsBCbD7e4rVyPc5tnBEWZHvcv3fbYzWVEj+TvZSBdiYrHfvoH/kdNWwngjcxqlfZoKQJzlE/ntuppg5ZbY2yn1qLfM1yJ8FxM/V6wlG7Xghl01TT+8MkSaK1rmmlEz7vrFputuXIpk0Xv/DgA3NOu7lHvvvIB+t8e8IcBEAABEAABEAABAaOAATegZtyDBgEQAAEQAAEQOD/JUCC1czMzNDs7OzI5cuXR93SUmKdk/VazWvnWCxz2knntKRjp3Ww2vJ5YyhwUQhtTWiJljA2Hjf5WhTaisVYW7pfs85IUe9aVK/nV6wxfe/zHPn6CRBoPELUylZ82Bbd88V6/wYNt3XnFavj3K0sBS7tbt3ouDY+jdLPN2PjOsyLNrQO80K1uhAtIUy2Xou2tsf6pOt912Bh3s2I5jVnrZHOLclWW6rhDVoGWVciEYqWVrPpZLvdFhtGh5bHxx9oGGMau3fvXv40eKEPEAABEAABEAABELidCfwXR72jBxiSBg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51120" y="3048000"/>
            <a:ext cx="0" cy="3251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145630"/>
            <a:ext cx="9361170" cy="1763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07" y="2158918"/>
            <a:ext cx="4546854" cy="3555021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55" y="2158918"/>
            <a:ext cx="4546854" cy="3555021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386" y="942551"/>
            <a:ext cx="6089766" cy="3487410"/>
          </a:xfrm>
        </p:spPr>
        <p:txBody>
          <a:bodyPr/>
          <a:lstStyle/>
          <a:p>
            <a:r>
              <a:rPr lang="en-US" sz="6600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 Environment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0" y="2446020"/>
            <a:ext cx="940820" cy="7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459</Words>
  <Application>Microsoft Office PowerPoint</Application>
  <PresentationFormat>Custom</PresentationFormat>
  <Paragraphs>89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Custom</vt:lpstr>
      <vt:lpstr>Arduino Course </vt:lpstr>
      <vt:lpstr>Agenda</vt:lpstr>
      <vt:lpstr>Embedded System </vt:lpstr>
      <vt:lpstr>What is an Embedded System?</vt:lpstr>
      <vt:lpstr>Basic Structure of an Embedded System</vt:lpstr>
      <vt:lpstr>PowerPoint Presentation</vt:lpstr>
      <vt:lpstr>Basic Structure (Symbolic-Based)</vt:lpstr>
      <vt:lpstr>Effective delivery techniques</vt:lpstr>
      <vt:lpstr>Arduino Environment</vt:lpstr>
      <vt:lpstr>Sensors </vt:lpstr>
      <vt:lpstr>Actuators </vt:lpstr>
      <vt:lpstr>Basic Electronic Component </vt:lpstr>
      <vt:lpstr>Communication</vt:lpstr>
      <vt:lpstr>Speaking impact </vt:lpstr>
      <vt:lpstr>Dynamic delivery</vt:lpstr>
      <vt:lpstr>Final tips &amp; takeaways</vt:lpstr>
      <vt:lpstr>Speaking engagement metrics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2023-12-12T16:04:07Z</dcterms:created>
  <dcterms:modified xsi:type="dcterms:W3CDTF">2024-07-26T15:49:20Z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