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96" r:id="rId7"/>
  </p:sldIdLst>
  <p:sldSz cx="11887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594" autoAdjust="0"/>
  </p:normalViewPr>
  <p:slideViewPr>
    <p:cSldViewPr snapToGrid="0">
      <p:cViewPr>
        <p:scale>
          <a:sx n="75" d="100"/>
          <a:sy n="75" d="100"/>
        </p:scale>
        <p:origin x="-2218" y="-763"/>
      </p:cViewPr>
      <p:guideLst>
        <p:guide orient="horz" pos="2304"/>
        <p:guide pos="3744"/>
      </p:guideLst>
    </p:cSldViewPr>
  </p:slideViewPr>
  <p:outlineViewPr>
    <p:cViewPr>
      <p:scale>
        <a:sx n="33" d="100"/>
        <a:sy n="33" d="100"/>
      </p:scale>
      <p:origin x="0" y="489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143000"/>
            <a:ext cx="501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AC79249-FDC0-364D-A734-AE1DE1605D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876800"/>
            <a:ext cx="11887200" cy="24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3537B6D-42A5-F449-2691-321A167F7C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645"/>
            <a:ext cx="11887200" cy="7318847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=""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7" y="248441"/>
            <a:ext cx="6919510" cy="408547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C10D125-AB73-D276-4947-94204736A3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9894" y="108826"/>
            <a:ext cx="9534703" cy="1860709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9894" y="2151968"/>
            <a:ext cx="9534703" cy="3591269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EDB282-8288-C81F-52B5-048A3E80C9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3"/>
            <a:ext cx="11903601" cy="73152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48095"/>
            <a:ext cx="9534703" cy="170755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6936" y="2829562"/>
            <a:ext cx="9536072" cy="3666065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1163" y="6780110"/>
            <a:ext cx="1564566" cy="389467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95FBCE6F-2AA9-31FE-8148-33B480735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1887200" cy="73152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6" y="189393"/>
            <a:ext cx="6089766" cy="3487410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6" y="3725757"/>
            <a:ext cx="6089766" cy="973707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4DB56B5-5DD7-95E3-52B2-EDC4B3F130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=""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=""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145630"/>
            <a:ext cx="9361170" cy="1763596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A0E8D4A-B13C-C7EE-5E27-278124A127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5"/>
            <a:ext cx="11887198" cy="73151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73611"/>
            <a:ext cx="9534703" cy="1820334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BA2A58C-57B7-834C-8F5C-3299322411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430890" y="220895"/>
            <a:ext cx="1677205" cy="1235419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145629"/>
            <a:ext cx="9534703" cy="167470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6" y="2223825"/>
            <a:ext cx="9534703" cy="3591267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8AD52EA-B01E-8D38-D87A-BF7EB5B58A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-1"/>
            <a:ext cx="11887202" cy="7322449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=""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=""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10" y="269388"/>
            <a:ext cx="6064770" cy="348033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9" y="3931668"/>
            <a:ext cx="6064770" cy="311414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7" y="406400"/>
            <a:ext cx="111442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7" y="1947334"/>
            <a:ext cx="11144250" cy="464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1106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ossay.rida?mibextid=JRoKGi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qossayrida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0" Type="http://schemas.openxmlformats.org/officeDocument/2006/relationships/hyperlink" Target="https://www.linkedin.com/in/qossay-rida-3aa3b81a1" TargetMode="External"/><Relationship Id="rId4" Type="http://schemas.openxmlformats.org/officeDocument/2006/relationships/hyperlink" Target="https://github.com/qossayrida/kakush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113" y="-2353336"/>
            <a:ext cx="6919510" cy="4085472"/>
          </a:xfrm>
        </p:spPr>
        <p:txBody>
          <a:bodyPr/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PID Algorithm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1280009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ownloads\095ab152-bccc-41d2-9bfb-141ab96594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60" y="5811520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36552" y="6746240"/>
            <a:ext cx="3089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Qossay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Abu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9547" y="1711696"/>
            <a:ext cx="441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Proportional Integral Derivative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user\Downloads\0_6qwQPLegKNIOW_Et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627" y="2182628"/>
            <a:ext cx="4820587" cy="24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94" y="108826"/>
            <a:ext cx="9534703" cy="18607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94" y="2151968"/>
            <a:ext cx="9534703" cy="359126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12" y="-1919384"/>
            <a:ext cx="6064770" cy="3480332"/>
          </a:xfrm>
        </p:spPr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5169102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kakush\Kakush_Logo\png\logo-white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50" y="4589585"/>
            <a:ext cx="1479233" cy="14792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| Drupal.or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3229" r="16636" b="34732"/>
          <a:stretch/>
        </p:blipFill>
        <p:spPr bwMode="auto">
          <a:xfrm>
            <a:off x="4927909" y="4589585"/>
            <a:ext cx="1479233" cy="14792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acebook - log in or sign up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06" y="2081882"/>
            <a:ext cx="1508836" cy="15088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remium Vector | The vector image of the LinkedIn icon is a social networ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4825" r="4497" b="3983"/>
          <a:stretch/>
        </p:blipFill>
        <p:spPr bwMode="auto">
          <a:xfrm>
            <a:off x="2007347" y="2081882"/>
            <a:ext cx="1508836" cy="15101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Custom</vt:lpstr>
      <vt:lpstr>PID Algorithm</vt:lpstr>
      <vt:lpstr>Agenda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2023-12-12T16:04:07Z</dcterms:created>
  <dcterms:modified xsi:type="dcterms:W3CDTF">2024-07-27T07:59:18Z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