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91" r:id="rId8"/>
    <p:sldId id="289" r:id="rId9"/>
    <p:sldId id="290" r:id="rId10"/>
    <p:sldId id="297" r:id="rId11"/>
    <p:sldId id="288" r:id="rId12"/>
    <p:sldId id="299" r:id="rId13"/>
    <p:sldId id="302" r:id="rId14"/>
    <p:sldId id="301" r:id="rId15"/>
    <p:sldId id="292" r:id="rId16"/>
    <p:sldId id="295" r:id="rId17"/>
    <p:sldId id="294" r:id="rId18"/>
    <p:sldId id="298" r:id="rId19"/>
    <p:sldId id="296" r:id="rId20"/>
  </p:sldIdLst>
  <p:sldSz cx="11887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594" autoAdjust="0"/>
  </p:normalViewPr>
  <p:slideViewPr>
    <p:cSldViewPr snapToGrid="0">
      <p:cViewPr>
        <p:scale>
          <a:sx n="75" d="100"/>
          <a:sy n="75" d="100"/>
        </p:scale>
        <p:origin x="-1200" y="-144"/>
      </p:cViewPr>
      <p:guideLst>
        <p:guide orient="horz" pos="2304"/>
        <p:guide pos="3744"/>
      </p:guideLst>
    </p:cSldViewPr>
  </p:slideViewPr>
  <p:outlineViewPr>
    <p:cViewPr>
      <p:scale>
        <a:sx n="33" d="100"/>
        <a:sy n="33" d="100"/>
      </p:scale>
      <p:origin x="0" y="48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876800"/>
            <a:ext cx="11887200" cy="24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3537B6D-42A5-F449-2691-321A167F7C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645"/>
            <a:ext cx="11887200" cy="7318847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7" y="248441"/>
            <a:ext cx="6919510" cy="408547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487680"/>
            <a:ext cx="9450324" cy="14630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8307" y="2226735"/>
            <a:ext cx="2625974" cy="41499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0993" y="2226737"/>
            <a:ext cx="6562018" cy="41499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9F46B00-4AE8-52A2-6926-FC2F5DD1FA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05" y="0"/>
            <a:ext cx="11889505" cy="73152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753" y="487679"/>
            <a:ext cx="5795008" cy="204825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02530" y="682752"/>
            <a:ext cx="4190238" cy="4584192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1722938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410754" y="2886797"/>
            <a:ext cx="5795010" cy="3608831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145629"/>
            <a:ext cx="9534703" cy="167470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6" y="2223825"/>
            <a:ext cx="9534703" cy="3591267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AD52EA-B01E-8D38-D87A-BF7EB5B58A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-1"/>
            <a:ext cx="11887202" cy="7322449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10" y="269388"/>
            <a:ext cx="6064770" cy="348033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9" y="3931668"/>
            <a:ext cx="6064770" cy="311414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9894" y="108826"/>
            <a:ext cx="9534703" cy="1860709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9894" y="2151968"/>
            <a:ext cx="9534703" cy="3591269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63040"/>
            <a:ext cx="5349240" cy="438912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3852" y="1246295"/>
            <a:ext cx="4388048" cy="482261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5010" y="487680"/>
            <a:ext cx="4992624" cy="341376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5008" y="3901440"/>
            <a:ext cx="4992624" cy="195072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1632" y="1234373"/>
            <a:ext cx="4388048" cy="482261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EDB282-8288-C81F-52B5-048A3E80C9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3"/>
            <a:ext cx="11903601" cy="73152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48095"/>
            <a:ext cx="9534703" cy="170755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6936" y="2829562"/>
            <a:ext cx="9536072" cy="3666065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5FBCE6F-2AA9-31FE-8148-33B480735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1887200" cy="73152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6" y="189393"/>
            <a:ext cx="6089766" cy="3487410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6" y="3725757"/>
            <a:ext cx="6089766" cy="973707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4DB56B5-5DD7-95E3-52B2-EDC4B3F130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5630"/>
            <a:ext cx="9361170" cy="176359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A0E8D4A-B13C-C7EE-5E27-278124A127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5"/>
            <a:ext cx="11887198" cy="73151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73611"/>
            <a:ext cx="9534703" cy="1820334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EDB282-8288-C81F-52B5-048A3E80C9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1903601" cy="73152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7" y="487680"/>
            <a:ext cx="10377420" cy="14630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36937" y="2829562"/>
            <a:ext cx="5260084" cy="366606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=""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4973" y="1544320"/>
            <a:ext cx="4108661" cy="4494944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7" y="406400"/>
            <a:ext cx="111442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7" y="1947334"/>
            <a:ext cx="11144250" cy="464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10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ossay.rida?mibextid=JRoKGi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qossayrida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9.png"/><Relationship Id="rId10" Type="http://schemas.openxmlformats.org/officeDocument/2006/relationships/hyperlink" Target="https://www.linkedin.com/in/qossay-rida-3aa3b81a1" TargetMode="External"/><Relationship Id="rId4" Type="http://schemas.openxmlformats.org/officeDocument/2006/relationships/hyperlink" Target="https://github.com/qossayrida/kakush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-2391364"/>
            <a:ext cx="6919510" cy="4085472"/>
          </a:xfrm>
        </p:spPr>
        <p:txBody>
          <a:bodyPr/>
          <a:lstStyle/>
          <a:p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Course 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1280009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ownloads\095ab152-bccc-41d2-9bfb-141ab96594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60" y="5811520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36552" y="6746240"/>
            <a:ext cx="308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Qossay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Abu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AutoShape 2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C:\Users\user\Downloads\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5392">
            <a:off x="1173293" y="1517999"/>
            <a:ext cx="3588702" cy="358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4" descr="data:image/png;base64,iVBORw0KGgoAAAANSUhEUgAAA8kAAAIiCAYAAAD7OIpsAAAAAXNSR0IArs4c6QAAIABJREFUeF7s3QmQpdd5Hub3nH+/+9LrbJgZDLYBSRAEF5EiJYBKLIuUVIoiIA7luCqLKxXFSVTOUuWq2ASixInLTiVllWTZjl2WHG+AnZJLi0lqgySCIEDswGyYfaa7p/e+3Xf915P6zn8HwFBDFYUigQHwXvLWzHTfvstzzwzqvd93vqPACwUoQAEKUIACFKAABShAAQpQgAJWQNGBAhSgAAUoQAEKUIACFKAABShAgVKAIZkrgQIUoAAFKEABClCAAhSgAAUoMBVgSOZSoAAFKEABClCAAhSgAAUoQAEKMCRzDVCAAhSgAAUoQAEKUIACFKAABW4UYCWZK4ICFKAABShAAQpQgAIUoAAFKMBKMtcABShAAQpQgAIUoAAFKEABClCAlWSuAQpQgAIUoAAFKEABClCAAhSgwE0F2G7NhUEBClCAAhSgAAUoQAEKUIACFJgKMCRzKVCAAhSgAAUoQAEKUIACFKAABRiSuQYoQAEKUIACFKAABShAAQpQgAI3CrCSzBVBAQpQgAIUoAAFKEABClCAAhRgJZlrgAIUoAAFKEABClCAAhSgAAUowEoy1wAFKEABClCAAhSgAAUoQAEKUOCmAmy35sKgAAUoQAEKUIACFKAABShAAQpMBRiSuRQoQAEKUIACFKAABShAAQpQgAIMyVwDFKAABShAAQpQgAIUoAAFKECBGwVYSeaKoAAFKEABClCAAhSgAAUoQAEKsJLMNUABClCAAhSgAAUoQAEKUIACFGAlmWuAAhSgAAUoQAEKUIACFKAABShwUwG2W3NhUIACFKAABShAAQpQgAIUoAAFpgIMyVwKFKAABShAAQpQgAIUoAAFKEABhmSuAQpQgAIUoAAFKEABClCAAhSgwI0CrCRzRVCAAhSgAAUoQAEKUIACFKAABVhJ5hqgAAUoQAEKUIACFKAABShAAQqwksw1QAEKUIACFKAABShAAQpQgAIUuKkA2625MChAAQpQgAIUoAAFKEABClCAAlMBhmQuBQpQgAIUoAAFKEABClCAAhSgAEMy1wAFKEABClCAAhSgAAUoQAEKUOBGAVaSuSIoQAEKUIACFKAABShAAQpQgAKsJHMNUIACFKAABShAAQpQgAIUoAAFWEnmGqAABShAAQpQgAIUoAAFKEABCtxUgO3WXBgUoAAFKEABClCAAhSgAAUoQIGpAEMylwIFKEABClCAAhSgAAUoQAEKUIAhmWuAAhSgAAUoQAEKUIACFKAABShwowAryVwRFKAABShAAQpQgAIUoAAFKEABVpK5BihAAQpQgAIUoAAFKEABClCAAqwkcw1QgAIUoAAFKEABClCAAhSgAAVuKsB2ay4MClCAAhSgAAUoQAEKUIACFKDAVIAhmUuBAhSgAAUoQAEKUIACFKAABSjAkMw1QAEKUIACFKAABShAAQpQgAIUuFGAlWSuCApQgAIUoAAFKEABClCAAhSgACvJXAMUoAAFKEABClCAAhSgAAUoQAFWkrkGKEABClCAAhSgAAUoQAEKUIACNxVguzUXBgUoQAEKUIACFKAABShAAQpQYCrAkMylQAEKUIACFKAABShAAQpQgAIUYEjmGqAABShAAQpQgAIUoAAFKEABCtwowEoyVwQFKEABClCAAhSgAAUoQAEKUICVZK4BClCAAhSgAAUoQAEKUIACFKAAK8lcAxSgAAUoQAEKUIACFKAABShAgZsKsN2aC4MCFKAABShAAQpQgAIUoAAFKDAVYEjmUqAABShAAQpQgAIUoAAFKEABCjAkcw1QgAIUoAAFKEABClCAAhSgAAVuFGAlmSuCAhSgAAUoQAEKUIACFKAABSjASjLXAAUoQAEKUIACFKAABShAAQpQgJVkrgEKUIACFKAABShAAQpQgAIUoMBNBdhuzYVBAQpQgAIUoAAFKEABClCAAhSYCjAkcylQgAIUoAAFKEABClCAAhSgAAUYkrkGKEABClCAAhSgAAUoQAEKUIACNwqwkswVQQEKUIACFKAABShAAQpQgAIUYCWZa4ACFKAABShAAQpQgAIUoAAFKMBKMtcABShAAQpQgAIUoAAFKEABClDgpgJst+bCoAAFKEABClCAAhSgAAUoQAEKTAUYkrkUKEABClCAAhSgAAUoQAEKUIACDMlcAxSgAAUoQAEKUIACFKAABShAgRsFWEnmiqAABShAAQpQgAIUoAAFKEABCrCSzDVAAQpQgAIUoAAFKEABClCAAhRgJZlrgAIUoAAFKEABClCAAhSgAAUocFMBtltzYVCAAhSgAAUoQAEKUIACFKAABaYCDMlcChSgAAUoQAEKUIACFKAABShAAYZkrgEKUIACFKAABShAAQpQgAIUoMCNAqwkc0VQgAIUoAAFKEABClCAAhSgAAVYSeYaoAAFKEABClCAAhSgAAUoQAEKsJLMNUABClCAAhSgAAUoQAEKUIACFLipANutuTAoQAEKUIACFKAABShAAQpQgAJTAYZkLgUKUIACFKAABShAAQpQgAIUoABDMtcABShAAQpQgAIUoAAFKEABClDgRgFWkrkiKEABClCAAhSgAAUoQAEKUIACrCRzDVCAAhSgAAUoQAEKUIACFKAABVhJ5hqgAAUoQAEKUIACFKAABShAAQrcVIDt1lwYFKAABShAAQpQgAIUoAAFKECBqQBDMpcCBShAAQpQgAIUoAAFKEABClCAIZlrgAIUoAAFKEABClCAAhSgAAUocKMAK8lcERSgAAUoQAEKUIACFKAABShAAVaSuQYoQAEKUIACFKAABShAAQpQgAKsJHMNUIACFKAABShAAQpQgAIUoAAFbirAdmsuDApQgAIUoAAFKEABClCAAhSgwFSAIZlLgQIUoAAFKEABClCAAhSgAAUowJDMNUABClCAAhSgAAUoQAEKUIACFLhRgJVkrggKUIACFKAABShAAQpQgAIUoAAryVwDFKAABShAAQpQgAIUoAAFKEABVpK5BihAAQpQgAIUoAAFKEABClCAAjcVYLs1FwYFKEABClCAAhSgAAUoQAEKUGAqwJDMpUABClCAAhSgAAUoQAEKUIACFGBI5hqgAAUoQAEKUIACFKAABShAAQrcKMBKMlcEBShAAQpQgAIUoAAFKEABClCAlWSuAQpQgAIUoAAFKEABClCAAhSgACvJXAMUoAAFKEABClCAAhSgAAUoQIGbCrDdmguDAhSgAAUoQAEKUIACFKAABSgwFWBI5lKgAAUoQAEKUIACFKAABShAAQowJHMNUIACFKAABShAAQpQgAIUoAAFbhRgJZkrggIUoAAFKEABClCAAhSgAAUowEoy1wAFKEABClCAAhSgAAUoQAEKUICVZK4BClCAAhSgAAUoQAEKUIACFKDATQXYbs2FQQEKUIACFKAABShAAQpQgAIUmAowJHMpUIACFKAABShAAQpQgAIUoAAFGJK5BihAAQpQgAIUoAAFKEABClCAAjcKsJLMFUEBClCAAhSgAAUoQAEKUIACFGAlmWuAAhSgAAUoQAEKUIACFKAABSjASjLXAAUoQAEKUIACFKAABShAAQpQ4KYCbLfmwqAABShAAQpQgAIUoAAFKEABCkwFGJK5FChAAQpQgAIUoAAFKEABClCAAgzJXAMUoAAFKEABClCAAhSgAAUoQIEbBVhJ5oqgAAUoQAEKUIACFKAABShAAQqwksw1QAEKUIACFKAABShAAQpQgAIUYCWZa4ACFKAABShAAQpQgAIUoAAFKHBTAbZbc2FQgAIUoAAFKEABClCAAhSgAAWmAgzJXAoUoAAFKEABClCAAhSgAAUoQAGGZK4BClCAAhSgAAUoQAEKUIACFKDAjQKsJHNFUIACFKAABShAAQpQgAIUoAAFWEnmGqAABShAAQpQgAIUoAAFKEABCrCSzDVAAQpQgAIUoAAFKEABClCAAhS4qQDbrbkwKEABClCAAhSgAAUoQAEKUIACUwGGZC4FClCAAhSgAAUoQAEKUIACFKAAQzLXAAUoQAEKUIACFKAABShAAQpQ4EYBVpK5IihAAQpQgAIUoAAFKEABClCAAqwkcw1QgAIUoAAFKEABClCAAhSgAAVYSeYaoAAFKEABClCAAhSgAAUoQAEK3FSA7dZcGBSgAAUoQAEKUIACFKAABShAgakAQzKXAgUoQAEKUIACFKAABShAAQpQgCGZa4ACFKAABShAAQpQgAIUoAAFKHCjACvJXBEUoAAFKEABClCAAhSgAAUoQAFWkrkGKEABClCAAhSgAAUoQAEKUIACrCRzDVCAAhSgAAUoQAEKUIACFKAABW4qwHZrLgwKUIACFKAABShAAQpQgAIUoMBUgCGZS4ECFKAABShAAQpQgAIUoAAFKMCQzDVAAQpQgAIUoAAFKEABClCAAhS4UYCVZK4IClCAAhSgAAUoQAEKUIACFKAAK8lcAxSgAAUoQAEKUIACFKAABShAAVaSuQYoQAEKUIACFKAABShAAQpQgAI3FWC7NRcGBShAAQpQgAIUoAAFKEABClBgKsCQzKVAAQpQgAIUoAAFKEABClCAAhRgSOYaoAAFKEABClCAAhSgAAUoQAEK3CjASjJXBAUoQAEKUIACFKAABShAAQpQgJVkrgEKUIACFKAABShAAQpQgAIUoAAryVwDFKAABShAAQpQgAIUoAAFKECBmwqw3ZoLgwIUoAAFKEABClCAAhSgAAUoMBVgSOZSoAAFKEABClCAAhSgAAUoQAEKMCRzDVCAAhSgAAUoQAEKUIACFKAABW4UYCWZK4ICFKAABShAAQpQgAIUoAAFKMBKMtcABShAAQpQgAIUoAAFKEABClCAlWSuAQpQgAIUoAAFKEABClCAAhSgwE0F2G7NhUEBClCAAhSgAAUoQAEKUIACFJgKMCRzKVCAAhSgAAUoQAEKUIACFKAABRiSuQYoQAEKUIACFKAABShAAQpQgAI3CrCSzBVBAQpQgAIUoAAFKEABClCAAhRgJZlrgAIUoAAFKEABClCAAhSgAAUowEoy1wAFKEABClCAAhSgAAUoQAEKUOCmAmy35sKgAAUoQAEKUIACFKAABShAAQpMBRiSuRQoQAEKUIACFKAABShAAQpQgAIMyVwDFKAABShAAQpQgAIUoAAFKECBGwVYSeaKoAAFKEABClCAAhSgAAUoQAEKsJLMNUABClCAAhSgAAUoQAEKUIACFGAlmWuAAhSgAAUoQAEKUIACFKAABShwUwG2W3NhUIACFKAABShAAQpQgAIUoAAFpgIMyVwKFKAABShAAQpQgAIUoAAFKEABhmSuAQpQgAIUoAAFKEABClCAAhSgwI0CrCRzRVCAAhSgAAUoQAEKUIACFKAABVhJ5hqgAAUoQAEKUIACFKAABShAAQqwksw1QAEKUIACFKAABShAAQpQgAIUuKkA2625MChAAQpQ4KYCxhj19NJSWMGoMxoUnWqgEj82m/fcc88WyShAAQpQgAIUoMD7VYAh+f36zvJ1UYACFPgzCDxujIOnl/xKbSfUUeQGTlpRKFrGNfM6Kw6aLN0XqDhxkC9rZFcVwj0/d3oqinofPvThPQCFUsr8GR6SN6UABShAAQpQgAK3pABD8i35tvBJUYACFHhnBb768stV6JlOXIz2R5WsqXR+O5B9rPDUvUWRHEAat30kyjNm5ECt+fBecRzvGZjgW3qoXz5z5szkkUceyd/ZZ81HowAFKEABClCAAt97AYbk770p75ECFKDAe07gr/7yv/qLg9H48xt724e67YrX7VZr7U6t052bbVTrQSX0HD9CCq/Ic9cUE21UT+XYUlCrSpmrjnI2PaM2QuOsKeVd8LzK0rFjx9Yfe+yx7NFHHy3ecyB8whSgAAUoQAEKfGAFGJI/sG89XzgFKECBNwX+u1/+9f9je6//s0tr6weqkYNq1UO1HqHeaqPZaqDdqKJT8VEPNCJXwVMG2uRwVJ5qVfS1KnZ8pTYj7a7FaXIxN2apcNxVDb0JjdVABytpL935+Mc/ntKdAhSgAAUoQAEK3MoCDMm38rvD50YBClDgHRL4b3/l9//Prd7gS+euri6YbAKFAo7rIDMatVoN87MdHDmwgP1zDcy2QkReAd/N4egEUCM4SBBog6qnMR6OUBgUyotiGPeUq9wnPe19tUD44iqwN0gSM7u+Xjz44INSYTbcy/wOvcl8GApQgAIUoAAFvisBhuTviok3ogAFKPD+Fvjv/9HTf2dlY+tnT5y9tFANHVQrISqVCJMkR5pmMMagEvho1UK0GwFaVRez3So6nQrqTc8G5kBnCJEDxsBAmVxpA6MH2ugtr1BrjlKXlVLLSutlx9cXPONcDPLhyu5u0XvggQcyhuX39xrjq6MABShAAQq8VwQYkt8r7xSfJwUoQIHvo8Bf+7Wn/9bKxubPnjh3cf/iXAMz3Toa9QomcYq9/gi9nT72+jEqlQo6zQZakQfPKeD7GtVGhErkoOYr1Dxlfy6IAujAh1KAZwoEKHJdmL5S2II2aw7MslsUy44xa6oodh3H3XF9f81TemlPxxu9S73BQw89lH0fXzLvmgIUoAAFKEABCtxUgCGZC4MCFKAABfDov/ijv7m+3fvS2SuXb7vrjnnsW2iiUfeR5Rl6uyNcW93F+cvbiCodzM0soBEGWLqyhLW1DRjlotmooF2PMFMNMTvXQmumiWqnAc8tEDkFKiqDp3JoZWwrtzYFPGPkWjhGxY6nL2vtvGK0+0dpnr6U5/nVXOdDx3cy7ED2MacXLlwoHn74YR41xfVKAQpQgAIUoMD3VYAh+fvKyzunAAUo8N4QeOyf/97/ur2396Wl9WtHjt89j/nZEL5fhto4NtjuJThxdhtBNItD+4/irqMH8Prpizh56gI2dgbotNtoViOEJsfO7jYyXcBv1lBvhJhrRdjXlAp0BdVKgCBw4aoCbp7BLTKji8w4jppAm2FepLtFbra0Vmuecq75gXve1d5p3zhnimK847rt/pEjRybvDVU+SwpQgAIUoAAF3osCDMnvxXeNz5kCFKDA91jgb/2bJ/+XXr//peWNtdvvuauLmY4DV43haqAwHkZjBxeWYgxHLpq1Lj7zqY9hZXkNr506h5NnL+Do0WM4uLiIZujixVdO4er6NoYAwihAs+KjW/HRrIWo1gJUayFqFQ+N0EHd16j4Gr5n4DgyxyuHNkiVVkPHoKc0VmGwDGOWtcKe4zhbrtKrCtlZpf2leDve5sTs7/Fi4N1RgAIUoAAFPuACDMkf8AXAl08BClBABH7xt5758tbe7pdW1lfvvOvOFrotwDEDuHLUkwqRmyq2dwOcv7CJySjHn/uRH0aW5zh/6RKefPoZ3P/AJ/CRe+/FwfkOfvt3vokXTl3B0s5IZmTDMQa+yeE5Bn7kolIL0G1XMN+pYK4Vol0LUAmBMAB8TyNwXXiOgiOjr4sMysi9GOMqlTmOs+0qfUEr83smN8/nRX4+V/mgXtQnPdOL0cA4PhenDz74YM5BYFzbFKAABShAAQq8HQGG5Lejxp+hAAUo8D4T+KWvvPg/bfa2v3R1beW+D93TxXxXwzNDOBJzdQioOkZpEy+/chGrK1v4/Oc+jZm5GaxubeHf/OZv4fiH7sOHjt+Lowf247e+9jReOL2Epd0UhfLhGAW3yG2VONcFjGPgeQYVN0PVzRG6OTrNCJ1WBe1mDbOdFtrNOmqVyLZlK2RQRQYXxjjK5J5WsaPMQBWmh6LY0jCrWulzWumToee8pPNg5dixYz2lFM9kfp+tU74cClCAAhSgwDshwJD8TijzMShAAQrc4gK//LWT/8W1zdX/+PLKyucfuF/OQ/YRSLu1DNnSAZSuY5I38fyLZ3Dh3BV8+O47cMcddyApDH7795/EgYOHceftx3DHoYP46h88g+dPX8HF7TFyFUDbkFxADoZKFZBpwcjhIYWHzF4rgYso8FAJPDRqEZq1yP7aqPmoV+TqoRp6ZWu2a6AlNCuTOQqx1magjNlUxqyiMCtKqx1X600A6652X3cc52IxKlaOHz+esrp8iy9EPj0KUIACFKDALSDAkHwLvAl8ChSgAAXebYF/8PsXfvLs5Uv/0YWly1/6zKcO4/D+GqpeCs+2W3soVITENPGt50/i5GunsTDTxsfu/xiarQ6++cKrqNYaOLC4iHtuP4zf+cNn8dzpyzi32UemfCgbkg0KBaTaQaYcFErBKXJbYXZMAZPLycoy9TqHp4FQjpaKXLSbIboy9KtdQbsRoS7t2oGC7xhEvoNK6CLwHDstW34Wcn9aZVph11HqKgr1jDZ4MYU5o9Oi7/rVQcVxhrt6tx9NojGD87u98vj4FKAABShAgVtPgCH51ntP+IwoQAEKvOMC/+DJK5945sUXHjl/5dL/8ODnjuOuo7No1xxUXMAYIMldZE4b33z2Fbz4/Eto+B5+6LOfxeHDR3D+4lVMkhyddgsfuvsYvvIHz+Jbpy/h/NYQqfKgCsApimlI9pBqH4Vy4MpeY1NASXouFJQBXAnPyKCRASaBMjE8J7ODvaqhi0qobWV5Ya6DuU4L3XYDnXYNoavgIoPJYjjIpU27cLUtWse6QAKjxi6cZaXUWc93XnaV+03jmQt5P99kUH7HlxsfkAIUoAAFKHBLCzAk39JvD58cBShAgXdG4O8/dfb2rz/1/MNL16797wf3t3HH0UUcv+Mg5po+pDt6FBv0ksCG5FdeegUtz8HnP/eDOH733RgMhtjY3IEfhrj7+F346h+/iGdPXsHra3vI4JSDt6TKqxQyLSHZQ640tD0v2diQbAoNVWg4CnBUXu5DNglMkcgRydAqh+tquI6C57moRhEqoY9qFKBRC9CpR+jUA3RrPhoVF7UACF0DR5VnMksM11ADDexoYAMw1zTUjmPMlgt9RWv1cqUSnjl48K41SGRXEtl5oQAFKEABClDggyjAkPxBfNf5milAAQp8m8CvPnOq++v/7hsPb+/s/j1HA4cOLuCB++7CsQMtG0bHcYGLa2M8/9IJXDx3Hke6TXzuEx/D8TuPyeRprG1so9AuFg/fht99+gSeOXkFp1Z2IOO2tOw/NimMMci0i0S7KJREbwMNAxiJsC6U0bZsLVVk+RmlMijkMJChXwWMUvYnAAVjpPJsIM819DQ69RCzzRAL7RAzjQDdhotW1UU1cBD6DjzXgSOt4wb2+Uo418YYDTNwoc9D4Wml1It5hksAho7r9DPj7jWDoLezszPiMVP8K0MBClCAAhT44AgwJH9w3mu+UgpQgALfUeC5557zfv5Xn/yZOE7/uVEe2u0mjt62gPvvOYTF+S4K5eGZVy7hzOvnkQz6+JEHjuO+Ow7jwGzHtkjHaYZEasNeFU8+dxLfPLWE167uoHB9O6HaLWJkWYIEColyAMeFUlqKy7ad24FnQ3Ke5yjyGDASlAtoB9COgtISmzVyo1CYaeUZsJFZ9iI7JoFTjOGaEZqRtsdLHdrXwf75DuZn2ui0GjYkyyAyO4ysyO3EbMdkRhWFcRRyrdXEgdo1hbqqlHPa86PnXdd9Jvf9C/cePLjN5UMBClCAAhSgwAdDgCH5g/E+81VSgAIU+FMFHn30Uf3Vze5/mOf544UbQnseosDBwYUGqpUAWaGxtD7GYK+P2ZqHn/3zn8HRuTrqvrZ7iQuJtEoqxD6e/NZJPH1qCS9e2UPqeLZ12ikmtiIsbdbG8QC5SmW4APK83JcsA760tl+GksoxDIoiQ2EKFPLsbai2sRhKGqiN3E7as5Vtx1YmA4qJ/TXwgFokk7JDtKpVtGtVNCoBOo2KHQTWqgeoBhqhW8A10tqdQpusQJGlxhQjrbGrlN4Gik2jTE9BbzvaOQnol9NKemJ0drT70EMPZVxWFKAABShAAQq8/wQYkt9/7ylfEQUoQIG3JfCpn/ulnzFKP5F6EVKjkOUZGlUNVwNZrjCIHfjK4NhCE//5T/4g5isAkiF294aIoiqiSh1hUMEfPncS3zi5hOev9hGrAMbuTI6htIGRkKxlurVjW6aliixBGRKUZXDXtGpsNxHLsK8iR15Iy7WEZw1tg7KyMVm+b4Oy/Fl+zubmHHmW2XAtQVvuL3Qc1DxvGpIjzLQq6LYkPMvXHFRDhcgHAhd2ara2ZzMXNoHLfyTl5WulBgo4qYAXoYpXdZavK1f1A8/r66K641bcHXfi9o8cOTJ5W/j8IQpQgAIUoAAFbhkBhuRb5q3gE6EABSjw7gp86uf+4c8YbZ4Y6QiJrQor+G5hh2lJi3OcKtQ8jbsXm/jZf/8+NJ0Eu1vrOH32IhYWFnFg334szM3hGy+cwjdOr+C5K31MVAhJv65Kbet0YYC0MEhyY+9Tgq/ruNA28EpQlq/LtbB7mCUAX7/agDwlkl+lNTu3QVr2JjvQrobyXBi7Z1nauA2MyaHzHE6WSaUYrsrg6xyRb9CseujKPubZJhZnm5jtNtBuVuDoAsoODyvg2kFiBo4dMibPL4cuTOoobLqOXnK0c17Be1Er94U89M+EI7O+dGwp33hiwzz88MN/5gFgxhj12GOP2Zf55S9/2bwDA8TUo48+qr785S+/dfG9E4/77i52PjoFKEABClDgTxFgSObyoAAFKEABK/CZ/0ZCsn5irwgwUT5y7ULL8Cx7VrJUVTUileHYXB3/6Rc/Cz8b4vLFC/jGsy+hOzODO++4HR//6HG8cPI8vnl6Cd88t4kYgb1vF6kNuLmSg5rkqmwIl4sM31K5hFip4EowlpleBqaQuAtoCcrTeCzBV76nJHFPf/7NQGxnepWh2laepbRcVoVlABgk4NqdzRL8C3iOQuBpRIGHKHTtgK/A1Wg3q+i06vY606rZs5lDp4CDBI5J5dkbVxWxRjEpTD4y2tk1wB6U6mnj7iio09DOS/XA/9a1PNh+6LusLj/++OO1yWRyeHt9ezFXeXbPPfecjaJo86GHHvpBkbsZAAAgAElEQVS+VKdPnDjhDwaD+mg0OhjHedsY7XueTgDn8ngcrf7ET3x8xL8aFKAABShAgQ+iAEPyB/Fd52umAAUocBMBG5IVnhiggokOkSnZNyxHN0lILidCB/kEh7sV/KUf+xwagcL6tWv4+jMvwPN93H70IH74Mw/gpTMX8PTJK/jGmVWkKrSB1StSW/GVfcu59mC0a+9XwqvsIS6DazmtWsu0a6km5zlMLqHY3nQ63Vr+WAZsCco2LMtPy31Pq8oSqsur3FZ+OIeR1yEt1BKwJVXbeylvY0O4/GqnXhdo1ito1SK06hV0GqGtONflfOZIoRG59hp5ylac5RBoGcptL0rlyjhjBXVBQZ2Cwqu+dpe1KXa0j4HOit0M2a7K1Giwt107c/LUvsvnLy28+uqJcHl5xZlM0lqnNbvfD8LZoijy4Wh8aTIZ9XzfH87NzYwPHTq0ubBwaOmzn/3k1Y2NjfEjjzwiL+q7ukiF+utff7W1u7uzEGfj/f3+aD7P4nqWxI3cpIsoUM+yzJ9MJmkcJ+fSdPLcY4/9jd99ByrZ39Xz540oQAEKUIAC76QAQ/I7qc3HogAFKHALC3zm537pZwD1+MRvqYlTQWJktLSEvzJUIkvhZmPsa/j4qc9+FHfdtmjbkF899ToGgz5mu018+pP34fmT5/CNE5fx1OlrKNwKHGPg5QmKLLOVZLgePM+H78ik6QyqSOB5cv6xhqe1DclFbpClKbJU9hgXyKU924ZjjcwoTLLc7m2WAWASuGVfs7Ryyz5nuUhjthz3VEiIRYZCZzA2aZcvRYIxlGOr42WduhwEJiG5PL85g8oTuDpDLdBo10Psm6ljn23NbqHViOxgM9eVB8vtwLEymMsxVlJ1luOlVOFpXHO1vqZUvqLy4ryBOW+yfG0y7B84d/b1H7x44eKnXnvlxMzS1eVga2vHiUfyYcI0wmuNMIrQbNbHM93u1uL+xVeazeYfVMLw91+7cGEVo1H/i1/84uTatWv5o48+amebXb/I6VbPP/+8c/Lklp/nIw/ww/Zs9Y48zT45SeIfHo2HH08n45kkHnvD4QBZliKOEwwHA2hHrzmO8+uXL539r5944ok3grgEbXm1J0+edHZ3d+XTCTSbzfzEiRP522ktv4X/KvCpUYACFKDAB1yAIfkDvgD48ilAAQpcF3jo53/pp1Wh/uVQV92h8dVIZjeX6c/uHXYcHz5StNwcd8x4+JEf+AjuOXoAw71dpFmC0PfR6bbx7Kvn8PUTV/DU62tIVWCnRwdyPBMMfN9DJapgplXHvnYVi+0I3UaIIPTgei4cR8OBbF4up14ncY7hOMXecIyt3QG2+yNs7g1xbbuHUWaQwrHBWyrURq72USTwSuyVSrMMC8uQI7EVZVtFljQtl+kvthA8Dc/yfc9xbNXc5DLxOreDy6QNWwZ7RZ5GJfBQr1XQqAVo1UPMdCqo13zUqgFq1RCeHf4lR0zJ+LM80SZPHEh7tpmoAmMYkyDPg+3NrebK0nLj/Nnz3pXLl9XK8oraWFvHcDiyQ9O04yCXs6B9r6hUKqkChmma9NIk2+p0OtsHDx763Z/64k9+dX5+/vKP/diPDZVspAbw+OOPOwcOHGgOBuZQb7j30dE4vW88jj+SJklzkiSteBK3kmRST+PYy9OJktdpJ4nnOcbjCaIo3PTD8N9eOHfiv3xrSJb2bNd1Z0ej5LZxkswrhcxk+Zbr4kK73d654447Yv5togAFKEABCrwfBBiS3w/vIl8DBShAge+BwJ/7+V/8KWXUP9s1YTCC78SYHtMkjchSIVUePFWgomJ0nRE+/ZFj+NjxI5hvNxB4jg11Mp3rpdev4ukTl/HHJ64gMw4it0AnBBY7MhyrjW6nhW4twlzFQbfioFlx4fjlz2sJ5DYkSzVZJmwDcVJgGOfYHU3QG8X2utEfYq3Xt9fN3SGGSYGkkGOovDIoG6nlulIatq3WhUqgrk+ttu3bMtSr3N/8RrF8WoF27IAwYyduv/H9ssm7PHJKKwS+h8h3UAs1WlWNWsWxQblRj1CXsFzxUI08VEMXgVTJpXBdVpjLx85zJJMJxoMBdra3sL25hZ2tLezsbGFbfu1to7fbw9ZOD6PJxA4oy9MMhUwBhy6q1dqk1Wi8XI1qLyxdvbqeZUXsOUERVWU/dVcv7j9Q2X/g4GytXj+qHf+IgbotSVMvTTOd2vtJkadp+UGAiLkOPM9LfN/bdhz3KcfRv/nX//r/+GvPP/96p9/vHY7T8T2jcTKbZslcUeSzMEVrPJ4Ug0F/b3tre7Very3NdufOzMzUnvrCF77AsPw9+PvIu6AABShAgXdPgCH53bPnI1OAAhS4pQS++Fd/8ScNzD/ZTr3aRIVe4VVtOJbCa1EoJJmy+4ZDlaBqBrhtro47D83jI3cdRbtZg+/7yIzGhZVNvHDqEr7x8usSvDDb8HF4roZ7jhzEbQf3Y36mi6pj4GdjeNkYDlLkSsKsndIFFBrGXiVSSvCWsO4iUw4So5AYYGKAy2sbOHd1BeeurGC9N8DOMMEoAXLjI4eHwrjIlbRoy57kDFrbudflUC+Rvz5R+/rJy/ZoKZuLy9vYvcvSPl1+zV6m07btb42c/xzDzYfwnRxRoOyZ0mIx02lifqaFbruORjVA5EuFvLCB2Xc08iyxk7M9LS3ahf1zlsZIkwm2NjewsryESxcv4OrKCjY2t7C328dkMkGWZrb9PItTeK4HrRwM9gZwtYcgiBCFFdRqDTSaTTTbHfh+CG17wpX1dT0Pvh/YarmjlGynTmCKHc/14mq12j948MClarX2r+fmOs9c3diMZ2qNu40pPpdl2Y8Px+Mj48m4NhqN7NFc4/EY8vvRaIyZ2e6lxYXF32nNNR89fuTI1rFjx/Inn3wSc3NzulKpaNd1VZZlZmvrcP7AA/K2qBvaw2+pvwh8MhSgAAUo8IEXYEj+wC8BAlCAAhQoBf6Dv/b3ftwY8482JrrZL7xAWqW1E9h9vnkh06YBV8u5yQa6mCDUOaq+soOt5mc6mJ2ZQaczg/5wjMuXr+DU6dP4yN23496j+3Dn/jbaVR+VMIDvenBk72+WQOWpPWIqRWFbi3M72Vr2Crv2qrVXDuhS5bFOcmJybgoU2mCc5xjEKXrjGFfXtnH28ipeO3sZuyODifEBtwIZCZaZwl7tNmQJpeVEL0DOXy5k2rVUUuXxpMU7ta3l9mkIij3L2Z6aXHZpy55pqZjLnRUZdJEhlEcpEruX2XNkX7UDz9X2KvuWm7UQ3WYN890G5mab6Lar9vaeW8B3ZViZVJZjmEImgBcweYY0iTEZjxBPJhgOhtjb3cPa2jquLV/DyvI1rF/bsOE4Hsc2OEv1XY7B8lwXaVZAa40oqlgvx3EQBCGqtSrmF+Zx4MB+NBsttFuduFFvX9SO/n/yODmrNfY6nVkPQHecJrdPJuNPFrm5LUmS+fF40BwNJ8FkMtFJOkGW5eU51dKobQwWFhbG+xb3vXjvPff+Qmu+e8HJ0C+KfpHnbi0MVcUYJ0jTPAaS3Wq1uvVHf/RHkz/L4DH+HaUABShAAQq8kwIMye+kNh+LAhSgwC0s8Mj//A+/YFTxK9dGamYv86IYPrT2pcH426qrRRku7bnDOQKnQDX0UatEdr+xKlL4qkA90PjQsYM4tr+L/Z0qPDkGqsjtUC5pN86SFIWELQm+Ml5LJlrbYCr1XDl+yoHjuPYcZc914Eo7ts2nhd1rXGiFXCvEBtjYHWJ5Yw+Xru3g9KVVLG/0sTPMYNwAufKQTyvi18vIcryUPdZKsm4um6/LUrG0UpcJWXbpytfK2rME9GwakiUoS3A3RQFd5PBl0Fcu+51lQreejgIrf1I+UAh9jWrgomn3Lbtla3bk2rDc7VTRalTge3Iec3lMlY3kRQFVZGWQz1KkMlRrOMRebw87Oz30NnewubEJ2cO8urKKzY0tDPqD6TnT8kqUDccSYLXjIggC+EEgYRYHDx2E7wWYnV3I5uYWVz0/+G1t1LmiyHe11p4x5vgkiT88Ho/uTuOskaZpIHukJYwnSYo0ldb10ul6GD+wf9/y4cNHXr792LGv+L6/ZUxemCKv7OxsHB72B3PD4aSaZUmaJPEkTuJBluf9KIhO79+//+V+v3P5C1/gfuZb+J8GPjUKUIACHzgBhuQP3FvOF0wBClDg5gKPPPaPf1QZ83dXBmp/L3OrE/hQ9hiocgq0tAtLOJZWW6muSpiTr0kgRp7YyqqEvFbk4q5DC/jUR+7Evk4VnYqHyAWy8QB5IpXP1LYMp7lcjd1vK0HZ/s+2NktI1jYkSzCWyrPsAQ5DF76n4bsKrgzHch0pbSNTwCRXGGYag1Tbc5pPnL2C81fXEBsPGXxkKkBa2J3G9lJIJduRsAtbFc0lKCsDz3fLgGzKZ3Q9DEpFWSrd9iRnqTSrsvJs9yznBRxz/dgpZYeBXz9eSmrf8qGBBF5XSwiOoZGi04iwMN/CvoUO5mfbdghYFMhwNAnWCp4GPDkSy57LXNiv2QAvre92P3OMna1tXFtexrnXX8fFCxexvrqGsbRC28ngmZ1WXVZ7JTB71rbVbmN2dg6yL7nTmcXs7Hzs+8GK0npDKbXnOk4RBOHhosj3jUbj2mQiFW4Dx5UPLZTcn5H/R1EYK6XHjuOMGvXG+PCRw+fuvPPOK7VaLUmSOMzStGZM1t7d3bmz3+8v9vvDSirt5Jm893lRFNmgWqv94ZEjt//rKKh97ROfOL71xBNPFA8//LAdocajp/ivFAUoQAEKvJsCDMnvpj4fmwIUoMAtJPDTj/7jf09D/e3lkT6yl7rNMQI7rEsqyVI4dIxUj6XSaeAox1aDbfiTOnCewEGGSqBw1+F9toL8kaP7obMY8XhsW4b7vV2k4yGQxbYCWUhwczy7D1nuV9qebd1WAqgNogqu0raSLIPBgsBD4GmEgQzKCuCHPrSnkeQ5nDAC3BAJPGzujnDh6jW8fOIcLq1sYaufYZT5SOwgL9e2SyvXQZwmSPPMBkDHk+nYBkka27OaleyRti3a5SFREhDLY6bKmG2fo5z1bJQ9pkoqs9KyXRSZDdx2wJcj+6pTOyRLrtIK7cp50/bDhdxWjiWTR6GDbquGWduO3UK307BnNDdCF04xthV4+Tn5EEI+pDBFZlvU5X7kfkfDIYZ7fTv86+qVK1hZWsbqyhrW1jaxu7uLyTi1HzzIBxOe68PzQlsRVo4je5SNcnQe+H4eVSoyEAytVtOt1WpOFEXyzrzxXsjrdl03C6NwNNOdXWo2Gmfq9eqJWlQ7tXhgfyWMqkcn4/GnhoPB7aPxqDuZjPR4PPTGo7E7Go3VYFjuq06TRGZpF/v2779074c+/FSr2fj7YbNyrqhUBp00Lc6dO5c+9NBDUt7nhQIUoAAFKPCuCDAkvyvsfFAKUIACt57AI4/96kPQ6n9b6pu7dxOnPTY+jJJqsrahzDGZbbG2ZwnLtSjga6AaBQhdhUrgoFH1cefhfVhoRajqDOlkjPEkw3iSI03T8uxhuY9pSC7boKUSK2cmF7Zaqm1ILtt5y1leZRXV7vd1YM9TjkIPfuDaoFypVuFXIijXhxy6JBXjveEEa5s7uLK6g/NLO7iwvIvdUY5Eirn2rGVJfI49dzlOU/hhCO0ojOMxHEeegxRt5XXKNOpynphUh69Xou0RU9L7LfX0XEJz+UGCtG5L2Ja9zzYky/5pI5V3Ccf2NGZ7n1IZlvZs++GAyhEGjp2GXa/4dvhXreLbkDxT99GuBta1EgX2PGnZw6whHyrIBxYyyCtGniZ2WvZoOMDuTg/D/gBJnGJjfRNbG9vY3Nixv9/t7WE0mCBO0rKCb/dpaxvwfc+DK1X7QIK0B60dNJstzM3Nrh05cvQ1pZwlDaxqz12f7czudrvtiYRqY1DLs+y+vCjuS9P08Hg0ag9Hw0gGe8XxxFat5ZzrTIaTSSU5L8+VPnDg4JmPfvT+p2bnZ79ajao7ucqVLpSrCpMVusjG43GRplmcFcVeMelvbm9v9zg5+9b7d4PPiAIUoMD7UYAh+f34rvI1UYACFHgbAn/xF/7pg7nGL1zpZcf3Eqcj7dZyjJKWaq6EZJR7jT0ls6NzRK5GPQrQaTZsuKvJvuQowEK3Yaufw94WJuMJxqlBYjwbGj0ZbqUkJGl7vrHUXPMss23b8j0bHqeB8/pQKPlV4qkEVRuYHWWHYkmoDcMA7W4bYRTCC3zbgu14spda7hHY6I1x7uoWXj23igtLm+gNJphkBZLMwAmk+uxjMI7h+b6tMCd2kFgZkqe9zZASspYKsOxFlvAsbdfTivK0MdzuT5bbSwu3PAeZJJ3m0pouCbsc9pVlthRdVsh1eRZzOWFbgrLM8Zbvl1Vi31OoBS4WWzV0GxU066Hdu1ytBghDx+5hDjwDz5WKtfhJZVo+ZJC7k3Fl5XnPve0eNte3sHZtHUtLy1hfXcf25g4GgxEGwxGG4zEmcWzfAzleStqz5UMROyQtz9DtdrFv374r99xz/JnRaHx+OBpcHQ6G6572isUDC4398/sXG43W3Qb4WJ7ld6Rp6o8nYyVt2rHcrzWQDxHswLTCcXTmOO7YddTqwuLiyx/7+Mdfnml3htCqESdxN52ktbzITJol+Xg0zpMkncTJaHu3t7vc6+0s7Q4nl374B+6/9OCDD8qE7Dc+s3gby50/QgEKUIACFPiOAgzJXBwUoAAFKGAF/pNf+LXPGwd/8+pOfGc/cdqZDuxxTLZ12Mje4xy1QKMZaTQChbl2FXNy9nG7jchz4NlSqmxPjlGkGWTY02A0wUjOOoZTBlh7bFJqq7PS+izRUKqMrgQ8VdgjmMrLdF+wDaPl1diQKnuVpYqrp4EOdr9ypRai2axjpttCFHjwPRn6pexe5Z0JsLQ9wZPffBGXrq6i158gk73KRkK6i0L7SFPZgazhBgGUBFkbyiUMZzBGonwBVyrD9msFMikfT1vNQzmlSg6d8jzU6k24vo9xkmJjp1eGcc9HUKlgPJrY8CyBuciMHVom4dpzXLvvWqSzJLNfd5VCxffhSit5kUGpzB4fVa/76LSrWJhvY3aujk6ngkbNQ+hLkE+RpSPbwi3t2XIGspLhYlINh8JkNMZ4JJOy+1hZXsHy0jVcubKCK1eWsL29jdFwZCvf8gFD2e4uHQQagR8UURTlO9u9HNBFrVY1ctTUTLer5ubmVafVdkxhnCzLHBuGZVK4vD+5grLVdIM8t35JtVrd7XQ7l+bn5v/lgYMHXzmwsCh15h8djyefHI9Hdw0G/e5kEjtxPDGDQd9+GJFlqRmNRvl4PL5S5Pnjd91+8P+anZ0dsiWb/3BRgAIUoMD3S4Ah+fsly/ulAAUo8B4T+Cv/97/6URjzdy+t7+3bi00NTohIzt4NQlQC31Y2K75CxTOIdGYnNNdCGcqlyxZiyBnAvt3vKvt0ZTDXKMlgD0dyyn2/SvY0y5As2e8rYUzOQbYtzWUwvR6QbSie/q+ckDU94ViCuD3iuDzayJGKdJbB9zUqkY9aLUKzXkEl8mwl1ZVjkJwQg9zF1fVtvHLqPF47fQE7AzlTWSEp5CxlH7mRPcmeDbS2miqvx5EgnpYDyZDDlRKvPaoqs+HN1YU9BquiM8y06pjpdNDszACOi71RjOW1TWxs72KUpDBa9kDLec1lm7aW/czlZwFlO7cRQ1tUtl+TwCxHSUnItWZ20JjsKQZ8HwgDhSjSqNU8tBshGnUPzXqATqti27blXGZ/Gt6lQi3nW0tJV/Ywy57gUb+PYX+E0WCEfn+I/t4ednf30NvZwdaWtGdvYm19HcP+0H7wEUWRPQ9Z3geZlB1M92DLWc2hH9oPCOT3nu+hWq2j0Wyj3ZlBs9U6F4ThiTRJXxr295aUdnuL++bHR48eG3mBdzSNk0+ZIv9EUZjFOEmaw+EgGI/HajweQUKyBHV5P+I4loFh20rh//2hz9z/N56NotGj3Lf8HvsXhk+XAhSgwHtHgCH5vfNe8ZlSgAIU+J4LGBlTDejffPLJ9qsXd39iMEn/9sr2sD7J4ft+BdUwQiUIEYW+PebJVim17CFOEcj+YGlDnh5TJBOeQ9kXnBXIpaJcKMTSwmvbjV07LMtOjc5lj660B5cDsST+mlwqtNMzmeTP0tYsw7Kmv7ch+c2isg3W0r4tPy+TnLUq4LrK7lOuVUNU5FqJUGs04IUVu185MQ7OXV7BS6fO48zFZazvxhgksqvXh1TNC+XBKBm+JVVZaYmWwVtyDFMGJRVwGeglQ8rkuTsOaqGLVqTR8nLsm5GBW22ElTpSaOwNY6xs9HB5ZRXb/SFieX1y39LKrOQoK6m2ltOqjWDJnmW797k8QqqcsC0J+vp/pss0bY+Hkj3ORWKfi4RmaXWXq7Rjz800EPkK1VCOnAoQ+soGZvlzFEjrfBmUpdIsx3Epe3SVQTyJMRgOsbO9g42NTayvrWNtdRVbG1vo9we2dVr2M0v7vEwDl3ctl6ngUvXWLsIwtOHZVtNrDczN7esf//B9V2fn5v94fmHhWzPzCyd2d7Z7g35fCuMzQegez/P8s3mRfyZNkn1xHPvyGHJNkxRxMoHsaZ6eWV0UJs88z7/oucE/++if/8G/8/CnPx0rOQuMFwpQgAIUoMD3QYAh+fuAyrukAAUocCsLSDB+7DGo48efUMC9zr59O8FaL/v4ym7/p3cH47+SGAXXj1Ct1ODaKmcZzrRrU+K0FVomXGtIPdSxe2szO8hLgrI9X1j2FWu/PGpJ9jNL4JVzjWWAU1G2Mct0Z6lyyk/kuRyxVAZIGawlZyDL7d/SbG1bk6UVWsKkr13kWWoDt50qPS3Bur7szjWIalV0ZmdQr1dRCVwEMoxLgrLysd6f4He//ixOXV7D2l6MzInsVGwJ0YkcEzU9zsmxldzMXmVQmbSES7CU/b61ShULnToOdKrYX3fQlEnUGhjGGeICGMQZtvcmuLC8is3dIcY54IRVG5TlwwN5jtcvErrtnmRlbNAX67zIkWQJlO+hUI49fkrw5VgsuSpxzmXjsHxIIZViabEuP8Aw2cROGV+YaWGmXcH8bAOLcy17LrOjc+TpxA4Ck33jOpvYn7GD0uw+ZDnmS5J7uY9Yzl++fOkyTp8+jSuXLmNl+Zr9WjxJ7B5mebZSQZahX9KmbdvH5Qzm+cXX/8KX/tK/aLdnvjq3uH9tHI/nB7vDI5PJ4N40SR7I8/yTcRK3JQjLxOu9vT37azkwzDbdm9xW8JXRyok9V/dnZmd/q9lq/n//1X/2F37zVv77xedGAQpQgALvfQGG5Pf+e8hXQAEKUOC7FvjKV77RKYr0tvE4vq/f79+TxPGhAqgrz2tnjruYQR1JJIhqGQ7lwzP2ACh7nnAh+1wlTNl2YQlEEo6lmixHNcEGyDxN7ffkB2SHsS1To9xzLDFPgrCMlZJ2a0dJzbU8UqooZMq1TJsuY7NMXZarhMnrcdKePTwN7fKrtA9LG7KdGW0zninDpOx99n14YWjbsBsVD51ahEajCR1EGOUaS1u7+NZrZ/HymUtYHyQYFh4myrOt13KPUsG1VW4JxUVuPwiwQ7pkb7ZWmOu0cfv+eexvV6D6G0gG28jisW21rrbaSOHg2lYfF5fX0RslyB2/3P8sz1ZpeJ6LZqOOdruJer2GSTxCb3cb65vrmCQxpOtaex4SMZDziYW9kGFfZYu6MtKmriVCQsk3pw3pMn1cPibwnAKRZxC4ha0mV0MHjXqAel3a0auY6dQw0wzRimQveW4L1vJhhm0xz2VfdLkXW1oC5OzlvV4P4+EIg70+ejs9G5S3t+S6jc31Tezt7mE8iW3reJ4DYbU+PHT0zqVjd971b++++55NmOKOeBzfFafpYpomzSRO2nmWeVK1l3O3M3m8QvYtS7cBBp7rbkbVyrLnuS/lRp3s9/fOz8/OrrVrtWt/+S9/ae27XvC8IQUoQAEKUOBtCDAkvw00/ggFKECBW13gN37jNypApb033luYjLJumsbtXKvIdfxu4Hj7He3cnabJHXmW7zMKkZFR0Y5jQ54UKCV1yn5fW0m2k4klsJYt0HZas3ZRyA2l7VkqylJkNgXyNLPDmuwpvlKNtKcsl2cDy6U8uEi+L1+zs61tu68EZPlKWbO2TcXlVYL5FLs8sbisbMuTnO5SLvc029ZslAO1HDkPWdtBX1oXNiC2axFmuh1E1Zqdap0pD2cuLdnW65fOXsH6GBgYH4kT2pboQgKyZGU5rkheo32d5UTqQCssdpo4fuQg9rfr2Ll6Hrub15BO+ghDD7VWy4bkla0+ljZ62IsL5E4A5ZQVV2lbb9WqmO+2Mdtto1KNsDfq49rmOi4sXcXOYIyJvHg/RHr9gwIDeMaFY0OxtIHLYC05KkuOoSorzVK1lw5kO+nafhSRQpvyKqJh4KFaq6Jer6NeC9Bt+OjUPFQ9ZY/UqsqE8mpo9zLLhxpahoVJBV72YGcJHGFPU0zGI+xu9WxYlqscMSX7mHe25c972NjcwSjO4NcaOP7hDz9/9OjtA0+7+5Mk3pfnRUX2kMvZ2fZYLCWVYpW6rrvque6VojBX8yzf9j13c2amu9qoNU61FufPPfITP7J8q/+d4/OjAAUoQIH3jwBD8vvnveQroQAFPsACjxvjDJ980usvL/vZxHfnGrWFMNT3jEbDT6dxdl+a5XcVBvOA8ssjlrSt2klLsd3/K8HVpkL5VUKsRNIyIF/fFmt3L08v0hItVUP5kgTU60O35GvXb1fOVC4vEoTt0UlvRNtyH255vFNhW5zld3K5Hn/L2vMbs61ti/G039u2Xb/xXKbHMb3x5+ljlDeX/cMy6MpFt91Ap9VCo1ZHEEaYpAUuX9vAv/vDZ3F2c4S1icJIh8gdaXGWWF/u25VgLBauE9jf+zCYq4W49/bD2N9uYuX8WfR31mHSAaoVaevWGCY5Vn5zZL8AACAASURBVHdG2B5lGGZAqlwbTruNOhaaNezvtjDXqqNZCexRS73xCCu9Hs5dW8XK7gS92CBR9nwn62ayAqFy4UkruJwUJR8SyPAv+VBDaaQycVt0paQvodjk8Oy0cHvjsjVa9lzLhxvKhSlS+DpDzTdoV33MdOqYm2lipltHtxmiWXEQBdLWnsEzqd2Dbtu55T5NIZ9GTD81sQ3RGAzGWF/dxJnTr+PUmfN2L/bueIy7jn8Is7NzdiXIwDBZHzKQLM9TWVu553pjlWOz2ax/fWFh/mvdVvg7ALYfeeSR5AP815kvnQIUoAAF3mUBhuR3+Q3gw1OAAhT4Xgj89u89dftub/f+3b3eDxVQRwE1o7WqKqgGgDqMrigN354ALAHXhlsJyxJfrg/MKoPy9T+X35uG3On5wNcnTdvg+5bvS3h9Y8bUNNiWw7becpSthL3rIVu+/safy/22NhC/5fb2tjY8l5eyFj29bblttrxcvx+bud+8fXmXEnXlWCOg1aqh05Br3bZey5TpvXGCs0sb+IOXzuLVq5sY6QiZ9u1E7kT6hm1buLaDuuTYJgnnvjLohC72dVvoVCsY9/pIhj0UyS5cM4DvOxjEKa5s7CHRAXRYQ1Rv2Ur2QquOhVqEmmvgJBMgje1RVZnropdmOL+2jau7CTbHBQa5guNqmf8NneeIjAPP1o3LPdmZAeLCIJYKvesg1wqxBFqt7P5mLW3TqbwSBU/avQsZUubaoCz7uCX4Oiaxe5J9J0fgyocJQKviotMMMd+tYd9sE3OdGlr1ECob26pyeXBX+cGB/eCiMMizAmmcYjwcYziaoD+aYHc4sR+K9AcDrF1btW3b0iJ/fQ9zs1Y/3+l0nlrf2HrCzfWF2du627PV6vbDDz+c8gzk78W/CrwPClCAAhR4uwIMyW9Xjj9HAQpQ4F0QOHHihH/16m4txl4nHiULo2GyL8viRSj3QFGYO3IUHzLQi0qpikxPLs8VlrbjMhBPI6/9xbYv26qxXOT3072t9lf52W//T8RbAu80JF8n+JO3LSvCZYa9edXXVki/vQr8J/785nOQuPvmPU2nXb/l/svC9Lc/pkTksnlbjohqVEO06lXMdrsIKxUbGHtxgT94/hSePX0ZS70xYuUjVjLIqxxmJdV2Ods4ixM7JMvXQNVVqPoeQteFSQ3yeAgkewiyXbiuwTjLsTFMUHgRdFBBpdrEPXfegYMzLbTk+9vrGPc2kcdjNBp1wPPRS3KcW93BtTGwnWqMjIajpdW7gFcUqDsu2tUKOvUGQjmLOU6xNRhivT/ABECqNVJ7nlTZki4hWZ6vnLnsaQ9ZLnu2pZVczpCeVqhlKJkMJDPSnl1eA9eULeqNEHPdOmZaVbTrERoVF7XIRSV0UZWzqF3ZHV1WquXDBGmWt635UoXPDSbjxE7Nlv3KWxub9hxm2etsJ4NXa2i326cW5ua+FlQqv9Kt1y8dOXJEXgYvFKAABShAgXddgCH5XX8L+AQoQAEK/EmBRx99VP/4j/+4s7w8CXfz9SiLdZAP9txqtVIPKuFckavbszS7L87S+9MkvT+TIUhQWruubZeWCcFvXsv26usXCaa2XiwV5ZuE5JsHZBt3b3iiNwvGb97gLRXd6RevB+KbhebvHKS/U0jWbwTsN8K2LU6/efs3Hs+2cxu7VTn0HNQrAeZnZ9BotxHWasjdAK+cW8Jzpy7g+dMX0Us0JsZD5gTAdN+vvFYJtDaw2qOv5CgrOU5JWtI9O1E6KMbouFK5lQnXOfZyIJMp3HDgeRF+6NM/gCPzXQTpCJdOv4a9rTUok2JxcQGZUdjqT3B+rYfNIsRABUgdD47JEKgCkQY6UYhD83O4bf8+hJ6P3f4QS5tbOLO0gt4ksUG58AJkRRlc3UKqw649v1qGj5Ut78ruFZdxaXKVHcx6epSWbXsvMphc2rUzuNogDLQ9QqoSODiwbwaznboNz51mBZVQ20Dtarlt6WKP4dIaTqGg0wKOfD4hE83zDPFobAd0yaVRryMKoythFD6bF3g8yZOTOtKrQz0cYwXpAw88kLGazH8ZKUABClDg3RJgSH635Pm4FKAABf4Ugeeee67ST9O5QW90/2g0/ng8mXxkEk8WTYFQa+UqpUMDRFCqIoVNrV2lpgOrbOuy/df9xsqx/cr1dupp5fjG6vJbq8c3+8/DW+q4f6LKfOOLKW95Y1X3z1JRtpF8Guqu3/ONleTvHJK/PYxfP0ZKKqbShhx4Cs1mHd25GTQ7HThhBcMEuLS6jadePIEzV7ewtpdgonzAjWxzsUxhdvIEruxxng4pyyQk26OSfLgmxXzdxwPH9tlQudPv47XLS+hPUsQZ4HshPnn//Tg004KXjnDmtRcwGewg9DRmOl0MRhNs9oa41huj59Qwlsd1ZaiWwWw9wP5uE4vNJrr1GmpRiDzN0RuOsNbbw+WNHlb3BjYox3Y6uJy1bOCaHIGcx5ymSMcjREF5vJLk1iQvkMu5zY5vK8v2Yr2ne8Wlgi5HUk3nuXnawNM5Qg+IAo1qxUGz5qHdiDAzU8dMu4pmI7JnMbumQCA9/spFNpnYCdnS3i2D3YxMQC/kzGmpkjuJ1mqoXb2tlHpVKf2Mdt2va0dfCk24dfDgwTH/kaAABShAAQq8GwIMye+GOh+TAhSgwFRAzix+8sknnWZzcS5JksXBODkYT8aH4jSZK4xpuVodSpLktkk8OZAkSVO2pCqpEktL67RdWVpcHdeze2ztPCubke0c6Ddy8hu7i+3243IwV1lNfut/Bm7WYv2d36pvryT/idbpN0L6my3XN6smvxmIb6xU/+kh+cZ26/K2ZbG73O48/fMbg8DKI47sbG1VwAs02t02urMzaHU69lzovXGKs1fX8OzJyzh9ZRPXdmMUThW5BE9ps4YcryQTuSVgSkW2bP+WSFrzNW7r1vCJOw8gm4wwSFL0CoUzF5ewvTeG1gEOLCzYPclVp8CV8yeRjvZs9bVeqWA8/v/Ze7MgydLzOuz8d809q7L2pauq92U2zAKIIkGIAEkJlElRDokQHHI47JAsK/ykJzv8YEX4zWGHXhyOcPjRD7JlkDIpgCIBYoh1MNMzPVv39L53dde+5553dZzvv7cyq7oHGJEYoRtzE5GomqzMmze/ezM7z3+2HurNHvZ67D+qIHCLsF0HxycrmBnOY7RgIUcBO5nYKEI+X0Q7CLHZ7GBpt42H23vYbHXhKxvKcqQqK/Z6cJSSNG6mVJcKeZqI0fF6aHa74rtmSJlufu4HpzGIS86ddJmDygPKqSnJVgS4ERwrFrBcylkolWxJy66UcqhQlp2zMZx3MVEqwFVA3rGQz+ckITsMPcSxD9tilZX0eIlfHHG8rhDfD8LgjoLaMpW5bhv5hwrqbt7OL1qWtfbWW295X/va1xiynl2yCWQTyCaQTSCbwKc6gQwkf6rjzTaeTSCbQDaBxyfwjW98wzx9+ku53d3FWtMLhhSiYt7JH48Qn4mi+IVep/uyH/iTQRg69G+GYQTf9xEySIpMMEEyVazCykmrr9xG4MtWJgmpTvzGgz5jgkeNiT/Oc6yZ5k9y+bj7HQzeeoL0WadxPdGL/CR/ciqf1vh3MPirz1Ifllsf9DoTTGsQqLuAyZQGCGIPpXIBI6M1TE9PolQsCLjshBbevvIA7159gIu3l9FBDr5EVSnkjUAeG0UBQpMp0TrVm+BxtOTi2FgVLy1MYndrQ2TW5dkFvPX+FTxa24EfWRIANlRwUXVN1LdWEHvtpK4phu/58LwQvdhGLzcMlSshl3fwq8/NYa6Wg+O3sLO+isbuDgLPx+T0LDxlYqvVw6O9NpZ2Wtjp+IiYwG06GuJ6ngBkXTdVQyHvwgt62GnuYXN3D+0wRE8Zko5N9lkvqjC13NLt1gxBi3hlHzZrtnQSOWfAxQZT0rMp4/akast1TelgHqkUMF4tYHooL/3Uw+UCqpUSwqAHpULY9DwXXBF8U9oNeqHpoeaiQ6TbtU1l7tmGc1MZxjtQ9sU4jm4hVNsR0DAcp217XrvZbHZfe+01biC7ZBPIJpBNIJtANoGf6wQ+2behn+tTZhvLJpBNIJvAZ3sCb7xxvQwbp3te8/d9z/tbvSCYNyJqew0HynAVYqpVzUgMpMQrBhjClbLHURQiCEKp0SFwJsvZ99/qAC4NYkUXnPC5mnkdZHIpvf2koFig9ScA0D8PkHxQlt0Hw1HyL9ZhhjkFxfKToC4J/9I/OYOkS5hBVgZblWL4QQempVAq5TE5OYrhShGlUgX5Ug33N7t49/oiXj9/CRvNGJ3IhLJsuEaIOPLghwFix9W90Qy+inyMlxwcTUCy1+0ISxsXa7h6dxmPNuvYa9PrG8OIWKnUE1a65BpwzQjdZl38ur4fIbJcGMVxKLcosu6vvHYSc7U84vYObl+/hsbeHhzLwuTMEbTDGMs7Ddxe20QnthCYOYSwJIXbUQaquRxq5SJmJscwf2RGqqYa7QbWd7awuLqGzVYL9SASQK8zszUwlplxYYGdzCDjS+CszyUGdPFKgEtmXgNnzkUvIFDV4Jj0BATIqx7KeUqyixipVTE8VMLoSBUTo0OolHOyuBD6XXm8axqw+bRRAEWgHMecumcos2vERk/B6JrKvI1YXY+VccWy1EXXMO4cO3Zs7bP9aZK9+mwC2QSyCWQT+DQmkIHkT2Oq2TazCWQTyCZwaAJxHBuXLl3KL291v6gUfh1QJ6IwOhtF0XwYRxUVmdpIzETqpN5IIB5Bi6RUk7NMapMGqpPo8SRg9gMfkbB9g15dfsTzNoG4SWK13jEJ7zoEej8JCP5ZB/Zng+Sk+/gJidePeYnlPn1ZNdcLUi55n2EeAMRkPJlZlb4+/RtfNwuLTAmNotKc4DiGL6yoTX9yKYfJ0SGM1IZRqoygETq4ubSLH39wA9cWN7HZ9KTnmL5c+mm9KERsOwKSEYdwEKHsxDg2MYQvvXwWke+j2fGx3Ylxf3UXS9stbDZ7tObCoNSYIDn2cHx2HEenJ2CrEH63i0azhY2tPWw2Q3R8+pgtvPbcAmZGijCCLu5cv4Zmow7LtFAcGkYnjLDZaOPBxrYG13ZOXn/edjBSKmF2dARDxbwA5aFKCX7oo9XrYLvZwP21DTzabWKj40vllSwkpHJ1rkbEWo7PhZlUlUCWN10soXdZ/MtpmFsCmPXwyQx7sPg62VFtmyjkHOQozc5Tls1rXpLGq8UcakMlVAs5FOhnVqF0MZsE4QK8mbwtoWOxobBjGWrTNLERh9G6UlhXsVozDHPRUOZ134hvP3/0+U1Fujq7ZBPIJpBNIJtANoG/xgQykPzXGF720GwC2QSyCXySCXz/+9/PRe7wSNxrv+BF6mtxFH81ghpnBa/g3qSOad9DTLIugR9k5rSoNwlVEjCiJICJGJfAkgwhASBl2QTKvC39mW49ZZcPdBkPANWfB0A+CE4fr4D6pMFdg2D5p8mtD95Pe5B17tSgt1nLrSNeybhzfqxIMhM2NA5hG5H0AU+MjWCoNgbkqthohbj6YB0//uAW7q5so+FFUKyBimP4cYTQsBALYx/DYQq08nF0Ygi//Tc/B7/TxW69jdXtDlZ2Oljd60odFNOk6Wm20YMddvDquZN4+cwJWLH2OXe6Xaysb+LKjYfY2G7AdV3MTY+IfNkxIiwvPkCn1RTNvOHk0A1DNLo9bLe7ULYL23ZgKoXp2ghmx0YxNzosCddMyDbiEIZjwYsj7HU7uLe2jQe7bay1yCQ7iJPubDG1U5afXhN/O88bYmRZahF5dowo1uebSLRNU0v+5X4hYvFukxUOxM/ME13YZ+mdjgUss7N6olbF+EhVV0wVHRRdE6UcE7WV+J5NRXaa+eDaS87HkvOmat7QTPOuAeMGYvVubKgP4jh+YMTGnhmZe61WawdAO5Nkf5JPqew+2QSyCWQTyCYwOIEMJGfnQzaBbALZBD7lCZy/eGu222r8eqfZ/pcR1EIYGU5MAfU+w0v2t78TAgwPZlgJSBZWjwCPOldhg7XMOgXNlF73et6+/HpQhq3vk7KyGkh/HDD+JH7jjxvZYSb5rwKM020PyqoF+D9Bbj0otdZEe19urbejEEW69si0HASRZt0NM9a+WgLUyEO14GB8ZBhz8/OwilWEVgH1yMS3vncBH9xcxPJOC7HpIlCmcNA+52daMEwFFXoo2cDcaBmvnZ3H3tYW9upttD0TG3UPW+0AOx4VzJQtezDiLvLKx+fPncKpI1N4cPsGKtUSaqMjKJYqeOP8Rdy5vwKlTNgmgSLlxyGCXheBR0Y6gOm4aPV66Pg+nFIFpmWJDLucz+PF06ewMD6KYhxgY+UR6ttb8HttTM3MkJ7GTqeNO2vbWGpG2PYseGSS06g3nicCkHVYF9nj9DySbmVGbXEhRozvPBmVvC5tW+btgqIFLMfk2gnOAVhMs5aTNgRC+pkVbBULi47AQ95SqBYdjA1XMD1RxeRYFaMjZZRLtlRNcQ6UuiPypf/ZirngICl2keITKQQqNjoG1IaK1VUYxjsmrO8ZUXTnzJkzTM8+9I76lN/02eazCWQTyCaQTeCZnkAGkp/pw5ftfDaBbAJP8wTeffdduxM7R9qN1u9GYfgHMdQrMYxCFKf+z0QbPCApprTVYEp1FIuM2qQxNQHEwgaTrEsYZIGAwmbqRGd9P7LIkXiVNbsc7jOrqQdZA0s+t36s5gcfr3dKwfLBIKzHJ344cGsf5Mrr6m/3MPM7CIbTfX9ccn3Qk9z/+2HvcZJq/ZjcmuCNQJnadVOCzciAip+WAI6gK/ZRdAyUi3kM16oYnZhCYaiGwM7j0p0VnL98G+c/ugXfKkp/ci8yBLATNPJKXtWOPYxXHLx0bAIjlQp6HR93HqxidbuFnW6IVmwh4pPGPsy4h5wKsDBRw+RwGc29beRyLoZHRzB1ZAFvXbiMO/eXEcamHCfLAGxTIex0JCGacmaytiEiRIYBp1CUADcGX5VzLl57/jkcm5qAE3q4d/0adrfWBZyOTk4gNBQ2my0sbjWw6ZloxDn4ihZ4yqqJeQmONUhOaHn9u9DL+ohJFZdW78tPAmbNLOv7iAuejLL4BrQnPhFt9xlqLlpw4YfBc1EAi9VclkLeMVHImyjmLBTyFkpFnZw9VC1gqFpGtZRHOe+A7mvHAByDIV/pGyCK4ijqKsS7QLQBYFmpcNcAVk1T3VWRuuAUnNtnZ89uPc2fG9m+ZRPIJpBNIJvAL34CGUj+xR+DbA+yCWQT+CWcAAFyFOVHWoH/+912+2thGHxFGZbIfin/lb5a6WtKgEcqc1UEXpaAS4Jksr+DoFhQhviM+3VNKYjlbcL2iQSbwV4HgXL6mMOgVoPhg4nTKTstoGggGOxJh+pJIDntSX4cJCey6EPgeRCIHwTlfU8yRbxPAsl9gM2XocHz/v3kjwR2QMi/EbiLtFjBiEKoiKA1gGsBrm3AzVmYmZnC8Ng43HIVG+0I71y9i+++9SE2PRuNwEIvtnRSNlPGeXwQwwbDu2y8MD+K+akJeL0AV2/cx/JmHdudEMyxhsnFEUqfWc0UYHakipmxGgo5G81WE0EMDI9P4urNR1he30PAEC72M5N1NRWMwEOlkMNQpYBup42IrKxlwsrlUK/X0Wm1kbdNPH/iBObGx5BXMR7cuo76zpYsrhTLJfSiCNutFtYaPQHIXbMkIJkSao17U2DbB7iS4J0qF/YBss4aFyBMQLyfPc5bOWPeliDp1BFPn7N4ncmo05+twbhkj4v3OEnLFmk1rzFcx0Ch4KBaKWB0ZBi1ahlDBM05A+WciaJroeBSas7eZcl3TxK3uS25RioOtxXiW6ZSbyLGNdOKl1Ss9hBFO8p2d1phq/M3TlgdpbKk7F/Cj+LsJWUTyCaQTeCvNIEMJP+VxpY9KJtANoFsAj99Ah98cG+o7TdebHe9/933/RcIeJkYLFJVwgSDQCsJ5EpArfZ8GrAs/TdepPZJAq6NpAJKB3ERDKfgkPdJt8X7DV4GwTIBFy8pAB4E1ylITsHlk0D44Vf8cQxygksPScgPBnYdZqcHZdMHgXX/n6mQ8t+ELU+9yn2ArL20g3Jr2WYq0SY8Fa83IRkrtEwByeLVJZNpxLAswLZjjNbKGB0bFUbZs/K4sriG779/DZcfNrDVM+AbLkwZJcF4iCD0UclZmBst4aWFceRMoNPuYmWjgaWtOjaaXex5MexcXiqQEHZgxT6eP30MLz9/BnPTU7h89TKuXL+Brb026l0D3dASebeuYQqhQh9V18YLZ0/ixedOY23lEVoE1pReuzncvX8fy8srsA2FkXIFI+USaoU8mttb6LabkoQeRBE6vodGr4dGEMO3KwjdKkJla19x4oTfPweSNRzNMHO2skyhpday7MDftXm5X8+lFQrpnDWPrA+CFjzr/yZA7t9Gopv9z6HI13Wfta6b0s+p/eN8X/A45W1gfryK8VoRI0MlTIzWMFQtolR04Vo8sokHW34GMjtWTXE2pqE6lmlsGogvIcYF+PG7kRM/sNzC8rnZc/Qwp++9TJ6dfchnE8gmkE3gMzyBDCR/hg9+9tKzCWQT+PQm8Pr33/vdGOG/8ILg1SiKh4RdSzWqInPuVzUNAkbersGehh3k3VJZrzDDIXt6Q5iGBskpSBTQTNnrABBOgTZvo/SaXcvp31PGOWWlD3h7k+0OepOfyBYfCMjq70u6XwNE+WOy68MM8+Hn7/99MN1aZ1vr+/Zl2H12WSuEDwDnfXt3LKFboTD5lvi7TbKYlPuKb5Yucc41RKVgYXy8hiPzR2BVhrFa7+GDO6v4s/PXsLQXiF858rnooeuQKH+mJ/noeAW/9txRTIwMY7fexPmL1/BwfRc7vRiemReoR+AnYVSxh5eeO43jC7N49OAeKuUSfD/Ae5euoeGb6MJBqBzNeJNhDX0UlY+5iRGcXJjByFAFteEilAXcvL+KqzfvYGl1XXzStmHCNW0UTAshfcy9LnyvK/i063toez3AzQG5MuCWEEpFVqJY2A+JS7zF6SqDnuqBN0wKqve/SKTnLOuiZKKsltL30hceHK4EcRLibk62GQsjL1b7VPmfvgcSVYC2Ouv78BgVbcqzYzg2Q8Ac1KoljNUqmBipYqRaFLa54JhwDYaG6QAxU5hqpopFXhxFdUMZO5Zh7pqm2YFCO47i3bAXLilDXbZjXK5URq7Pzs72lGJMWHbJJpBNIJtANoHP0gQykPxZOtrZa80mkE3gU58Am2reuXRjvrHX/K8C3//vel5oExEbyhRvrGZ6lbDCgyA09RbzZxgRgKV1TqmsV1c7CcilNDWtetKqWAHS7FKmNzW9DHqQ+XwEyalHOZVYDw7kMFD9WYnXh4HzQeDbh1RPAsTp86Z/O9D1fECKnYDh1AsroCkFwocA8QCT3Jdba3k6/ycgOdIg2VRkk5UAZc6T3l+ylUr5KNgxxkbKmFuYRWVsAm3l4t5mG3/0vXdxa6WBVmAiChkklciEEaFghjg2XsFXXjmDaqmAlc0t/Oi9j7Ba76Id2YjtMjyqAiTpmTVHAc6ePoap8Rouvn8Bz50+jXK5gu+/8RYaoYWeysGHJf50SYQOAxSiDoZzJsaHipgeq2F6egzFShGLa7u4cvseFlc2EClbzjNiUJvSZp4PgYfQ60lHNJln9jwbbg7KzQNWToPkJGwrkqoxLZVOG7bTn5x2+qUhUVknkunkdr2CoTuVB0BycpQQK7LCoY6mFtxJlQR/5wJFv4dbW6C14bm/sJQqJPi+oI+5B8Q9OV7sVy6xj7mUF2Z5tFoUoFwr5VDKWSjnbFQKrgSFkYlmQjZN6vIKlQ4VEyAcxx3E8YoCbgDxdUTxrdDEhkK0aSPeiAxrq2JW6gsLCwTOGdP8qX+aZk+QTSCbQDaBX9wEMpD8i5t99szZBLIJ/BJO4NatW+52w/9HzWb7H7U7vb8bSHexmTC/2otMAOd53j67qr3EA9Jrsl6mgmXZ8D0yxxro8bHCKhPtxJRi66onAS+SfC39UAc8uSlQ5n0GPcpaxp0+9nF/86Ds+jCgPXzYnswy67RjXg6D5CfddsBHfOBxiVOWCwRJS/Igk5xuS992sAJKnpfYh1BMADLDpTg7U5hk7UzWoU/68WSUfeQsH0MVF5MT4xifnYFVHpYU6G/95BLev7WEpc0GlEEptAaF5EylAmqsgt9+7RzarTruLa/g/dsP0IyYHl1AbJXhB5HIfumDzlEyfGQCtWoB927dwItnTqNcLONHb55HI7bRNVz0YhPKtKUr24p8FKMeCvDgwoPp91CrDWF0chLF0THceriMu8sb8GJWU7HzWIHFzORyTSoPRH2gbdGUNLPGyo+Z1M1AMVMk1OIj5ngYdEbOO7lNH8T+1wU5IqKyJsvNhYZ+rpeShQMd1aXLmvbPHsQGj4UGxvy9D5KJWQNQTq8jvlKlBX+3xIKgjfnJPsgx9QUgw9C1UmSKKZtnCFveMlDJOxgdKgtgnhodxvz0BIo5EwXXRl76mAmUA8SsqBJ2X8EyRY4t3mhZAYllSeq2iuOPLAMXlLI+NA3zXmAFm07BCYrdYrC2tha8+uqr8mbKgPMv4Qd69pKyCWQT+MxOIAPJn9lDn73wbALZBH7eE7hy5YrT65mje83Wv/LD6Ld6fjAqwC1OpNUM6wp1bZOkIkslkw7ZIjGVylfJJEswlMkwIp10TYm1BB5pVIggiGCZNkzLlqAvgu6QgM3UIDwFjUIQJr3KfaDMQC8tvR4Ewx+XZj14+2GA+6T/Tm/7JHLrvlT6cc+yPj4/HSQfBtdx1F8k0CA5YZJFas25pOBNB0glOVW6EotBT4qpyR5yjkK5lMPcsWMoj0wgsAu49GALb3x4A+9euQ3DoUzZAhdBwiDCaDmH45M1fOHUjCRJr+3s4qPFZSzttrHXBXwwHMuCCgOYYU96j08dm8GxuSnYsS+hqFNXTAAAIABJREFUXHs7O7h28yYakYmOctAzNZtMYE/Gu2bFODc3hbMLM9jbWEWzvodOEAD5Ah5u7GB5Zw+diAFhVuK5juEaQNm1MVLKiyS5mHdhWQbqrQ4ebe5iZbspnmQByQaBsZa0izA6Ta8eEFqnimhi3BQkEyjvA+cBYbJ2Fwykm6fC68TDvB91ze3vB9fp/m9dSdU3lMuxlPcSu64j6bmGMNNawq0Dwfh0OuXbUgo5SyHnmBJmVnRMVIsuatUixmsVuQ5X8igVbDjig9ayecVOaXnPyIoLEX8HQNNQ2DOUahrKaJkqbhowFuM4vBpG6sPIt25WbXv75MmTvZ/3Z0q2vWwC2QSyCWQT+MVMIAPJv5i5Z8+aTSCbwC/hBN5++8NTfoT/pN3p/rMgjM9IkjWhVyKJ1onW/DLOkCiGc6VglpVNPrrdNprNhgQyaaY50nJbBg6ZFqrlCkqlMlzHFbmvMsgqW8I4B2HSZ5uGgSWAhM83GOqVSrbpUeb1SUD5MHAdPFQ/XWI9WPf0s+XWHyfDPvgcH+dJPlh7dZhJ1ttI46SSOcv6gg7uSj3iCfZKqop0J7EJD5YRwXFMHJmbw9j0DIrDY1htBvjxB9fww3cuoREY8GALUCYwr+YdHJ+q4YsvHEfgd7C+V8ed9W3cXt7EditEoHICyumLtSMfrgowPVLBkckaJmtVlFwLoe9hbXMLVxeXsVJvSWhYLwXJiDFsRDgxNYYz87PIG7GcKxs7u1jerWO90UbdC+GbrjDAPPxGGKKad7EwOYpzx2cQewEQBggDH+vbO1hc38PKbgeh4Ujit1Y46z5qnVytj6FWP/P/ybImyxb7PzWb3AfJ/VAvarH14zRW1oFfuiJKb03/V9olpbHxPjROFnCSN48kYCf3l2hsDZYF0ssmdMmUHPZ9GTzBMrnpSKq+iq6JcsHBUCmHkWoB1ZKLSoE9zDaKeX3N52zk8zZcx4RJ8C3vp2QBRRK448iIY1ZlrzM83DDUbRXhIaJ4RSm1AhhLYaDW8sD2uXPnWhm7/Ev4QZ+9pGwC2QQ+ExPIQPJn4jBnLzKbQDaBT3sCcRybP/nJxd+P4/h/bbTbk2EcFwzTFsmpyHxFdk1fpS7GIZPs+x6CwJN05Harga2tDSwtPcLOzhbarRY8n524EEBdLBYxPTWDqclp1GojAoxTgOw6ORisjYJCEDIhmNJrKe1BmDDXurLIlC/9KVCmRzkFyul8flqq9SBr+yTg/Ek9yQJ1Bmqa0v9Ot3kQpKfcJcW5/WqnAev1/rYkOVzWIAarolItcMJUC5BS0pfMSqgkpLqfx6wY5kUJLjuqFcbHRzFzZA5TcwvowsKFq7fx/QuXcGt1B63QRmzmYRoOY7YwPzmEv/OrL6HTrmOr0cB6s4srdx9hs+EhNPKIghhWHCGnYuQQoGBGqBVtzE2N4+ypExgdrWFrr4HX37ogQLln2ggNW0AkAVsx8FBzLUwOV3Dm2FEYpom17R28e+U66n6IwHaBXBF+FCHieRD4GC0X8dKZBXzpC89j7eEatjc2sbu1hUdr69hsBmgEJgIBybrbWFc3DSwvaOlCInTXvuD+EdFHrM/iJmA42YLYfPdBMuXcWobNJyGQ18A6lVHr5+dtmjVO+GyRYGtFABupdSUaVQGRyO8lGCzdLpuXBaOnj2cqtw4+U2TreUzjABavBhUDMVxboVx0MFarYmx0CCPDFdSGiqiUXKkEc2xTZNhkminp5iIDlQKmeJmVJGaL7zvGqhGrG8pQbxsKl8zIvKXs3loIuxvsBb1SqdQ5ceKEn4WAfdqfxNn2swlkE8gm8POZQAaSfz5zzLaSTSCbwGd8Ahcv3h6v13e/3vP8/6XrBXZEhzABjgR26e/8vJLFI36tVsrY3NzAg8V7uHnjuvxcW1tFvb4Lx2ZgE8GsZodFGCwA1wABcaUyhNnpIzhx4iTm549ifGxCAJPYUBP2WfzJA2BUA0/tPU5DwnwCq4RNThnlwVqqjwOyH8cmHwDJWhV+4DIIfg+zyB8PnPuVVoOe5BQk96XlBz3JB/adxGPCiqZ5yuwkppGUQFkDPy3TlciptLuXgVClAqZnZ3H02HEox8WD9S28d+MevvfBDWx2YmGIw8CQ2qfpWgEvn5rG+HgV+VIJvuHg3cu3cHdpHZv1roBkMwzhhCFcBJgbH8HR6QmMDlUwOj6CVq+LH7x1HhvtEHtehGYQyLlCdtshSI4CzI2N4uj0FAzKvKGw1+ni0p37aEWAb1rocDHGNEVuLGAw9DBdq+L5k0cxPz2N3Y0NXL1yBZt7DTQChQ4cAcn7vG4iddbd0jpdfT+t69B7PD28KRBOAbSWQOtQLDnrEtZZM8g6uE5veQAgCyGsHyOccEJNs0c5rdpK30T9WikGjlEVoC/J3iZgO5HaSwBeLJ3LEnhH/zHfI0nNFMGvAF7TgG0acK0IlYKBoZIjbPPEWA2jtSqGh0rIOxZsk68gqZgSDzuTs0PKvH0DUceAajIp21CqYUDtGIa6jhgfhjDe8pX/8NVjr9Yzdvkz/o9F9vKzCWQTeCYmkIHkZ+IwZTuZTSCbwNM+gQsXLv1Oq937eq/n/RcBA7XIWEpkr/4iLzBMPMAhwsBDp93EtatXcOPGdTx8uIjdvW0ByI1GHTnXgcmUpcQwS1aY4V/0MxNCOI6LamUI42OTmJmZxdGFY5ibn0dtdAS26+qQo/2+14NguS+9NpMgr1B+8ppKs9NZP87IHgzhksCrFKAcipxOJbWD20qB8Mf97APnBPDKxlPeMoVe/b8N7p+ebT+46zDAF4Yy4US5aEGArCOb9HykZkmSmQmC9AJFHEXI53MYnxzH/Pw8qrUhNP0QN5Y38Cc/eAePdrrohDaCiLVLCmXXwHjVQG2ogFK5BLtQlsTplU0yy105dibDtMIAeRVjeriKIxOjmBofg5VzsL67gzff/1DSrT1lI2BQm6IrORB5dkUB8xPjODZ7BK7two+AnU4Pt5fXsVpvYK/rQUyxrElCBIv9z2EPwzkbMyM1HJmaQM5x0en08HBtHau7Tex0fAQGFQ/p14E+cNU+7X41VP89mLDyyUOipCFpP9srYX/1WU+Q3N/6gd5kAcnpMdYwd/CI9/F5ogxIzjcdLEa7ggXpwJJH9v31SYC83B7xSKeLHrJAlJRSJatWaUGV5rXJVvvIGwEKdoRynhaHPCrJtVxwUc47KBUdkW0XcxZyKdMs73gy1Vy6ICiPQhWjqxCvGoZ6EMe4oyI8QqTWbJXbgsKaERlr3W53fXd3t/nlL385eNo/47L9yyaQTSCbwGdpAhlI/iwd7ey1ZhPIJvCpTeCNN97/n3pB+AfdrndWfK9SpZMwZkknckTgFfrY3dnCR5c+xAfvv4d79++i1+vCti0J02o067AsU1g1ss5MsjYMS5hi5jHLV3xpsOHfQxSLZRw7egyfe/llnDp9GhPTM1qKTcm1PG/qv03lxkkkkgB3bod+6IP1UGSxNZBNgpISL+ggM/wkJvgA+N2HO31g/XEe5PRxT2au9X5q8W0/kEzvW/KaEnm1llunIJo/0xSpgYWCZDuEMjrBWeKcE0luApTZNx1GCHwfuVwOw7VhTE5N4Mj8LMx8Acu7LfzxX76JW0tb2G5FIqUWTyytqlFLErJdx0axVIIXxGh7IZrdEJbtSGUS2eScAsZKBcwweXnuCFq9DpY2NnDzwUPsdiP4hg2nUAAihnyFKDvAqGNidnRUGOHq0AgaHR8ruw2s1tu4u7yOtd09RLaNmBVioS8AuWTFGCm4mKyWkc+5GBkZR3V4DHcereDe8ipWtncRiS2g7xdOJdECWA+pAfpEc9JZTV99so6RtCAnbG0MWxYeZLlIJ0aL5F/p+i1JkuYiwEBAF6GuLHREiUUhklTyfb+5sM0UwtNlTIk4lRoEy/T98+zQCyVpnZQouWPWIuvaNGYCUH5NoJxuV16jqDR0DRYl1XbUhRn3BDCTKWZtlG0rVHIuhlgzNVzCaK2CoWoB5WJeFlIYEOZaCq4KYSvdty0S7aSDW2TfMHaMyFxTsbUYRdEtM1Y3DES3DEMtBUF3N457TdOstc6dO0dZ9qHJf2ofXdmGswlkE8gmkE3gCRPIQHJ2WmQTyCaQTeDnMIHvfu+dfx2E8T/0/NAhGqBH2LR06rR08LKj1VRYX1vBlcuX8Od//u+xt7srvmQCVcexBQx0ex2Uy2WRQTcaDelwTcOTXIsduJrdy+Xy6PV6ApaLhSJyhQJOnjqN3/iN38T0zAwqlSosAu9QJ2GzP9lxuGtktHUdFMPA0koq3+vJvvJ5KT1NpbIE4vtg9JDuVmPUPlBNx5hKuwe/5f8s6bbuw+0D3MOHRHzUAxVQg3JrCUNLpOWpbPyg3FovLCT1wdIjnGQiy09hOuVKUENQl7hwKaM1DPGDj4yO4PipUygND6PpBXjjvct4/+od3FneRs8sIjQdxIZFShqR35Mu3oJL9j+EH4TwQ4gCQF5lGEnK9dmjR/Di6ROYmZnE4qNHuHH7Dm7fX0Q3VAhZ/WQ7COMA1XIOcxM1HCm7ODI6jLFaDT0/xtXbi7h695HURW23PDR6PsLE927GvoA9AuTnj83h1155QST79xZX8eG1u2j5MbaaLex1WtwxuuQTr/Y+ykyo99TfTYmyXqbZn3WyCKEs1k4RvAJ+GMFWEHl4Pu4Jm00fMJc4bFMh51qSsF0q5lDIu1LJZNEqkKS8M4Hc80J0uh6a7S7a7S66ni+LDXw6Hp1AWbIwEQjHrrT/XoA6FzcSdQPZdEHLerUnjgM5FvRJ02tO3z5PG6lQk45xstIGwoD7GzIujQ5/3Z0tzxrBigGHr81UcB0F2wIc10alVsPE2Cimx4YxWbJRzgF5N0bO5fusJ4nZtoBkFRqRClVk+FEQeAZiz7aMlmHgbhyF70Vh+JZjli+YprmVJWX/HD6Us01kE8gmkE3grzGBDCT/NYaXPTSbQDaBbAJvvvkwXxxTI0v3l/7POMbfJYus22w0uCBzRmKWPbCtZh03rl/BxQ/ew9tvn0dAgBxH6HV7KBQLMsxutyugjF/ufc+HY9vwfCZfdwXkphVSruuAwVvEqPl8AX4YYmhoGCdPnsXZs+dw7MQJzM7OwiSzyKAqMs+U+tq2AHhumywzA8R4IYvte16yTe0NlVeRypjlXqk4NYHGP60H+ZAn+eM8yCngShnyn8ZQ7wdKETAnAV0fB44PgvLBhOwkbVxgW5KGnABkXSWkfauiAUjUwJx7uVLFsZOnMTo5DuXYuHprEW++dxkf3nyAtllCz8jpACyysqx5Qogca4rCtGqLlV5aGizJ0wjxwqkTOLUwi72dTVnkaLTaOH/hfZFRh8pEQHCnFIarJcxPjeD5mRGMFl3CWey1falverhRx+JmHe1QwYsMqYTiISWb6URdjJfzOHVkEi+dPIpWs42N3Q4ebbXxYHUD9W4XnnQW85xNFg7SpOhEhaDXQNIQrfR3kTIk57ZexOHihHiYDUOAZNlRmCg5qBVcDJULGKqUUMjbCeNqwrGhg7EsQxZlxAMdU9UQwQ9jeEEEP4jh+RG6Xoh2z0e93sJes4O9VhdbrZ6w8x0uAMUM7zIQs++ZQvM08DqRzfP9xwUqvgcZuqX90v2FEq36SG0RetFEZ6DrBG05F3hbGIOHlB3LTD83KAvg/ueKKBZyGMpbGHNjjJQMDFdslKoOKqWc/C3vuLDJnLP5WcIJfM0yqzA0FfZiBMthHD6IYtxStvnAdJxHCNU6QnMzZ6uduBU31tfXu5ksO/s3J5tANoFsAv9xJpCB5P84c86eJZtANoFf0gmc/+juhBXEr61ubP0PcRT/mmWR/YsFbBJ45vOuhC912y3cunkdH136ANeuXcbSw0X9RT2KUK/XUalU5L9brRZc1016lA2R+5Ix5u22be8HbTHxmqwvH1MoFARE82t9vlDGieMn8dLnXsZrn/88aiMjIvMNwxjdbk88y46Tg89+XZKGSYdyGAYiLyabHAl7LEW4Ig8WJpuAkR3EGivvs8t9kJvgvxQ4D4Dknw2Q+8Fm6WnymDT7gNy6D5LT+w1WWQ3+rvcv5bsJxFIIzNsJnuWF6asWYAsAFOafvcGcqmHCzRewcOwEpo7MoDxUxerGDn741vt489IN7CGPNnLoqRxik6wsYCGEE/cASrAT9n/fcauYVh3j3MmjmJsaw4N7d3D8xAkwDf3P/+J1MFSMAN7zAwnhoqR3ZrSCX3/hBGo5C+1mHStbTfTgYM8D3rt2B93IEPa5E1DqGwtItsIOxis5zLJqamQIe7t1xHYZcW4IH1y7iUanKyAvYEBcGi6X+OcliV3rlpNDMqAYEEo3FB+2KB24ECDWAB10VivmMTFUxPxYBePVsk6OHhlGMe0kHkybZjDZQMicyNx5XMhZE/QqC14ItLs+trd3sbXbkNCxle09bOy2sN3oYK/ZE7Dsc4GKCxVJHoCA9zCU85ggmQFd4l4OtTpCJObyHDrAjWCZbDlPGG2U2DdVi+zcCBWMSIqmJExNKq4MJV3WSGTalbiDUYLkqoNC2cbo6BCGqlXkCyWU8jmUXAclx5AOZ8ryKac3Tc1aR7EfRlFcN2zroWk690I/WDSVWjJjtWaE4VZsGDumrequaTf9prmLc2g+p57zfkk/WrOXlU0gm0A2gV/oBDKQ/Asdf/bk2QSyCTzrE/jJhavP27D+ydrW9u9GUXyCAJRwiyCZUmp2rpLBWltdxbf//E9x59YNbG6ug/LmfC4nX9a3t7dRrVZlFJRYy3fzBLzm83kB0iKDtqwEfAcCpAmeeTvZ4F7PE28lv4zz/mfPPY+//Xe+ijNnzqJYKgtIJhCit9kUzzKDuxhORRCY+JPDAF6vB6/nIZQapFh8owI2BGmm0u+DdsnDUuoUmMpjBi5PSrfu33YwYOxJYJmLDylDL/7jxJd8MOE69bA+SQa+zxHr/GUCZk2DJhy59OAmKchkRXkctHyXAHZ2bh5HFo5iYnpamM7vv3kB33/nIjY8C43YRU+5CJSeLSW7ht+GqQLtuzVM6bLmRulPRejh6Owkjs/PoFouY7hWw/buHr71Z98WVlOJtF5wGGwVoZoz8fd/84s4MjaEbruJKzfvowMbrdDAhcs3sNv1EVo2rFwOYegh9DqIvCbGSjmMl3MYK+W16qA8ArNYw5Vb97DbbEldFKX4BIo6RZ29zwlo5lTk+GvIKPJ8kS+T6vZgJlJqM6Ss2kMpZ+HI1DheOncSp4/OYnKoAtuIpKuYV8qOyZ5KwnSSKs1ZELwOnkOs5+JihkRgCcsrTcey+BSEgBfGaIcxHrGH+sEKbt5bwcpWHbstXwLPYLlQlkP0LWnvvt9Dr9NGqVSEzdvJunu+LAAYtiXHi6w97yvqD54PkorN16+BstRchSZUUh6tDL2IRE875d/iZQ67KPoNlJ0QthmgE7ZhWCYsJwfbLWJ2ahJz02NYmBzG+DDTsnnetbkcwk8MIPboJ48M04oMwwi7zXbo2nbomGYQh+iZprVqGtZdpYwryjB/gBhXnzv63Oqz/hma7X82gWwC2QSexglkIPlpPCrZPmUTyCbwzEzg7bev/HoI/KvdRvuE74XDOihLS0eJSmzHRLfTwv179/Bv//DfYGX5EbrdFvyeh0IhL1/E9/b2xIdMsNrpdOQnPcMpU5wmUpNJJvjm3yjJTkEy78/bCSykLzkGaiOjOHnyFL7461/CiZOnpFuZkmsBPFR7EhwnktoUkPMPfM5epyPbI5tMkJxkB2vmNTkynyS4qx943QfLg2BoEDQflls/kUkWxlODYw2SDwZ3HQbLGqwPPHcCjAV0CRDTQVC6ZShhkgmSkrogLm7oEDPO1cTY5ASOzC1g5sgRWG4O71y8ih+9exk31ptoEiQbefiKPm8TBgGhR5DMhQYNMAmSZeEgAY3DpRymRodwbGEBhmVhY3ML735wCYFgaR0mRdbTikOUbeD07BiOzoyL/5X9yRv1Du6tbuHy7Xto9AL49NRK11WatOyjaEY4OjWKF08fg9f1sN3oYmWrgaW1LbS9QBYLKECWgLjkfODiiV6QINNKibju1tYwOpLkbDLVRujBgY/hvCWe6aPTY5ifHpPXVKsUkLfNJLwqTQ1PZcwJ7Nal1nKe6UAtfX6lyegEy1rFoOXUBLVy7AhModAku1zvYHW7hUfru3i4voul9V3stHpo+YFI1qk958zpNaaiQhZ6QlkXEV8yjytfF1Eo37PyNFrLL7/rUDKNlAmSISCZqFkvLERcRDBs6dYuGAEWKjaOTFRRzJtY3d7A2vY29lo9BMpFpVxCNe+gmgMmRkoYKtuoFEzUhgvSy5zPabBtWswEUIh8jxy1mALiMIgs02oroBFH0VYcx/djw7gTKeM2TOemMuzbpVa4lIV+PTP/dGQ7mk0gm8BTPoEMJD/lByjbvWwC2QSe7gn84I1Lv4Mo+n86nl/0/cgS8CbfqyndVKANdWNjDVcvX8Y3v/nHaNR3RZrZbjVFSs0vw81mU0AvGS3KnemBJRCmhJqXNJiKtwsYjiK5f1rbRIaZTDIZQYJkghwygkxXfuWV1/DKK6/i7HPPIV8oyu0Eh0EQ6sRspUOT+NzcX/7e63TheZqlFtZT5wb3E5AHgefH/p7mPn0SgHxQbn0QPPdZxnA/3fqg3PrjwPL+mXNAAp7EMKUgOQH+3IYkMAvLqVORdae1DobifCpDVczOHhFGuVyt4sb9JZz/6CbevHYfjciVAC8PTFxm0nUAI+iIrFoAaBIUxWPEWUonrxGhnHNwZGYKQRRjr97E2uaWsNSy4GEkIBkRcipExQoxUatgZnoKI+OT2Ky3cW9pAw/XN9EOQpEpB+ILVto3ixBFR+Hk3BQ+/+JZ9LoeHq2s4+bdR1jb2kM30H5kkRkT2CdgMEiYZNaX8XZZbCDbHIX7ANlRTNw2MFp2cWxqBCfnJnF0ehSTw2Vhj8n9alm+BpwCOpPq4mSVQ8A8lQxRRG+uBoZyYeUZwX4SxkX6Wodz8TZ95WIUwTIl1m0P2Kq3sby1hwcr21jZ2sM6661aPTQ6HnrUrxucBuGmEtsAF5a0pDxdcNHhb0zdlkRs2X8tpxaYSpAcmRpkD4Jk7rdhSSd11Ynx4swwXjg5j9HRigBkytrZk13vMaWeCfUB7LiLWjmHatHBUMnF2HAZI0MlqZpiQnYuZ+urrXuZ6W+Pg54En8nvoag8ujGwFUMt+lF0JfD99xvNvQ/zVv7mkDlUf+211/yn+5Mz27tsAtkEsgk83RPIQPLTfXyyvcsmkE3gKZ/Ad77z1u/BUH9MyCl+V9JfCSsmpB5C3Lh+FW+ffwsXLrwtKbv0jG5vbgrwIjhrt9ugrDplkAmAeTsBMWXVBMu8zyCTTIDN+xMg05NMoE3GrFAsYW+vIYDZtl1hzOhP/vJXvoLTZ86iVK7AZKWUhDWRUdZSbttMZMIE6t2e1FKRqT4AQAf+xfgPYZJTRvdJcuv+3x6XWx9mnUUOK4sGBFZ98D3oQX4SU60BWiSgSjPHlOEmTLL4f/u+ZN1xS/xGJp8+WwIqMsEmcvk8pqancWR+HiOjo9hsdHDxziN884cXsBNY8MwSusoVgEtZsR17uloqCYoiGNUz155Wi5LjOBDpPQGbYTmw3ZwEVQXipdXPKwFPUQ9VJmJ5HVnEcPMlKDsH5jB3wkgkyGRbLcfRDCg95r02ZidHMD81JlfLMLHXaOHR6ibuLi6j1e0hpCdXJNVJVBUxrQBRQ84TUTFw6gwjizw4KoJrxLCCNo7PjOHls8fxynMnUSvayBl8zfQne8JER1ywSVKr6XMP/RABrwTnKVub+OJTZQCfmhJlJsM7jgXLNmHyamqFhvDMMWeXKjY0qI4tG6FhoRcb2Kx3cX95Cx/dWMRHN+5jbaeJ2C4gpCyaknFWcfH8T9UaPB6GKVdaoZkoHqoAET3Hg1VuMY+FZp5jqb7S73W+FC5ijOUVXpodxq+8dAbHjh5BLwa+86PzeOfyLazWQ/g8LwwFl6nYXMSIIqkDo1KAKd+VYgG1agljI1WMjw9jfGwI1YqLnB0j9ltwlQ9HBbBUgDhkKn6IMArjds+Lel1vMegFP8k7+f/DyBtXv/zyl3ef8o/ObPeyCWQTyCbwVE8gA8lP9eHJdi6bQDaBp30C3/qzH/+eYag/jpVlStgQ21AlrZdp0gF6vTZ+8saP8Zev/wVWVpbgSKKviWazsZ8sTRBM0JsCZv6egkcCYIJl3oeAOK1pIngW9lMpAdIE0QQRZIsp2SbbRcDk2C6OHT+JFz/3OZFfT05OSVKzFNIkQFl8zYYJy7R0OJivvckEyvzbfq3SfwBI5v4P4NgnSqPTY6uBbSrpPehPHax3IkhOfc6DFVCDMut0boM/yVjSYyrSXYY7pcU+ifdVZMVJl67cazDtWghNnXTNLuuJiQnMLcwLWPaVjdsrW/jD7/4ES3ueZpONgjC6lGznDN2LzZArHXimw7AIvHyvA8eAMIfcN9ZEMTzKclzdESx3530J2ANhEksWA8GkvwuhmGUJ6iyR+1LKzfolPo6J6Hz+wO+iUtSS7iOTo+h22vL8QWzi9r0HkhJN4Ea5g3iA5aVraTlZT11XFYoE2Ih8uCrAUMHBVK2Cc8eP4OjUCKZHyqgVXRRspjb78Fp1AbL0Ojfpb5eUaobChbqeKclIk3mkxcrSOkWm1dDPKWMiI67nTnbXsgzYcj5bcG0LBaZF0/ud5IuFCmDRFDnWXmhgrxNhbaeLpc0G7i5t4tq9JdS7Pjp+rGujEltCHGrbARcQWBkVcHFEsfuaiyp6USa9Gon4Wc6tpBtaFhFipeu2nAi/cnwcv/ryOSzMz6Luhfh33/khLly9h65VRZf11awVU54sjtj0McehAGXXtJCzHeRcR9K+2ZXuuBZKpbxIsatFE5NVB+NVB8MlC16nDq9SL7+tAAAgAElEQVTXghd4iMQ4rxoqNq64lvs/2479zpe/8OXMq/y0/+OR7V82gWwCT/UEMpD8VB+ebOeyCWQTeJonEMex9e9fP//3VBR9g4Ll1OsqtUoSGORJSNf3/vJ1fO8vvwvf6+qUXQMiZyYgJTAg8CUwpnw6TbEWDJF0GxME6l5jLcfm72SeU+l1Cp6pajXZjUwptWHCdlzpUyZIPn32LAqFIhYWjuLIkXlJuKbvlRfKs/lln0DZtlgZFQlQJpOsny8QxlkXW/UvH8cmpwD1MEj+6cFdqSr3yV5jgmN6RlNP8mAm2CCQPizV1qsNOrFaA/e09ZasrmZ25S8C1DVAll7rhFHWRUGavSSjPDJSk2qtY8ePwSlWsLzbxjd/fAHXHm1jtRkKm0zgSZl6jqHH0oNN169maPXMFXy/K4DXNlhPZEiftYDUASDNNZdIqotCREEProqlXolhXr7PWCsyrATEWkIvydBRKP3Y4mkNfen0LRddjFQK6HkduLk83FwBDx4uo97xpGsYJluNdTgbR2Ax2E3CxQjOPZES580YtZIr3uPT8zN47uQcRit5uAgRdJuIvK5cvXYLQRTACwK0mfAu+xRphUUqVRaJe9KvlaBNvg9E2p8oqil1ZqcxXyyZfXYb8/2yD5JdFzmHkmQTjmNqmbTYhZXUcAWw0QktAcusybp6bwmLa1qKvVXvaL+yLGrp4yGLRnRc89zn3MkoS2hbCpFl+atfg5buqzwKcKMuxtwIXzw1hb/50hnMzc2g4UX4f//0dbx9+R783Ch6XN+IfRhoo+AClZyBas5CztRAO2LlVTdAuxOg06U6ALAd9knnMFy2MVM1MD9ewNGZIUReHaHfQhD2EFtc0DBDUxl3Sm7xfxwp5N945ZUvLj/Nn53ZvmUTyCaQTeBpn0AGkp/2I5TtXzaBbAJP7QSuX79efrTW+nuB5/1fEUyTvlKCF82I8fcebt26jh//6Ie48PbbsCyFMPB0P3IUCjBOq5z4O8FeKqvm71LHJHVEWnabyq15W6lU2gexEniUgEgCEqIFAh2HbJvj4rnnX8C551/Avbv3JcTrpZc+h1ptVCS+fbCpg5NSsELARRDeB8ohNE/5SUFykoid3P1JbO9BkH0QJB8O4ToIkiVv+jF2OgXng9sdBMkpY60dswMgOQmpEtd1CpYTkMyUpzQT24hjlMtFTE6O4/nnn0dpaAQ7vRhvXrmNt67exc2VXfTMMnzKcimrNRUCz9OgW2S7SXCaJFxTQtsT2awlieOOAGSCSwJpAj6GSSnXlqwo+qMteoJ5PgjoBBzTEZk82V5T/MOU0HMxIe23ZnK5xFIBYU+YSTnnHAdbO3V0A4JBB4aVT9K+ORUlfmlOKPJ6MKMeCiZQKzo4cWQSL546ihdOLaBk09juoddqYm97C7vbW+KzJ9BtddrwfE9k08K0CkssDcHJcUuIez6b/E33R2tlRBJ0Rl81a5JMzcprUTzPUa3XILOcdxypVaqWCyjkHJFnE0zD0gw7k8Y7gUI7MtCOHXx44x6u3FrErfsraPbIKLMb2RYQz0UKrqVwn0MG59HzLKHvabY3n7f/lUmwvZYHyCJMUQWYKZn44qlxvHbuOOZmpyR9/F//u+/gxx/cREtVETGQy+jBMduYmShgbrKE2fEyqqUCAi9Avd7G+noDWzsRdupAvQX0QgdRxO7pEMN2Eyem8njl7CwKdg+W2UOsfFESiP0gwr1Kofzfj+Wrb7z22msrT+0HZ7Zj2QSyCWQTeAYmkIHkZ+AgZbuYTSCbwNM5gevXF6cXHy3/p+1u739z3JxBkBMwJEi7XNHttvGjH/4A7793AXfv3hbZLFlDfqnudNpJeBDraDwBywJyokg8xpQ5EzDzdzLH6X1S+TPBjk6gjvfroAiO+CWft/MLPMEHU5Vnj8xhbn4BO3t1HDt2HC+88CKOnzgJm1U59J6K9FT7fPnTtiwBJHxeSrf53MJaJyD5MAh9EnubeofTI3fYK3z4MdqiqnnqfXl3AljTxw4Gd2kW8KA0+4l+ZLkTZc8Jm5tAXp1u3QfKaaKy7siVvUhCpwhAibsY3BTBsU3UakN47dVXUK6NogML9zab+IvzH+KDW4/QVmVdQyQSXkqePdkeFznIUnLrwlPT4ytdzDoWypNEad7PTp9d5L5kNUmlSvozGX+mkmtRvzDKJFvJklMqLOcPt89qLwmhYjgVQXOAkEy0S4aZx5lHUsGPLARwYFk5vW+s/Yoj8cuywiryOihYwGilIAzyS6ePYYRVUn4XYbcBr9OC1+siSsLkJNxL23QFnMsME+2BlvcTKPcrpfSkdWiYTnDXZ4tUZqVMciJ/pwDdksUivWAkXnFJ5Qbyjo1iPodCwUUh78LNOSLNBivTpFzJRGDksN0O8Gh9DzcfrOLG3SWsbjbQ6PiIuNAgkWSsc1KImCousvg+SGYAmz5y+qIbtXUaNzF8Hh6miwq/cW4Kr5w5iunJSbQiE3/4Z9/H+Y/uoGVUwdyvfD7ASCXAifkhTI04qBRiqIgVUJxDDrZTRbPjYmXdx+XrK9iox+j2FMw4QkXt4dRMEb/yuaMoWB0YaCGKO/I6OQ0T6k41V/wXQyND5187/drm0/mpme1VNoFsAtkEno0JZCD52ThO2V5mE8gm8BRO4OLFq89v7rb+QavV/ZeW7VAYCp/9PeJhjdFuNvCtb/4JPrr0IVZXl0X+6jqOhBARJJMZTn3IEtCUoAQCYKli6vWkGipNuma6NW/nlT7kVG7N2wlkiTL42E63I6nBrLyhrHpiYhKjY+PY3NnB0FBNJNfPP/8CpqZmUC5XNXtM9lIqoEKdxswkXkMDeAJl8TkPpEunhyPd50Fgu1/lk/QY/ywwq8Ftn0keDOLa325Sq5VKgiWZeAAk/7RQsNRjLM9Debn4nxOgkwBlXdulQXea6K3TlzkPSLIwU8nJslYrJTx37gzGp2dgl4ew1QO+/ca7eOvyXWz7Drox2V+CZAJWOmUF5+7XGwm4YtUPwXdS2eSJz5h4x0lk7Vrmy/5eAcmUaUdJQrRsj5pgLSMXVXISFqcZ8rTbOUlvJuDlAg3LiqMAYehLCnokIWOOVE1JOFhM8TXDtwJYkQ8V9sSDPDFcxtzkCGbHx8RH3W01EPQ6CPyevD6CWp4zckwE6BuyqCAJ1+xbkotOpNZImEBU/xSxcrLv6bkkgdI6oq0fe54cFwHHwnRrZp7HiH5i17XFz8tU6HzOQS7vIFdwYDkWDMsWZtmHjXo3wvpuB7cerOHm/VXcXdrAbjeEFxEgk0WmCJ5Mvl504PFn+BohtC7L0hVeynTkeNEHzmPhwsNUUeG3X5zD504vYGJ8DHs94P/79g9x4cp9dOwhhMpHrQIcm7ZwbLaIWpmedA8q9uW9b9l5lCuTiI0KduoKV29t4MrdLaxstBAFEWpmB6dmK/gbLy3AVS1Yqg2gIwFjpjJiyzBvFfOl/9a27fey4K6n8B+MbJeyCWQTeKYmkIHkZ+pwZTubTSCbwNM0gQsXPvqNthf8Qavd++ekDsMIApJ1a1KEen0Xf/SNf4Mrly9ia3NdvnDzy3wqsaavOK2A4hdyXgiI9+XTA1VPBMa8f8rqEiSnPckE2BK+ZZrCPJOB5k4wxKtSqWJychpDtRru3V9Ez/NQKVVx5uxZfO7lVwUw87ltm2BJ9y2Lt9k0ZT954fbq9bowqylbS/Cqa3QS3jWK9iupxJM9ADqfxPA+ziz3u481q514iIWd1AzzIJM8KBV/kpR7EECLAzZhpVMPcp9F1r7kQZCsQa1mMwUkSY0TWVsfrmWiXCpgZmoCCydPYGx2Hu3Iwnff+gBvXLqFxb0Q7dAUKa+oBjiepD6JYDdNkRaILoFiyetMOoLJEQuLmpzo2idNPKm9s3Jy6QQyqSni69IyZA1EExinVcByf/0w/V8EnYyt4jHm31zGfIlf2EYIV4XImxFspljHngR11coFjFZLGB0qMXUqYW/JbDOgLkn+ln3mrml/LveJLLksG+kSav0SEh+v7j6WG5J6peTX5FWnbcnyijQm1TB73xDff73yB6mMIqjVfn/HMVBkH3Elhwql2HlbFjfoBo4NF5FZwHYrwNW7y3jv6j3cXt7CNn3AESXWrjDKwsxaJuJAB5cxjTyOyUuzS9mA6eThR0DPC6Xj2iFILhn46qvH8dKpeYzUathqBfiTb/8I711/AD9Xgx+0MDVq4uWTZUyPGCi5VJb4cO0kuVsZKJZqyBdGEBtlrO9G+P7bN/DRzWV0Oj4m8gqnjgzh5bNzsKIGHINhfh6CqEvheGgb1vW8U/5nk8UjF1966aXW0/RZme1LNoFsAtkEnrUJZCD5WTti2f5mE8gm8NRM4J33Lv9eo9n+er3R+bphWoYOZSIjrGW22xsb+KN/+w3cuHYFe7tbGnQxfCoBlKknmcCUrDJBhHQT0xOZ1tMkt6U+5LQbmY9Nk64JZkVCmwBKJmHTizw0PIxKpSLS6vmFo3j0aBmtVltk1ayHOnvuOZw+c0ZA9GC6NL3MfB6CcIJuPk+j0ZC06xS8Hj4Ig+xv+reUmf1pILkPcB/3JB8O5OqDZIKqx5nkwecZBMnp/miQn0i0ScJKiFcS3pUw2X3XtU5W1iBZdycTLLm2iVIxj8mxERw/dRLTcwvwTRc/fP8KfnLpNm6stdCKGBxFXzJFukloGAGxVC2RxR4Q7T4GkhO5ctIprH2wuptXp3JryClAMkGQ+vekukkgvWbmNeveD54icJXqKcJAYbkZCkYPsom8CZFWl2yFsqNQdnk1UbBN5JgsLWy2DtfiY9mvLeA06VZOa41TD69J2T79w+nz7yNd7mcSiJUA+9Tau9+TLC9HP4CBVgdB8j7qT0K0lFRYCVWvD5hE6Dk2UMpZKOYt6SIeHSrDZCidMuHDgqccbHciPNru4NriOm4srknHcp0R1KYr3ce+x55wyr8p644RMySLR4DHMWGceXYwHdyKupgsGvidz5/ECydmMTw0hK1mgG+9/hO8f2MRPbuKIGhgfsLGr70wgqmaiVKOxyEQNl66rS0brlNEIVeGZZXQDnL4yaVFfHjtEZZXN1HLAydma3hJQHILtuHBMfn4DqX3nq2My4Vc6Z8ujJ27evLkyd5T80GZ7Ug2gWwC2QSewQlkIPkZPGjZLmcTyCbwdEzg/PuXv95u9v6zerP1e8owFWWrBMkEY51WAytLj/DNb/0x7t65hXazLmFDBC0EoATGKRObplinnuS0PzkFzLzvYAI2t5F6lflYgmRukxc+lp3JKZPM+50795wA4o2NLXS7PQkX6/S6mJk5ghMnTuLM2XOJ3FrPlSCZ2Ibp3JT58jkImFlbxefRAUv6n4/09QigSSW/CVjXgFADtZ8NlB+XWx9+TNqTrH2v/eCuwz3JfVDcT8qWfU18z4Pybp3qnF4HOcwEXApTG4nk1kAonuRi3sXocBUnT53C3LFjgJPDu9fu4M3L9/DunXUJiWI9FH3JrPwhcJRc5IQtJjiXeaVyYu7DPpNMvEdwqVOsLT6StVWxIRVHDPHilcnPsVQUpfnLA2ytoM5Emp0w0YSalAyzeohXQmnXtpF3cyjlXRRdS2qcWFvFVG7+XnRMuJRO76d7JzVNKlUQ0LerFyv6bDb3W/PlCfethdEDSFeD5GQ5IiHG9wGy7HofCKtYp04n6wD7f0tJZTnHiGSFpedxZNAafeQxcpZCzgEqeUfSvUulAtycC8Ph8bHQUy5aoYXlnQ6uP1jF1TtLuPVwDW2fW2DHMxcFeOUyRQgIkxxKRRWXGmIJWKNs3dAguWzid3/lNM4enUa5WML6bhd//oPzuHjrIXpWCXHcxomZAr786jSGiyHyDhdOQgl343s45+TgGA4KVh6uWUCgSrh4fwcf3HyIS9duYLiocGy2hhfPLsCMOrCVD1tFUJS8x+hYyvzQjM1/+ju/+fs3lFKpzv3p+LDM9iKbQDaBbALP2AQykPyMHbBsd7MJZBN4eibwzntX/stWp/ePW+3ub9IumlbK0P+5u7OF+3dv49vf/jM8WryHXpceZB3ORZCWVjmlbGkqbeZ/U0rNS/p76gsmAE59yAS/KTBNQTK3TUk2pdFSA2VZ8uVbgPCZs6jXNXgmmO/5AYqFooR6feELX4Dj5gR48jkZHpV6pLudbvIYYGdnR/ZbfLvJ6+D9UzCvvc2pZFvKbx8DyY/LrNOwrtSXrKXWhz3GhFXhPjOaguR+cNeTWOQUxOufGnwNSrlTH3Rfgt33DWtsmSQbC9urfamOpVBwbVTLJZw+cwpHT5yAnc/j2uIKzl+9j+99cBct5BEYjszNTzzJViKnT5y2+tilO3AIJBPgEWiSKHaYlJ10O/uEfwTTktgVIlahhHulPuQ0qlwCrSh5Jgct29EVQ5awu2FyjVAt5VGrMl05jxJ9vOxsZnhX5MMSubSCYzEQivtK7632FaeLIWnu84Cmuy+5TrhgDaETbJuw3wTIBMpJPHSqtR54Y6dsu/Ys8/WnxHn6XFIvJhpu3auc3EVS42MC5TiCrZgAHiOfAP7h4RKGhsooVYoIeK5bLiKrgB4cXRN1Zwlvf3gdS9st1MnD2jlZWtDZYyEMFcjiBJcmxLdM5Ygywaw+K+phpmrh73/pOZw6MoGcm8PyRhN/8cYFXL7zCJ5ZgGH0cHq+it/8wjyKdgeOFYqKPvQp43dQcPKwIgMlZSOncojNMu7tBHj/9iP84PxbGC4bODY3gufPLsCIehKuZscxrIjH1miasfG+GZn/5Ktf/ertp+dTMtuTbALZBLIJPJsTyEDys3ncsr3OJpBN4CmYwFvvXf6vu13vHzebnS8xeFgyh6XOJsbW5hpu3biG11//Dh4t3ken3UwCvbRsleA1BRv8SfA7yBinHuW0Gop/42PSSiZJS07qoRjcNegPFv9yoYDq0LDcn35jssPNZgvVoSGMjU1geLgmDCoDvb70pb8lHcpkjdmHHIaaKdYy7j4g3t3dkQCvlLVOvdPct/36KIMJ34GWZScs42CoVwpcDzPMg8FdT2KehbEWH64G04Ny68Oy7PTU6APtxJ+bMtpJincKnrU0ObkKetUeUc6CQVG6Z1mzkwTJrm1JivKZ0ydx4tRxFMolLG7W8c71h/iTH38kIDk0XZHlegGhLSQxXAB6HxpqkLwf06WfU5KhE+ZagG5sQdErGwPMQA4FFDKpixLdRBKeyo25fT8AATnjvxwGdvkBu6QEcBdcB8NFeowZGpVH3iGIDOU1MUBMFMsSM07WXPcTS6K0ELXa162txKknWMvHhdVPZOGUDaeBXEks1wBITtKuUyY5Acr7LLPWjCdYX8vMtdxa36618nr7kt8tfcucB5lq7b/WHm6dPU1wT7BvG5H4ox0LGBouYWJiDE4+h8i04LM6yymgExhY32nj0o1FvHfjAW4vb6PpMyGc0muqAvhcPQHJlM1Tpi5TivVCiB33MFdz8bXffhWnjoxL3/ji6h6+99YHApLbsGAaPs7MD+ErX1hAyfWQd9mDzL2MRTFgxwasIEZF2SgYecRmCUsdG+/dWcafvv46Rmsmji2M4fkzC4gpsQ4ZsKYXUixYe44yLoQw/5vf/a3fuvsUfDxmu5BNIJtANoFnegIZSH6mD1+289kEsgn8Iifw1rtX/nmn0/vPm63Or6YgmXVK/L6+trqEq5cv4cc/+gGWHj3QIDkmACV4hLDFBLZSZ5MEb6XJ1fQn88L/Tv3G/PJPljgF0wQqqfQ5vX/qt+XfmIo9Mjoqz8HwrnKlilarhWarDd9nOnZePLNjY+P4/Be+gPn5BbkfQTGZZp0NFcMkmBf/aoRWq4l2qy3AOw3uEo4tkXqnoF9AskiyP55JHmSKNYjuy7cfB9AHg7v0MX982ykAHwTJmhGW6K4EQOkO4X6ctmQoJx7eJMAr6Y8mSKb/VkKy4hAMh2YFr82OXtvCqVPHcer0CQzXhrDZ8vHerSX839+9gHrkSuUQmcZAgtiYjs1FDXZNp4FVGh4fBMmEg0kZEYEqZxjpECkKmNnfS+aYvlgFVksF4kuWOK0kNMuIImEXXcRg+7FrmsjZLnJuQTqFy3kXlbyFoqOQt2LYZoA40lVien2AqeamTs9OZeLyU7jTpMBJg3keMT1bMqq8gSwzJcipn3gggCx5pTp9i6C2zyTv53ElI5FHpUZlYZI1ME47vfWfRKyepJTLDcm1D5Jlz6R3mVVbTBT3USzkUKsNo1guwc3npTPa5PvNMNENYixvN3Hxziou3l7FjcV1+LGDmKoAHsuoJwsTfE/6TO0igOdrRgw77mJ22MHX//arODYzKp7te0s7+OE7l3Dl3hIaIdPOfRybLePXXprFzFgO5SLf+3r/uCBCwGuHMcow4SoHflzAaljG+/fW8Sff/guMj9g4vjCCc6fmgKgt1VFmRGG4ggNzy4Z5Pvr/2XvzGMnO7MrvvCX2yMh9z6ysJWshq0gWWcWdTbLY3aZ6ozTyuDUjAYYxsCFjbI3HmIHmHy8awIKtsQyMBjNtDQaCbGm0oDWSelWL3VKz2exical93/fKfV9ifYt97ve+iJdRmVVFqigBzS/Q2ZkV8eLFi/teJuP3nXPPrQW/8sbrb1z7u/y7aF7bVMBUwFTgp6ECBpJ/Gs6ieQ+mAqYCfycVICSXy7VfWlktvej57BRVM4f5CZ9gfPL4Ebz/3iFMjN9GpbQqH+NrApABqP4K6lH1SybXgCbvI2jKWKfIdk0AJSTrgC4d7qX7gxUwRwnCAPL5PDo6OqR3mZZqfjHQ6/qNm7hzZ0ws1RIG1tKCHTt24vEn9kqPMo/FTaieZI+9jpHiHbCPuloT0OaXtljzuOL2aB0+JkBD9a2pJ3k9u3W8R3ijHmbdxaphTkNTs+qsQbm+T53rXIdwjkxaO1pI9M1IwdTTcDnehwsGIqcSBUVVVgFOnG1MG/L20S3YuWMUfX3dWPVtHLs6gf/nL97FfC2BikW4UjUmMxLSfN9T7BdZrzUkR0PDIlWWVmk1dkhCr3hZEYIJyHwe5z2FNdhhRUYHyZgqqqHsi7VsZCRpOUDWCpG3Q+TTaeSzeeTyLcimUki5lvSxumEFKScQJdn3K/CprtP76yRgOwlRS0URjnqyaV/mIoGaF6xgWfudFaRHX3RSqHh3NaJKk61wbKOTWM5T/BNIZG9XLN1YMGnAb3QtxZKxVQ8y4VcDcvS6kT1eDfmiE0KFjfEapqLP36NcjsnvefliGnYiYcuM8XLo4OpkEaevTePQqSuYXvSwUqXZmmZ7ZY+WRa0qe5SVAs8RWAqSE/gHr+/D5r5OuZ4u3ZzDO0fO4NyNMSz5nO/sCRw/MdqFx3YMoLMtCceuwpEOaJ6TEKkAyDBdPnBRDrIY91tx/MYcvvWDv0ZvRwKjmzqwa7QfVliEHVZh81qQ51oTSTg/cYPwn3/ps//5jb+TP4jmRU0FTAVMBX6KKmAg+afoZJq3YipgKvC3W4F3j575R+VS7ZdKxcoBQjI/GEtfr+/h2rXLOPLh+zh27DBmp6fgexUkabmN7LU8UiqyhFsqU4Q6fucHeP6sIVmrzNpurSFRW6w1RCugtgRyCcPcF0GZdu3NW7Zi+46d8uF+amoai0vL6O/vx+3bdzA/v4COjk7seewJjG7fjt7eXpmtzCRg7q9cYaKvslzz4FdXVqKka1pP+X7XB2E9z1hUQ50ore3F64Czhl6xTkdzfpuBOjLrRqpnI906brfWkNyAZZUKHeVBR9JjNF9YgrP0WCvVB0uNlkoo4YvgSEiOdEwVqCUJ0Zxva2PL5iHsGN2CkZFBSbg+dXMav/vdQ5gqWiiGDHQi+kSYx15WCfFqWMUbSjLnBmvLMlVFZiYTlBW8qyOwxWotI5yCKhIoy0xjQhoXNRIMfEql0NnSgnzCRt61UGAQl8tRVA6syOFA0KX92LV9OIGa0UvwJ/0RkiX2KojqJcnOtljOJeVZGYyVJTxK5VZYGqV2C8xHc49F5W2Yy5Ua3LjJud3gE0icq+uOg0g1Frt95L5W55inkNcCrdn6mlBdwwzxil8PzARQs5yVhZzjobo629DRlkMm48JN2AicBFb8FMYWajh1ZRxHzt7C1TtzWKx4SGTTMqNZ3CAMuZaA8VDmnyfDMkY6M/ilLz6HkYFO0Fxx9toMfnL0LM7fnMBy6ICCdXvewqauJF5+fg+G+/JI2hVYDOGCp3qoaZOnQcB3UQpzuF7M4fiNefzw4CH0tzvYNljAjs1dcK0SHFTlOlEJ7NYNB+5bjm39Lz/3ys/d+tv9S2hezVTAVMBU4KevAgaSf/rOqXlHpgKmAn9LFXj36Ll/WFwt/+LqSvFLETpEKdE+rly+iA/eexcnTxzF9NQEatUSkpGNmpShe4p5qARQgi1vtGFrZVZDqB77pOcr89+6B1n3Aiv7Mz+IJ2SuMffT2dkp3zkOypW+5CQ8P0AqmZJk5qnJaaysrqKnpxeJZBqDQ0PYv3+/WGapJMrIomhMr1ivLVv2zXFQ/B4fB7Vej7EeQRS3VjfgtZE8/WBKMnXBeFr1+nbr+P5lAUGPeYrs1qKMRn23qnc1St6Oj4SKgFXUVZqd5Xyp3mTpdWVycsLB0GAftm3dhB2jm4B0HmfvLOD33vwAd5Y8LFWZRh2pq5IOzQFW0QxtNcCpfiP0qQnECjnjkKz6upXVmA4EO2T/aw05x0M+6YqFOpOjSpxFNplCxnWQsQJkbR9Zy1MATBVVkpgp+DKAi6oww8F0anek+tctzSqci0BIhbrxQUGsCkqd1fbs5t81LeoqPFUgLDDZUHuj8O3omZFqrGc6RzZ/tVCil5T0zypMTe7n4kbUl6wC86Iv6VPW9VJzvXStHVHH1exrnsNMOoGWfAathRxa8mlksxmkM2npU16tAbPFAO+dvIHjl8ZwdXwWYZLTpOkGocGcqd+O9GzzmkiijOGOFFzlEjIAACAASURBVH7h9WewaaAbNd/CqSszeOfIWZy/NYkVdh27NlIJH63pAC8/8wh2bG5HT5uNjFOBgwpsvwabaneYAMIMikELjo95OHplGqfOncfmThs7BrLYMVyQRRIeDRdtPJ+Kv3PRsZNvVuH/xlc/+5U7f0t/As3LmAqYCpgK/NRWwEDyT+2pNW/MVMBU4JOuwKGj599YWS3+g5Wl4i9QoiJcElQR+rh86QLeO3QQp0+fwPTUOKrlVYFkrbASeHU/Mr/Twkz4JdRSNeZNK8waRrUtmypzvYc0UnO5PVUy7ouqMhXprq4utLe3o1rzpBeZqjL7kTmPdWRkRACZcLFly1ZMzcwILL/++s8oWItSjG0nUr8D9k4qmCck83h10nZcTdZhYnyftCtvZIduhmU9p3m90C6FW82QrEBow+21Wi1zkLWarNK5VKp0IAnIEspFfGUQEx8WJZlBWY35ybTqUo1VqckEEyCTdNHf2yVq8u5dW+DkWnFxYhl/9MOjuDZbxlwpRJUqsAS5kcA5/zoGxk2QHA2JkmOinktQ5s+yWBGdY9p6U3aIrBOiNQm0ppNoyWaRJSSns0g5rvSoJkMqm1WkaMlmArYNeGLXZjI2QV0hOUHPllhotRIieEk45nUUvaYeWyULDnJdqI8Nym6tblqn1wO0hIslnCvi/nrwllZ6JW0rBslR6FZ9j1rd15AcIIhZtUWhpkosVnCt8ysTuDoyLqDwfKneZsXzdAHw31RelXruRP3l+Vwa+XxOEsuZfu1Q0mXLg5PG2ZuLOH5pHIfPXcV8sYyiR9M1E8c5PzqJfDaD3s6CKMkdmRBffHE3+jrbUKyEOHFpCu8cO48Ld6axSvs9X5CKMarYs6Mfj27txPbhFnS12kg5Hiy/KkFrTsj2izTmy2kcvDCHE1emMDE1gV09Nh4ZTGPHQF7s3fQp8DzVPCrkyeOunfm25Vhf+9KBAxOf9N8+s39TAVMBU4Gf9goYSP5pP8Pm/ZkKmAp8YhX48Ni5V5dWS19dXan8MqciqbArwpuPK5cu4P333sX5c2cwMz2hIDmVEEjll4Zggi/hldZr3gjJWqXVwEsQpHLM/mINpAItAS28DAPzxZ4tNlCZc5yU/dBuPTo6KqFdVJLZh3n58hVcvXqtHgjW1t6BvXufxNjEBHp6+vDGGz8LN5kQUFJhWg2y4zEQwAnIHDPFY+brxmcm6x5pQjKPJ64iN/qJG3Ar+BLZitcD3vhzmu3WG/Yvx23dGpIFgBuzg/WYIAIz96NAWgVR+XIOFfp5VB1tW3pZOdqLKdeE5Gw6hZ6udmze1I/Hdo8imW/D1ZlV/OnbJ3FpagVTqx7KgQPLdRWl+Uwnj5TMuJ84hplSbfb+6lnGBEErFEDP8Hxm0ihkU2jNptCWtMVWnXI5VixB3JU0Z9Vv7MENqwJSfNecwew5tBKrJGiGT6npwy7s0JUgM0FMJppTPVYnRdoGpA7R6CeZiRyDZ/2LxWOOsp4FUZUyHqm+8ilDp1arjxxUldf2EUdhZjqdWivIcm7UuCj5itm3eR7kbEWB1wqIG0fBJQCEXKDga4XwvRoSSUZcBWKPJiSHIVPY1exrLioVCi3o6+lAaz4hPcrVIEQt1YFrk6t4670TOHH5BuaKVSTSBVS9UEaobRroxWsvPY6EV0KwuoC9W7qRSdiYWyzi2MVJHDp5CZcn5lFys6hxbjbfg19DNulj21Ar9u7qx+jWLrTlk2DQdeAFCGoOVlZD3Jgq4uCpMVy4OYNarYgnBhPYM5TG9oE83KAER1LIbdQ8jmxLHUwnW76eDL0/PHDgwMwn9kfP7NhUwFTAVOBTUgEDyZ+SE23epqmAqcDDr8DhE5eeWlpe+furq5V/EQSCH/We5EsXz+H99w7i7JmTmJmehFcrI5fNSnBXterBIbTIsFelGOueYypaHLNE8OTopmqVSdJqOwIpb1Q2qRq7riPbcSayUvxovaQVW6lrju1gcHAQ7R2daGtrR3//AMbGxjE1PY2B/n6MjY+LKkwFeWpmGp1d3fjsZz+HTcMjaG1tl3Avlcateo+1Mlyt1WRmMtOuq9WawBWhWIc0KehstlM3VGV9Jtb2HOvA6bXb6feuMqyiNGiVClZXkRugrSTntbCtxgWpEirFVD3eCO+SsC5tK48WOkRVFru1Cn7i+ZIgqmjYUcJ10NPVga0jA3hy93akWtpwe76M7x+5hFM3Z3B7sYJimJBEajUcLFKhow5pvqAem8T6iStaANlHzrGQk3nMNlpyaaRTbjR6KiHjpzK07TqcY8wgMXUt2CEzsNWoJvYOU4l2LAXZosJTHY8cyRbHOUlmtiNzgEVZj9Kq5dKJArvUM/XHhEhFjpRkfb82jsfV5IaCrLuuVdqWzroWpVlWlNYYuaPLIlKg6wsdamlEQXLMpB6Luta2a+U20As7anhy/bTzhMp7VPtjnWRec5RgzjaFdCqFllwKfV2taG/NyfpQkMxgqQrcmV3BDw4dF2Bdrtoo+w5aW9uwbWQAr7/8CDozDhLVInrSPlIWUCx7uDqxgmMXbuDSnRnMVELMlSooeZxtLTSMlqyDno4sentb0dGWRz7LucwWysUqFhZKmJhZwfh8BUurFVh+CXs3pfHIYAabezMS3OZYdB1YCDwq/+4PMumW36taq9/98me+PP/w/9qZPZoKmAqYCny6KmAg+dN1vs27NRUwFXiIFThy5vLo3Ozy3yuulv6PIKR/VKVbU4G7fOm8QPLJk8cwMzWOWrWCXC4jM4gJX1R69SglrSTrBGtamnXqtVZq+ZjuW+ZboIJMuNZJ2NwfIYBzeeVxUZUtCejiDORUKo2+vgGxWHOfjz76KK5du4rp6WmxZd8eG0MqncGTTz6Fxx/bK0DNMVFejaDF/mSmMyv7L5VrQjLVZB5T3G7dnHZ9d69yA3TXqsxRb2os1Eu9zwhqI8u17jBdv89ZuaebA78afayRurkGpBX2akhWwK0AWc16JniyP5fyqOo8V5ZkS5TkrSODAsnZlnZMrtTw9slrOHJ5DDfmiihaKVEPKcC6lo/Qr4r6R7hRkMyeXwZruUjZtFJbyNgWWlMOWlOujGrKZwnGXPBgTzi/M0wrMhVLkJg6Ph3vRQCuTy2OuFa5jjXkKu6V50ShYGJZlvJHKwUi7N798UDPpr77V2it9Vr/S9zN9Yeag7vW7qXZZaAejRZMIlU63l+s1GkF9PFwLwXJ6n49R7mxnXI2yHuLFlz04o7tOODCB1PLaZ/ubm9BLp+GnXAkzItp5YdOXcXR87dx/sY0SkECuXwBI0M9+MKre7CpM4ccakhXl5DgYlVgYX41wI2pedyeW8bkiodTV29gYn4FVbjwZBZ5KOPE8nnavbMye5sOjlKpgpXlEpZWivADV2z3brCKJzfnsHMoi6GuNGAx1ZoLIYDlcbHE+VY+k/8PVbv64y8+98Wlh/hnzuzKVMBUwFTgU1kBA8mfytNu3rSpgKnAw6jA0aOXuqfm5352tVj+7RCWY9vsM2ZSdYDrVy/h8IeHcPjwBzIzuVouIZViYjQV4ITMMaaKy1t3d3fdvhyHYT0mit8ldCtSkgmpVJv1jf+mFZtBS4RkBa3ywRmbN29GuVzF7Ow8CoWCQC5f+6mnnsLE5DgqlTJ27dqFc+cvYGW1hMHBITz15D5s2jSCfL4Az1OUo0O8NCTz2BcWFsR6rcBSAc3DgmS9TxFvo/1z0k8zHMdfO2o1vsviHWmp0TEqYFRqt/45sslHBdU2dnktqq7SoqqUZB2Uxn93d7Zjy6ZBPPHIKArtHZhZ9fDj09fxwbnruD67irKTkV5gmZNsBbD8sgRvuewJJn/bBOQk0skkWlKcX5xCWyaNjoyLQspGjr2xTKCWzGndP62zuhXXisotI47U6/Da04Cre5kFJNf0rqvto2HYG/4qNIPyeuCs6/9Rf5/WqMI6rCvayb3OsX4d3cMdf/2Gkty4ZtRP2u7dUKN1r7VyDDD0jgtctNXbyKUctBeyGOjvRCqdgJNw4NsuFmopHLtwB2++cxTLNQewXXS0t+D1V/dhW38r2pIBkrVVmVvMvwWBnYLnuFgNLMyVgW+8+RZOXbqJ5RrgSfo550ur80Zgjo46WqBRi2kc68WArlS4jL1bC9g5lMNgVxo+anJdyOxqj6O8nK+35HNf60yFh5944nX1S2lupgKmAqYCpgIfuwIGkj926cwTTQVMBT7tFThxYiI3NnnjjYpX+/0wtBxlJ6X9NcTtWzdw4thhvPvuTzA9OS52a46gqVSqosgSWNnfyw/nbW1t0ofMG3sjCaD84M6eZN5PxVinXmv1mPZsDaR65JP8O+RIqUSUTuxKTzJBk6BMGJ6YnMTt27elP7lcLqKl0IKnn34a167fEGXz0Ud3ixrb29uH7dt3wrY491ZZhpVfVc1F5mvOzs7Wj/XjQLIGHPXchurYUJ817Cg41n2ua8AoZstVbui4DTvaL2210cgilRKt9iuAVJ/Jq43UzXZtZdMVooxgSgATQGdHGzYTkvfsQmtnF+bLAQ6duYH3z1zBjdlleIkcKp4vfcxJGfHjIQkfSSeUcU2ZTBaZdFYgOZtKIMe06oSDrBMgZRGA1HgfObJIvRb3tijJKmU6wvwodVrBVgOOlSKsBFd1zPoxAV791tb5Rd4IiD/K73wzCMef+8lBcuNV1rZ+szeZ14G6jnV7gg6Y03XhgkOSdvdsEt1drQLB2VxGestrThZTCxWcvzGJ949fwPjsgiw+9HS1oKezgN6OFvS1ZjHQ3Y2O9nYw9M6zbFRDoBQA/+nbP8SJizex4lnwOR6MkBwlmkvvddRzTcVeEub5naAc1pDGCvaNtmHHUA79HQl4oYbkAI7P2d3O73dmW3/LCdJnX3jhhcYK2kc5YWZbUwFTAVMBU4F6BQwkm4vBVMBUwFTgY1YgDEP3u3/13hthEH49CC2HkEb1h/wxMX4bZ04dx49+9JakWyNgcJODcrkiwV2E1HhqNa3X7ItsbW0V8CREEIi12qz7lrkNv7TdmttRVSZQ8+Z5NflZukltBzt27BBophuc6vHNmzdx9do1dHR0YHZ2GjWvhuHhYcwvLIEhXs888yxu3byN7u4e+TmVyqqxVnWwUMob1euZmRlRk3Xa9lr79Fpb9XqhXPeHZDUnWG+ng7sEcLXEHFOx5TUoN981mznqP5VxQDoVO0rMrsO5uj/C4TX9r3oUkYJkpcLytTraW7FpuB+P79mFzt5+LHsWDl+4jYPHzuLaxDx8NwNPVD4LhbQjX7kklUraqDMS/JRJp+U8J2zOLwZSNiSZmjOMQ9+Dx3C2GNhpMJYZvZH6qEYTR6FYESRrIFbvp5FKHYdfbdFuvvwfBiDrc7bRr9ZHgeR1leX6yKyYu0C6jKNzGG+Mrt/H60NBstzEQa974BsLCLS2p5KOjIXq7e5AW2sLkrRCu2nUQheLJQ8/ev8kTl++jjtTcwhtC9lcDq2FPNqlp7kLPZ0dsgBVaG1FKptF6Nj4k2/9FU5duoVy6MKT36kIksXRwAOL5kqLfV6N/uJ5JiSnsIJndnSIktzT5sCPINlm/7nPa8f+ne5C2292t5aubd/+RZUCaG6mAqYCpgKmAh+7AgaSP3bpzBNNBUwFTAWAb7956Cu2bf25guRQoIjwwtnIF86dxptvfk9+Zv+gBl0qyexDJuipVGpfgrtoqaaqHO9JXllZqQMbrc0EYA3J3Af/rQGbSpQO/WKAF+Fq27Zt0lucSKTwxBNPYHJqCouLC3jqqX04c/Y0Llw4L4o2ZwIPDA7jueeex+VLl9Hb248DB15DS0urBIjpeb3xQC4qyexN5mvGoefe85M36kleT0luKMwKczUArQ1xqgO4jJyKlOR4SJceIKUVawHlWFhXdL+Gp7rxNZaSrZiqYctlz3dbW15mJe/ZvQO9g4OoIIkTV8bwo/dP4OqdGYROWpKx23IZ9HcU0NWaRUc+jUIuhVw6KfOqZQGDIMvkbEm19uEGDGqqSm971Wd/q4jRUZp5pC6L9VvZwJvt1poAGxlbjdCs+O+s7mV+kN/je4HzRorxR7l/vZ7keG95M3Rr10ZzgJtaI9GhaI1+5XrffHSNNBR21l5yz+suENaNc7G57tTb1YGuzjaZpcxFLs4Tt5Jpgd13j5/DB6fOoxS4CJyU2K/9ahnpRAJthTwGenuwdesW9PT2IJFK4Dtv/ggXbozDc1PaKC3OB1GxZdUj+t2Qfnj1xT70BDykw2U8t6tLILm7wCuR2QOceR2KkuzA+e3O1s7/PYPM+P79+1UwgbmZCpgKmAqYCnzsChhI/tilM080FTAVMBUgJL/zFYT2nweg3ZofuPmhN8Dc7AwuXzyPb3zjzzExdkvmsyrQ4HxWV8YzxYO7CJqEZW2hJlATmgnPBGH+WwOwVo8Jy4QkbqPHQ7HHmJbtSrWK5aVlUabdRAqpdFZU5XK5JCy4f99+XLl6GXPz89i+fTvOnjmHmdk55HMtmF9YxNZt2/C5z/1n2LRpM/L5FrGOygf3SHnjMRGQ5+bm6pZrAcnIjt0MPRqc4+CzVl1uzD3WQBR/XGzSUXhX/PE4PIklW2TXhjqow55UmnJk2Y7UabHaavU4pjw21MWoH1sRsoRk8X2Lkhz4Ak5Dgz3Y8+g2dPb2ohLaOHNtCodPXsDMYhntnf1oay2gs5BHZz6NtB0i4wAplwOKmNisxk5Fk5plcUUSi8MqrMBTVms7iSBkEjoDkdWCCr84jopwJ7fISt5ss1aQrCBMi6exfOh72q3X+93+qD3JHweSm6+b9eBZ3nL0hrR9es12kZOgEeIVuy6jUPPm96JSsNX4KpUIzvFSPjraWtHd0Yburna0ZBIyxqsWhlip2Th+8QZ+fOQsrs0UsRokELjpSJ7maCYfSTtALpNCLsNZ1jmMTc1iYbWKCs++Jd3EDbu1XA96GUhd6BKsxn522q3DZTz/aLcEd3XmyNYcvRbNuxZItv5tb67lfyuVnNkDBw6oGHxzMxUwFTAVMBX42BUwkPyxS2eeaCpgKmAqAHzv++99MUDwdS8I0lSTxSZphVheXMCNa1fx9a//MW7fui6zWWVIEwO1HEfCs3QyNH/WkEwAIzzzOyFYq8QEZv7M5/IDPlVlgjNv3A/BmPfXalUBcCrUy8srUViXKwrYzp07RUXm6Cb+PDs3C6b6sif5xPGTWFhYkpFRl65cQWtrB5599jns2fO4jLrRPa1qLJJ6D7SCa1AmuPHG4+bPzdbrjeG4MSe5GX4J1vH9qMgqdftIarVYqiPbdtSLXO9x3gCS6/uP1GQVrrQWkttac9g01Iu9j+9Ae2c7anBxfXIJl66PY7UcoK2jF7lMBvlkQkK4EkENCY5minqNWTEJI4vGRHHMEcOYbFppOSNZFh2o4rsKCiVpTM3G5nxf+S7QzHm/8eRmyauOnq9t2A2LcRyU63lRD/DL/FEg+aMAsj7v8e/N18KabdQ7k/9Xr6Ps7/om11p9HFTjjSk7fsPC3/yW68npluoP5lc+m0NbSws621vQ3ZZFLptQAXlWAtenFnH04m0cPHUD40seSkgBTgq+yP41JKyaLIa4NudPJ1Hj3OXQQlXGYanQrrrFn4AcnQxZ7BDDNcPVuGhSQTpYxot7erFzMIv2HBPnuaAWyFPcgAs49r8utBX+5fSl6eWvfvWr6uIxN1MBUwFTAVOBj10BA8kfu3TmiaYCpgKmAsCbf/Xh5wPL/91qzeuki9qxCTQ+SsUixsfu4I/+8D/ixvUr8KplpWRG4U9Ufgm9/EBMtVerxOxVXlxclA/9hGQNw4Rk2qIZ4KVVZX7ndrRk83FCHLchJPPDN/ff2dkJWA4cN4knn3wSt2/fwq1bN2U0VKlcllCivXufxJUrVyVE6sUXX8Q7B99FpVLD6OgO7N//jPQqS9BzlJotWGLbAuc81slJzoGuCZjEIXkN4Eaq53qwrGBnI7t1YwxQvN+0uU+1GajXQnpjJq/AUzQCqnnsUxy86rbyOiRHhlzbVnOog0BCnTaP9GH/3l1oKeThWQ5mVnzMzBdR9S1ksgVYfgAnoIWagOzBDTzYIa3wgcqsZio1e8jtaJ5z4MGCB5sqofQ+cyGECyOOGkUlKdVRkFmkKivLfgOU4++90ascKcqx8cQfBZAFS9cZC9UMtuv9Ow6vG/3NaD6fzZB8l6IcBZGp+3U/ubbnK2DmbOj4TQd3aUv+3cei5jFT25cZyiGQTKSQSaaQzyQx1NuKro68jHKrhBYWKiFuzBTxnXdO4vydRcwWAT+RgScp7wEyCeUYoFfeq/qwnQRCywZl3oaKrBcvdJK6sn1Ln7m8L14/ZYHkzzzeJ0pya7oG2Lx6qHYTkm3On/vN7u3d/+v3f+f7lV/7tV+LSdLmr7SpgKmAqYCpwMepgIHkj1M18xxTAVMBU4GoAm+/e+qF0PJ/fXlxdY/nh10My2LCtO/VMD87gz/8wz/AtauXUSmviuqnRvZw3AxDvMqi+BJ8Ccn8zpnFVGcJJFSHOYuYP3N7ArMeB0UY5uM6AZv3U8GlSqz6nUMBZu6PkJzO5PD6669jcnJCIHlkZATXrl/DxOSEhIgVi2r802df+xxOnz0Hzw8wPDQiSnJHRyccCf+K3rTAciivR0C/c+eOvJZeAOB7alZ672W3vhcka1giVEroVj2Uq3EJrrVlr9PzHFls9euIvVmrjXUBshHcVe9fVR7thsm7PidZLQZ0d7Ziy0gvHntkCxIJB2U/xHIZqPjsMU1J6JlX9WB7NYHjpMWRPrTI8r1AINm3+C+OBArhEc1CXiMBXMdCQmZuM008WkCIRmwJRsVGOkUDg6Xm+jzomsTPg7JdN1TmjcB3IxV4PUjeyA693h+IjfYbB+uN7Nb3hmS9wBKz2csBRDFnkVU/Duvafq/VYz0mCqLoqlwBziwOQ0f88LRPbx7qRm93G9racnBTaVGTp1cDHDx1E0cvjePy+AKKgStKsS/W+WiOMV+/RnDmzGwuiiibPVszCOxq7YGQrNhWKd7qpPPvRdKqIRMu45W9AwLJhVQVAZXkMIAdWqEbWFXHtv/Vl1/58r+05ODrhgvzd9pUwFTAVMBU4GNWwEDyxyyceZqpgKmAqQArcOjIqUfC0P4vZ2bm/57nBTupChJM+Md1ZXkJf/gHv49Lly6guLIkVmgqRG4UvkWllx+ICbUc9aR/JjBTRabazPt1WBfvp3qs7dZaVSYYcVt+0KYFmj+rWcpl+ZljjpKpDF566SWsrCzL1+7du3H12hVMz0yjr68Pt2+PiRV1eHgEE1PTSKcz2Lp1FM8++zx6enqlJ1kGD0UjhTR88fiYmE3gXw+S4wBbB4BYIFZDQbyfktycXHzv7deA1zqQzMfjPckNNVJd1/q4tc1a7lQzpgRceB76ejqxebgXWzZ1CyT7sFH2XXihTZMtbDshsrUbBmKztgMPDtOIBYZD+JaYq0Vd5M+0XgcC0Wo5QLWwE9Q4vmhNN7FK2V4Dyo1jVj3LKoFcK+x8P3FV+WH99q6nAG+07/tBcvPjza6DOORq+3/z6699jvqIw9L5sfe/Zj/1f+iPQwRk1SmurvEkbKr4CNHemkZXRwu6u9uQb8kBibT0Il+fKePQqav44PR1zJYCVC0Xvm3DC9SYNj7fCZ2odTzqQrd1grWyisvVLQtB0XmX3zY5erhhFVks48BTwwLJ+ST/blCPFrt1kAjsZceyf/PLr375163GwOWHdYrNfkwFTAVMBT6VFTCQ/Kk87eZNmwqYCjysCnzwwZk+K+E8OzYx/aue779AJZnpP1QaS8VVfOObf4aL589idnoKxeIymIoss1iTSVGRdX8yVWINzfxwTkgmBBM+uS1BmjCs+5A5eok/8/m8n2owP5AXi6vS78wEbe6T+/H8UKyee3bvRqVakX7WPXv2YHJqAtVaFXt278GZs2cxOTEF101iaWUVqVRalOVXX31NRkTJKCjG/YqF1RJVXF6vVJK5y3xdjrbif1TYkym9nzHYbARoRcnUkZIbD9ZSlmul3Ervcxym7xrvoy3aa5XjZigX4I0gWcFIrK9Z5iTX5fF6n2scLNVc4qj/NVAWV867bsnnMdDfi6H+LnS2ZZBIupJu7FlJeIEFX8BWuQYSRK3QR+hXxWotoV203lNFZoATv9uWWK7ZOk2FkEDuhwQ2JxoH1FCTxda+ZuyTUvYFyKLxVM2gfJeiHP0C3Atc7/c78lFU5PiiRfN+42DbDLDrQbjcp89Jvad8HQeB9KGrcDamt2sl/d6QzOuaF6JKnHccujVS0ldsWVUUWtLo7e1ARwdHO+URJjIohhkcPsMQr/O4ODaLspWA5yRQYW++QDJHfCXlnKpeck8WOdQs5CiNXRK21Ze21fPa4bZuWEHWWsFrESTn3BICQjKvjxB+MnTnLMv+v9448OXfuN85M4+bCpgKmAqYCjxYBQwkP1idzFamAqYCpgLrVuDw4cPZXK6z59KN21+recEX/CCQPkZ++C2XVnHq1CmcP3caVy5dwNjYHXi1qny45Qdw3miZ5sxiPepJ9yrr2cMEZ8IwgZmgw8f5b9qw4z3JGkLYm8r9KWAuSX+y76mwoq1bt2J+YR7zi/PSk6xCvnLSq3zz9m2ByS1btuHOnTGMT0xK8Ndzz7+ARx/dg8GhYdi2q+AkghSCMtVtJlwT2ldXi7JPBfK0CTPAS46srsyuC7ECqw3oXX8blTy8BrwfoJdZ1UWDsoIrNSs5CnfawG6tlViBowj2Cf+E5lwui9Ft2zA00If2thax4kpZbAeMaiL8St4w72QPeuDD4ZxsWnjFIqsWGLigQlCiJkilk5ZyQrsrj3GthTXkMXPMkwppU6FdjUAzQnEd4rUdO1KYeb9Ow+b1psPVuB8+T18zzaAct3I/iFL8IKC9nkoc/4W6FyivB7VRDpt6D7IIsh4kqx5lfQ2o61X9WwAAIABJREFUK1FZne+6yaxibq/GKnErr+bDdTLiCOD+Pb+IZMoWu3V/fw/aOzqQzhVQCdKYXKjgzLUJfPOtQ5ivBKgl0qjIdRA5AWpA0uX55rnWuVqq/zg6wrqtP7pCYfF8IkDCrqLFKePAk4PYPpBCxikioEpNO3YIPxEmJyzgX7/x2Td+0/yZNhUwFTAVMBV4OBUwkPxw6mj2YipgKvAprUAYhs74+Hjq8Mkrf+D5wc+xlzeZTAuZUUm+fPkiTp86iXNnTmNiYhy1allUwFRKjXfih28CMKGYcKkt1oQYqseEYW23pjLMbXXqNR/ndgRs3s99UdHVlmx+AOf+PI/KroXt23eg6lVFPSYkz87OyPbsW15YXEJrWzv27duH+bkFzMzMYnFpWezW20ZH0dnVIwFS+kaQIqzp8C7OTKbVW4+s0kDXbJndCIAbkNywDTcrlTIDN65OPyAkS3aSnpbUpCRr6Faw0piry9chrEgfufSE2/ADD62tLejr7cXQ0BDaWwvIpJOSXC7QSYsts6sJXJYtFnXug5BMq7UdemLbJYTJeCcBM9qtKQtHUE3AjaheUpKpDEfvUwPV2n5kVS+tSMpxxyBZn4fG6CgF2OuBbfy++/Ufx3/dN4Lke8Hzg0Czfo11j1WdIAXBkQOh+dpae+1F1usIlJv/XKnXUJBMJV/SrSU1OinXPR/nbGLHDZHJJtHT3Y6urk4JtbPtHJarlqRdv/nuMVyZnMdMqYaSxVlf6vkgcEurBBeE/KhpmMfUGAOl+9+bITnl1NCSKOPAEwMY7U8hbRcRSAK6LMV4bpi4ZVvOb33lwJd+61P6Z9i8bVMBUwFTgYdeAQPJD72kZoemAqYCn8YKfPvNg//RD4K/X/OCVEJCrkKUS0VJkz55/BiOHz2K8Yk7qFXKcF1HYIs2aa0oc3vCMK3VGoaZes30aD0zmWott9EW63hwF7flbWFhXlJxBSZp86Wtu0blysLIyGYkUylkchls27YNN25cx9TUpID03MICstkcHnnkEZTLVVTKVQGQffufxsjmLWhnwrVAskpJ1pBMpZuQzoRrHithX6uUWrmMw0szNNehV0CwMSt5ve1UR3CzYtgYBaTt2s0QSOt3o6W3Eeakk64b12ukMEfyo+vY8CILuZtwkEolMNDfj5GRYbS3tSOVdAVxQq0MUjm0XXaKIoh6twWDGOJE/VKSq1XPMSFZ28AJwlSK2buqKErZcrlfBj1Jx6psHAVvMQAqljS9FiIbo550wJeCa5Ws3gzL68OiurcZlD8qDH8USNbXwUbwfde+IleBAuS1CytKEZYViGhBQO01uqs+Y1m9yUZve93xELULMGgrDCjpR9s4ASw7BNvz21tz6OnuQHd3D3LZVnhIYnK5gg/O3cDhC9dwaXwGq2FC+pYtnluPz9W/l9oVwX3zCpKrKPpSuVsquVqlZKedGlqTFbzyeD9G+wjJq8puzd/I0Kolkbpiw/q3XzrwpX/3afzba96zqYCpgKnAJ1EBA8mfRFXNPk0FTAU+dRV484cf/pta4P8X1WqtTz74csSP72FpaRHHjhzGoYMHcfXqZbFbJxMusrl0HTYJwRqYVeCWSrom+BJCCbG0Teuka8IOgZmKsti6y2VRg9nDuLiwgPb2dtQ8D3Pz83IeAl/ZTguFAloKBfQN9MtsZKZc8/how75w8SLGxsdk9JPnBchl8+jr68fjjz+BbaPb0T8wCMvmmKkGJBNECPk8XiZcM5U7DsZ3zTneYAzUGoCJVM4GWDf+M6VijdTt7jnJalkgPt6nvo9IfY7Qr27BZaDZWiW5sW++Ty5GBFFSN5XkTcND2DyyCYNDA8ik0vIYU8wTri11YN+rm0zCdhOSVl0sV6K0akvOOcc6hTKqyUdCrNaRiig+8tixRMqw43C5g33JnM+sUq5ZX0kPl+RjjqNS+9G1pnqt37cAumyjxlaJGhoE8nwZG0XbNkPm7jHaaWMY1+C5NlBsI8h9kPub/2g0Ownuejy6cOKLMHKN1OchN2zYalO9wNJYRGrYthsLNGoWuAXXduDXfHETCJAm2D/OudQ15DMuurs60N/fh+7ObtjJLFZqFq7OFvHX75/Ah+euYsl3EbhJWHYC4imQ0V/KRi9fMgf53pDMpPO0W0NbqopXHuvHtt4kUtaKXFdq2rJdTSF13g7tr33hwBf+/afuD695w6YCpgKmAp9QBQwkf0KFNbs1FTAV+HRV4K2fnPivy9XKL5TL1c/p8TL8YE2oOX3yBA4efEds12K3BlCplsXCS8u0CtpqJBITjHkjpBG+CMzcTgMz4ZhAyu/84E94pmJMW3AtGvtEiFpeWREwZsr14oLahkpyoa0VO3bsQCVStakq37p9S0K42traUCpWMTMzh8nJKfT29uHpZ57F8y+8JGFeVMXi4MTjJuAz4ZqWa91L3awea0hZ736B3npolwLg9YBGDU5qqIZrwUf3nzYs0419qDRpDcnaVi0dn7Ge5Pj++LOIuj7H+FgyT/rxxx5DXx+Vw4wklIcMZiLwOrZsJ7OVCb4MXIr6jDnuR8YusRfV5/xjwKEVm3ORqXDTmy1hXVSH1RfD3fhWCcYI2cOuIE0HPanlgHgdot5WeR0FzBKIFgvz4rWm35/ua+a1xfMVv8UTsJsh9V7K8Hq/7R9Ved4IyNfbT/zcNhZD1Hl+EEiWbbQaLQcfdzEoG7TM/OaCBM8H88oTarybVysjlQDa2wro7+3BUH8/ktk8KlYS8zUbbx0+g0OnLmF8qYoyxzxZLpJOEjW/pq5DR+eXE5KVO0OP8ZLE6qhzWiWc+8i4PjqzNXxmTy+29iSQDFdknjPzxZzQrqSt1EkrtP79Fw584Xc+XX91zbs1FTAVMBX45CpgIPmTq63Zs6mAqcCnqALvHD7z7PLi6j+slCv/A+FLxp7yg6xl4eKF8/jg/fdw9MiHKBc5L7mG1eKKPEYAplJMINaQoOcMa6VWq4GEUUKvnp9McOaNNmcBINp0fV9UZ96qtRp6enqwslKUHmPeL8FQiQSGhgZF0UylUzIzeWmZQWDq/mo1wM2bt3Hu3Hl0dnZh/9PP4PkXXkQ+X4hGQSk1WSuTBGVC8vT0tABzMwg3A02zCsxj1ZB8N0RrOzXHI60NaFofku9WDxtqsYYhBSWiOsfjkiJgrgurVF59H7lcBr29PXhsz260thbUM5iWHFmnGcZFkOatxnMg8dM2nISrwrfCAB77iyOruk4vppJLUOY8XhmvFYGZKP8AXN4dVDlkV3pkGeClE6z1DGAJ9tLhTxEkx2uoLdcqTVkHRSn/MK8P3RcfB9FmUNb7+yi/zvcC6vUeu18PdPNz1L/VwsgaJVkgmYssa9PP9bWi1koawW1xHbz+HNVJLotOqp+ftWdCPHuTOQO9AtcO0JJNobujDZuHh5BrbQNSOZTtDD48dw3vnb6CszemsFwJ4BOSk2lUvKoEtGlIFpt1HZJ1deOQzJ99ZJI+evIBXny0B1u6nTokyxUTOOWUlfjQgfMffubVn/n9j3KOzLamAqYCpgKmAhtXwECyuTpMBUwFTAUeQgXeu3SpMH1l8hdrXvA1NaBHf3gPcOvmdZw6eQIfvPcelhdpSa7Co6oUJRUTMgm+VIZ1Py+hmTZsWpl1Hyl7lQm63JYWa/7M57AnWKtepWjessxqtmx0d3ejVGbf8CoGBgbqtm7ORl7i7Ga/JgDInlgq2gz0SiQzmJ9fxNjYOLZu3YZNI5sxMDiE9vZOGRElWKZH10TK3a1btzA1NSXH+1FVZLW9Gse0kdIsQM4e0ViKsT5tcYhrBrr69hqwxV+r1ebGz1EXqOxS5g9H548LCVSPd+3cIfVLJhPwvBr8Wg2u9BKTYcvIJBPiDKhIinQIzstOZTi2y0OlVkXV85DJ5uT4aYWX8xyBHM8zOYz2b553LXpzVJjDgCZ4sKhg+qGySAuDO9GXSk9utlvHa6OwUJ0zDeh8fR5HzVPXIa8xXbuNIHkjW3bzr89HVZzl+DbosW5WsxvvK+pQl2um0Uuu66CupY3t1utDt+qLD2TOtdonx3Dxu1zvEmHuS2+5awVIuRZacils3jSIzu5upAvtqNk5XJ2cx7GLt/Cjw2cxX6yhChdOMoOyXwMju6TPXP5CaEhWKj+V4bVKMh0BHrLJAH1tFl58pAsjnTYSwbI4E2TScmiXMk76bTd0f/fzr3z+6w/hT5nZhamAqYCpgKlAbPaAKYapgKmAqYCpwN+gAm+99Za7Ukl9NQjD/9vzgywFW6IyP7RPTU7g3JkzePP7f4nlhTlRh0gtnLfLm56FzA/jVGL5gVzPRqbSRxAmSDE9Wgd3FYtFZbG2bXm+BHeFofQkc2Yy1WiOcBIAE1Xbll5llaLtYHT7KGwGUxGOEGB2Zk6Oldu0d3QL6BG+d+58BN09vZJ8PTQ0jEQiFe1vbRL02NiYQDJV7fVA9V7qslpQ2BiSNdBIGNaG4NOwYusFijUQXVeho/5fIVGtrEZoopVkfUAI0dKSw+bNI9i1axcSLsGUaEKdUanRTEJWirIK6FImgsj6La8Z9Z9qKIqSongeuKDAr2q1JrXm90QiiQRt8ckU0uxLb8kgnUoIjJOsiIYCgIJIJCVl0db1VedarX/r71K/iLzjkKwCwVRLgO5Tjqv8D/Lr8HGAeL393g+S74ZaBfX1ayeaq92og5q1Hb8G9LaNsVBNj0dgLf3hAsshfI7RUsWsvx7nXCcsyTFHKmGhv7cTA0OD6OjpRc1KY6ECnL81g+/88H2ML5ax6tvw3DRqHPHFM6iYOIJk3ZNMSObJiwK75AwzAd1DLhVisMPFczs7sKnDgusvRdchF1Gc1ZSd/su0k/y911567VsPcs7MNqYCpgKmAqYC96+AUZLvXyOzhamAqYCpwANV4Hs/+PDVwPJ/tVyqPh3C6mKQFvFrYX4ely9exJ/92X/C4sIsG11R8ypitSbEEoQJvAQUQhPBV8MwAYa2am6rH+PjGqb5OIGZkEwAWlleljnJBAT2KmsrLj9ySxBVEMj4KdqqW9vbkM1lkUwlMTU5JXOOeTy5fCvK5YqEgxGS+weG0N3Th23bRqUvWYNYXHkkIPOLlutm9a8BM8perCE2vl1c+dtITVZG1LU9yXpfd8NQDICiwC/1egqSNTDF66OfQXstFzjYd8w6bdmyWSzptSp7xQMJSONjosByBjJ7TKnc8zH+TPXRV8FthF4qkDxfc7NzWJhfwPLyEsrlEoorKyiWVqXvlQsanDGdSmXgJlw4jgvHddHW1ipzmQnMhZZWFFpbkS+0yjVBQFa14lxlRV6+r4K4tC1bA7KutUrbjsLX+JxoIUeCvHyGUqne+PhCx72CvR7oF+MBNpIzEsH9RtdP/BzT9hyH5MY10+hpV5daFPZ2V9J1A7Dj16NFG31kyebzaxzrxT7vaCGHCxOOFSLBYV8y+9pHR1sWg5sG0Tc4CCRy8JwMbk2v4s2fHMeFO7OYXKmhJJAsGePSZ6yuZB3cpUarKUjmCCplpqeDAPDRkgaGOpN4dkcbhtsB11uSpOxISV7JONk/dWH/0edf/vybD1Bqs4mpgKmAqYCpwANUwEDyAxTJbGIqYCpgKvAgFTh49OyIV8Yrc/Pz/zwMw8dULzFQLpZw4/p1/NEf/wEW5qYlvGt+frYOv9w3LdS8URUmqBJWGNTF7zq4iyAj4VvJZL0fmNtQYSY0EWa8alUgWSnMFaQzWQEnAjbVSm5DBZshRH39/RgaHsLwpmGUinx8VYA7DG1MTE7h+vXr2LZtu6Rbj27fiV27HhGIIzxo4FZsY2FujkFfk5JyvRZmGjN5N4JfdX8jjKo5FVuhjlZ71yrGGnDir3nXfXFIjuzWahs5enlqPMSJgEsIZq/47kcfUQsKra0yvoup5QRhWdzwPXhBADfBBQ5P4NixGejlqRRrz0cy6cp5nJ2ZwYVz53Hp0kXcunEdq6vL0p/u1SpIJhzZhu+br8kFA1qhK1UPuXwB2VwL8i15DA9vwpat27B56zYZPcQFCwWWlgC12HijHmUNyrGToWzDMQsZnQTynMjmriFZ98RrVVnvq9khcL/fiQe1Zzefr+brp/nc8t9qRJYafh0/LpVZFgV4rRkFtbafvb5govuTddBZwLFKSs2lvb9qu6hZNmh6ZxI168dxXonQEyu8a9WQSVvoH+gVNTlX6ICTLmC2GODIuTs4ePIyLk4sYMXNoiI98AyCUzOOxQkQ9SRbOma7CZI5AqqQsbCpO4WnR1sx1BbArS3C4rlj33RoL6Wt9O8n3czXP/viKz++3zkxj5sKmAqYCpgKPFgFDCQ/WJ3MVqYCpgKmAvetwFtvvZVGuq1veany/4aB/zLhVH0YDwWSvvPtb2J87BaWlxYwNzstoMWbnousw7vYG8wbwUk+8Ee9y4QXAjMhmQDC5/O7VpUZMkXIprpJWOKH8I7OTuldZUgTAc+ylQK6vLwotl4qk/0DfaJSSnq1ZUtY19z8Ai5fvozBwWF0dHahq7sHTzzxJDKZXB2SNZwQyGmznpiYELDmv/Vx3w0x8eTqhtq7kZJcByRlbv7YSvKadOs1SrJ6BQ3JPF3Ej0w6LYsNjz+2B93dXeo9eZ4kTtsOA508Zavm1OMovVp2FBCUqQoG8Ko1AeLLly/hwsXzmJqYQLlYVMFtK8uolNTPVPYr5ZKAn4SuWcoGX67UkMrk4CZTct4Iw8lUWsLbOPN6dMcObN02ip7eXiQTvCbUNg21Xb03gdzmq1dUS5W6rfvg1eEHapxVpCrH3QIf1Vr9N4Hkhkq8/qLIWiU53sseBcqJJT0+L7lplnLMbh93OoiSzJA1Lto4hGMXVTii6doc5CRirw87UpETrg+H6dOdrejr70X/wADcdAvKfhKTSyG+9cP38OGl21hKFFAKqUgHcNljLinWDfAmJAsoWwr81ZIQgdpHa8bGpp40nt7egsHWEE5tQa4HSUQP7YWMnf53KSf1jQMvHTh83z9SZgNTAVMBUwFTgQeqgIHkByqT2chUwFTAVODBKvDtw4ez7qL327Wq94VqrdZlWZyQClF7jxw5jLNnTuDG9ctYWV5EMpEQ1ZCAyT5ibaNOpzNRgFMI11HPJ/hyZBNBWs9H1h/u+TwV/hSgWq2IOujVaqiUK8hkswrwOMM3wZTdlKQpL6/QsmkLdLe05JHLt8hjhOTh4RGUymUwjIu9uFQyCWdPPrlffqZap2zFjZpQpZ6amsSVK1ejdOGNFeS48lcHlLqy25iBHAelutIsRNsYmFO3066Zg6sPTP0nTvXwqkUDMd/G+poFKCW9WI1qImTaUP3bmzdvxpaREbQUWuSZgR7hxPFNeuZtVAI1r5j7YvpxFdNTEzh/9hxu37qF8bHbmJycEDB2OfYrlcAqe5ArZRkjRWWf9msGgnGhQqn0oYR9pTM5FlspyxX2q6tzVii0om9gAMObRrBp0yZs3rIVvb39cg4J2SpJ25Z0Zt5oEecxcr8EYBkJpeLl6iCtE7D5HF4/XHxR448I0mt70OWZsTKv11O8wfjldX+RmgH8bst141jjjgQN9nG7deOa0vDcSLquX3tyTUTXUvSzPE+s5pFCbdPw7MIPOfrJ4kxigWSeY5uWfNuH7QSw3ADZXBJdXa3YsW0rsrkCAjuNVS+J771zFO+dv4WxcgLLngWPizB2vXGgvnhhhwzhilLXxe+tINlFDe05B1v783hiSwYDhQCuvxyp2g5c251LWsnfcJPudz733OfOPthfKbOVqYCpgKmAqcD9KmAg+X4VMo+bCpgKmAp8hApQTQ6d/D8plso/XypVn3UZdBVAZhUTIt9798c4fuwDLC8vCOzyRoDmfGKChhrnpHqSCb7pZBIJl6nXFkrlUl3547a0Rmt1meDE+wjThdaCqIELc/NRf6l6AwSjTCYrkMXn6UAwPs+JUqt5P8GLKjj7i/ft2ydgbDku9j/1DLL5ghpbZKtxRAqWQjkW9iRfuXJFXltZde8O09rQcq1QbU26td63hh7ZZfR69dcWnLg7oEmHcsnrrXkOrbiNflY9y1rNKJaOXUn6HhgYxN69e9GSzyMlAWkMNa7Je5JZx5yNHCn8EoYlPcEhfK+GmdkpnDh+DH/x3e+iVGTPcU0Cmfh8qsbpdAqlVZ47jnbiQogj9atUqwKzPPc8aJ7LdDYrSjUfk9C1RAKpJPvTy1IvLoLwWPftfxq79zyGrq4u5HIFJFNcaHElDEzb45lMzvOqAsJceU/skeXryDu3bbkmCMaEZFr06U7gsWh3gJylWIiVnBtbvf/mxHOOQLvf7V7q9N2gHHMeRLZq7VhoBuf4tRMfE7X2frW/eA+2mnVNq3XkXKAdOuTJVxArfcO615mqrx0CLuAmQhQKaTy2axTt7a1wkxlU/CQ+OHMNH5wfw8nbK1io2qhQ/XUY5ia0HfUe0+KtIZkvFyCk7ZqIHtTQmXexa6Qdjww66G3xkUQRgcfFHBcJOzmbTCT+ZyfpvPm5pz939X71No+bCpgKmAqYCjxYBQwkP1idzFamAqYCpgIPVIEwDJ0Pj595anpm8b+qlKr/GBZn5drg7Nvi6irOnD6Go0ffx+lTx1Eqsf83FBiW4C3bFjAhyFLNk/5gP0CSCnAqKa9PuKHdmiBFmzYt2fEP+nAsATtCH8f7sMeVn8erFRXEFbdpZ7M5AWYqi4PDm0AFm2FfVJWXlpZx+/ZtDA4OitW6r38QL774KloKrQ8EyWqkkLaO3t0P2mynXWsTvjvcS0FQA8rjJyM+P1lDUDy5WkBKj/EhUkdjfdScXT3iR6mv3JaW8s0jW7B//9MCpNJJWiPAcoSSmtVDeKRgS0B2qPkFVHrLWFlZwtGjR+Tr9KkTkiROGGb/MRc6WG9+8fm6h5nniMFd5VJJLPCEVD7O2coEKr0gIP3PrivbEHYFYGEJSBPsu7q6se/pZ/HUvn0YHBiGH/D10nJdycKGQ3u/+pnATcCjdZyLBrxG5L1wXjfB0Y9s1zUV6CW9ztEnhjWp2Sx4NIP5bwrJ6wHz3deJtk3fPfap2aFwlxOhacRYMzDr68S3mGodhbwFNqzAhl2HZCWhM2k94HZ2iNChSwNobUlidKQXPV0dMlMcbhaX7yzg/XN38P0PLmMVGVSsJHz+PYipxVybcenOiJTkwOb+A9ihBzesobslgd2bO7B90EZP3kMiLCKsKUh27dRM0nX/RTqV/sErz7xy64H+SJmNTAVMBUwFTAXuWwEDyfctkdnAVMBUwFTgwSsQhqF19uzZ9ht35v/bmuf/eo3+SsuFbTkCNbduXsWpU0fxk3d+hJWVZVFdaWslKFGd5L9zubzAGvuLqWIqhdITxUurfRpueWT8mUDN5wrFUemTebqhwHeCQWA1Jigvy/P51eiDptpYlQTr1kjNppJMSD5//jyGh4dl/FNHZzeef+5l5FsKApwbK8mXRalksvN6SuDG6mCjlzYOL42f1TloHgGlRi41Qr/0mYpbwevinzyfddHpzQ21WwGyArD+vgGZD71rJ8c+JaSWXgTJ7Ekm1OjgKB415yUz+XpiYgxHjhzBlSuXcePGddy5c0us7NS6Cck8Su0Q4PMJorS+sw+ZyeI8f7wOfI/p5zUBWYZr6QRq3kfLNNVkUXsJyZaFbC6PaoXPzeHRxx7Hvqf2YdOmzTLTmv3khH4umsj8Zkudf85bJhmLohkNbNZqspoTrSCUfdU8Ln7pAK+7IFkWDhofJzSs3k9JvpdSHP+Na96ucR1EIV2xNO57g7KyX3ORQPYp/2uazQ3AI/xqGzqV38CSVmGCMvuGpWJ0bVgQSCbQMl6gJeuivzuH4YE+WbBIplswuezj2OVJfPPtU5gtWVjxHXi0vbO+VIsl6RpwGYYna0oh4pCcQA09hST2bO3CaJ+FrlxNIBn8VQdHgyWnbdv5p9lM6ocHnjkw8eB/qcyWpgKmAqYCpgL3qoCBZHN9mAqYCpgKfAIV+IsfHPxvEFr/Z7FUycNyHNtJwLFsLCxM49LFs/jL731XIJnKMZOhs9mMKI1UhglKugeUkEtYIkT5kY2ZkEIwJnDxO7dRc3ar9MWq2bu1aj0IiqDN1yboaFv2zMyM2HF5I2ATfgutbdKLu3//M9KTfOrUKelJZkK2k0jh6X3Pr4HkBpCG8pq0kzPsS6dyN6uAcYDR8FvfR6zHtRl0GqB8t5KsgOV+Y6G4B92ffDckKysxwVcp2I8+shtbt2xFT08PEmJ9Vn28MtHWodpKgOSIJyqsPlwbWJifw5kzp/HNb35THAPF4iqWlhfR1laQ+cqEaCrKajSTClvzap6AGs+3SremZbcg++W54n3iILBQX0wRa7z0KPsCujz2bL5FlF7CMlPIR0e3o6OjU9Rm/runpxeplHInsFj1VGtZLlBqv6BftLIglm+bM6FVb3u1UpUFm2ZIrp+7pk8SDwLJzapx87URv7bW+zluvY/bpdeqx3f3xWtAbk5Q18/jAhAhWdmtmaNFSFauapZKXNICuIRkfqkaEpIzKQvtWQdbNg9haHAQ2Xw7VjwX524v4HuHzuHS2AJmVz3U7KQo0XLd2lSMg3tCcm9rEk+M9mBLD9CZrSJJJVns1onQsRKTrpv4x5aTf/tnXnhh7hP4U2Z2aSpgKmAq8KmsgIHkT+VpN2/aVMBU4JOuwNs/OfqG54f/bHl5da8foMDBMdSnmGZ888ZV/MnX/1iszQxsWlxciGYbB5iZmZK+UFF8HaUyamBOugkJ4yI86VRrAlNnZ2ddZU6m0wJg5UpZ7L+iAEZWWr5n9j4Tymi9llm7sEBgrlRrcNyEPP7scy9IeZhU/dJLL8mIo2Kpgn1PPSdWbK0k3wuS+brrgdBG8KOGE62F3buVxnUgWayva+3cza+hFOKol5ZIE9nAqeZqdVfBkxpt9dwzz0l6NIPVqPRqm7Wyj1ONVT3JYHgXk8QMUzkaAAAgAElEQVT9Gk6ePIlD7x7E2z96W9mwJeiKI53SYpenwF+rMR2bPce2QDTVX6rGAqOeJyqvDnDjv7l4kc7qIC/2EldVzzaTz6uqvrwOCIy242BwaAiffe1zKLS1Y25+HkePHMPnP/86du9mr3KvCgSLgJ+QKNDLBQIeHN9bZEcmILNPmtvTwVCrKmDXYNk8XkpPL1q78KH1/bt/0za6Lu5lt25eVFkPkuPXj4buZmhuhuRmONeQLHFn0oOswJigzMRypT7TLs2kakZrQZRfxw6QdAPkEyG2bdmEzSObUGjrxKrv4s5CFadvLuKHH5zGtYkFeG4GPp0lvITEVh3A4e+o7rkXhT+AzZ7ksIK+9hSe2jGAkS4f7ekKkmEJCBgj5ng23NvpZOKXE22D7x7YvXvlk/67ZvZvKmAqYCrwaamAgeRPy5k279NUwFTgb7UC7x4+uatarn1hebn4K56PLUzHJVDZCDExfgff/NY3cOf2bSwszKNYXEFnZ4dACCGZoErAKpaKUbiWSrTOpbMCvVQECVNUjwkv7DsV667rICOKNDVPpjoHKBWLAj/8Y8/tCciEYyqDbW3t0uPK+cbJNOc0W3J/T29fFPpUxbPPPoe29g4Jgtr96BOiVsYhWUMIlWTuh+OOuA8ZkRT3PEfVv9s6q3o/G3lIOnU4pgLWnyvkcpflWgVzKetsY9RTHJzjkKz6kLVlmjXSadJMEmd9nt7/DDZtGlEjutTgXQm50unVPI8yCspmr3cZk+PjeP/9Qzh+7JgkgjOoiz3KPFeZTBqJhMNWcalJMpmQnnJR270gmmvM+dgKQqn0a2hmTbO5rAArw7Vor9aAWq2p+vLMEvws20J7Ryce2/M4+voHxHlw5MhRfOblVwSS+/sHxMavE8ypQkul5VNAlKocnS8uDOgwMirUbBOgui1p15pOrWjOb6S4NkOs+rcC8fjtXgsnG23X7EiQa1tUf30t3L24Eofkukoc2bL53Lj6HD92WURgmny0bz5GFVkmM+mFBIFkB/xt1oozE6sTto+M42PzcD9GNg2jq7sPZbgS2DVVsvBn3z+IM9cmUEIGnuXC50KKGiIGm9dYPRCsAcmJoIz+thT27x7CULuHtmRZINkKXdihU3Ft96rrOr+cqqU+PHDgANPczM1UwFTAVMBU4CFUwEDyQyii2YWpgKmAqUBzBc6cOZOfnCvvLK6Wv+YH4ZO+Hyakp9iyMD83i4MH38HFSxdx585tzM/PotDCPuQAS0sL6O3tFcgiQKuZyEoFzWfykeJoobu7R3qMi8WShDYRTMk6qYyCLEI1v3g/xw7xdWdnZ1XwUyIh9mhCMvfP+zu7ewSWOOs4wTFRtlIS2Zs7ODSMwaFN2L37CWSzeVEy42nHfO863ZqQzH1LMFTstl5fqeRSCxgoSNbQE4eWeD7y+jZs/Xw15klHha3dtgHJOqxLFNiQlmWl5FI1zKQzkg792GOPY2BgAIlEUhKpZUSUjFFSvcgKkiF9ynNzMzh98gSOHz+GG9evyZgmzvBl3Xl+qCSzJ5xzcWm3Zr0luIvARnWSI6ekR1z1JPMxHjvrxzrmcmqElyc93oDjqtRz6fuO1GCO5yJAc7GE47t4bTD9+ty5c3jyqX3YsXMXhoeGxSrfWmhDS6GgFOhoPFbztasGYamPB/GfZQa370dKvIJUCeuKHADN+9Hn/K4e5mjD9RZR7nXN3O0s0P3E67sQNNDHgVklkjf1IUcKOl+b7E1A9utjxhTAcn4yT5i4rrngZbmg1ks1WepkBUhYAdK2h/7eTgwP9WNoaBh+Io2ylcKqlcKffO/HOHrhDubKNmpWQqnJ/N0WSCaMq0ngEuolSnINCb+EgY40nnl8EwYKVbQmykgEJQntcuCu2rAvIQh/+cuvffmIxQZnczMVMBUwFTAVeCgVMJD8UMpodmIqYCpgKrC2AgzwevPNI32hXfltzws+U/OCdvpw+YG9XKTqOo4LF8/j7NkzOH36pMo9CvkB3kdXd4cAc6m0KtBGWFqYX5CkZVpfCU1MnVY9puxpzYt9ulKtwEk4YuPmNsqqbSObSUsAGMdL6bFT4+PjKgTKdQXIqD7Sbs2xT1SSCRK0YfM1hjdtxlP79uP55z4jfctxSI4ryRwBdenSxfpoqvVm58YBWEGyTrLWoNNQgBU2N27N1ln9CFOvtQ1Z9NH6PvW+lfKoxzSxtiq8ylPjj9gnbDloa23Dli1bsGXLVrG/M5k69HRKt/Js8zyRqW0rwCRnIZ8/i5/86EeYmZkWCzUV4kKhRYD4zp07aG0twHVteNWqKLF6AUOOXWzwjqjXGpJ5znQ/svQkJxN1aLYcWyBbKdHR/hxHQte4SEG79o4dO7EsM6uncOvWHezcuQujo6MYGRmB7SZEUeb7Y4K6Fc1Npl16zbkSIFR1ZC+7Dnvj8fBakYWCyHrefI42gtyNAFpfD82K89rrZP2e8/i103xtNCvJa0FZKcn6NeL9yQRgn2qyvvBEPQ7Eaq2WYehW4ESohECyXHs0PlshklaAlOWhvTWH/r5ubNu+DamWVnhuGkuejTcPHsWH527h2lQJVTspajJ7k3kTtVq+c/wT/0GduiZAPNSZxvN7t6I3V0aLWwTVZZvz10Nr2Q6tszbsX/7Ka185Yf4GmwqYCpgKmAo8vAoYSH54tTR7MhUwFTAVWFOBt946k/fs4s+Xi+Vf9Gr+64RkS1KuA4GasbFbEvb043fellQgKpOrxWUkkwzUUv2v3d3dAl6rKytobSkITJXLVQnr4v0M3+rp7pW0aoJLNp8VQKLiR/gicFHJTCUTojozGIp267GxMVEpCVZUj1sKbZKaTLWwv39QVEpCcltbBzaNjGDnrkfx5N6npSdZQ7JSZRVN6DnQFy/eDclqG60aK4usujWer9TktbbfuwAsUveaVeK67baeVBzft1KpyUSqJ1epx8pirX7m8xNuUgKunnjiCfR0dcv8YVEOCdcCxpbYqGmz5pfv13Ds2BEcOvQuzp0+JYBMMGaqd0sLaxTKokRLS05U/FoEmCq4i0nTvixAMH6J1vlyqSzgpoO7CNRxSK7Pno6A1g9UUjZfa/OWLZifX5D+YoaukeQnxidw/PgJcQEQvAm35UpVgtheeukzshBCC319VFbdFh2lPkcnSS0g2GLn5jGzh5qqNt+/nFfV7N247vVs5EYO2Lp/FdazUG/05yN+vuPwvOF1IIDfAOtmQNZjv/T9DWVZvR2PSrFY2ZV6rCCZ+nKkJIsvgEqygzBUoW+uBSTsEEl4yGeS6Olux/Yd21Do7KS9A0vVEEcu3hRIPnx+DCU7g5pAsi0BXkpJ5tlQME5R2A5rEtI13JXBi/tG0ZUpIW8TkktwCMmwF6wApxHgv/vZz/3sSfPn11TAVMBUwFTg4VXAQPLDq6XZk6mAqYCpQBMkh66dPTm8Mr/033t+8CshPZpEJosfrkMsLMzh7NnT+IvvfUeNCSqXML8wi2SCjytbLwFHJSl76GzvxNKisli3t3coMA5CdLR3itpMK25re6ukZXP/hGFaftnTyhAqQhshjFDGbZhkTdBiH20mmxfI4j7Z28r98rmDg8OSlrzzkUexY/ujyGRzESQr9VbfdE/ypUuXZB9r7daqD1gDzvrWa2XsjUNQ8+VU7z2O2WPXU5fXs1rrUC7p7Y0s1jwmNcopFKsy7bEvvPACchnVB8ybzEOOgrqCoBZN2AqxurqMv/7hD/D2j97C4twcal5VhVx5tEzTIq8SrJlaTrs7513z33oEFAGYlmkeF88TA9m4eMLzzZvuAWZPM49Pq7jyIFOVg0BcAdyeroKl5WWkMxm8/PKrMu96fHwCBw8exOYtW2X/PPe3bt2W9/jiiy9i6+goOju7kc7kZHaynnHcXPO4VVrNW1bzkz1P9Sfz2NaowNK8q6dKbfwR40Eh+cEAuXEdNoC4MS6sAcN69Ndau7V+H9J+LjOvoezWcs0qQBYTtrZbc5xW6HKgl0CyJIZzhrkoyQEySRudHQWMbt+C9p4uJLI5lEMLVyYW8N6Zm/jBBxdQsrOoRpZrJmVry7Ulv1MKkp2QSdarGO7O4DP7d6AzXUKWkOyrFgsL9pzt42TgB//k5z7/c6fMn19TAVMBUwFTgYdXAQPJD6+WZk+mAqYCpgLrVuAvf/DuP/3/20z/p3K52hYw8Ycdha6LUrmIC+fP4Rvf/NMoqGsVc3PT6O7qEAiZn58TWCJY0TLd3taB5SXOVvYxOroNi4tL8hX4oSjTbsJFR1eHHAMBiv2thGGlJCdx48YNUTEzmYwADlVq/kyrdr5AZbqKmzdvwnESoqRxm76+ATyxdy+efuY5DA1uBvtflZIcWZwjUKYCzeAurSTLzOb6TUHyWnhdCzZUtO8PyRJjrfpCdYDUOonYza+jxzuJtVwCsLyop5qQrL44Y3jr1q147bXPiuxMbKGtuVoti5IolmP5L6aPSqWEqelJ/MV3v413D76D1pa8LGKUyiVZIJC+XTm+QAA1nUohlUiKSs99suY8X9Wqmn0tEFyuyEgoPi6BYVBjn7ioQWji9tyWj3GbMkdIcY4y7fTZrDqfPT147bOfl9eknf7Qofexf/9+DA0NyQLI22+/LcfAhY89e/ZgdPsu9A8Mq4Tr6HRo6NUBYbqWfE+6X5qwX6tV1AishwTJ8YWT+C/R+gsqG59/4fP6LOT11eS4sqy2bfQpi906oJKsnmuBvfXsB48ryQztYlo9IdmBFdrST+yEAVJ2gHTCRntbHlu2DqO9qwO5QgucbAbji1UcPHUdf/bWEZSsHCpWUtTkkEp9FN6lhHhBdThgkvUKNvVk8Jmnd6EjqSDZ8YtI2OxJtmdCPzzuWM7/+OUDXz5t/vyaCpgKmAqYCjy8ChhIfni1NHsyFTAVMBVYtwJ//eMPn/Frwc+vrBb/URBY3RwHpYKjaGmexIkTx8W6e+vmDZTLq+jobBM7K+cod3a0i0q8vLSElnyh3pPM3lKmVdMO3NvbL4DKnmTarQlq3D9hjCBFS24uk1GKcSYjEEWLNaGH0MXt+weHxLrN+9l3rJVkqpJPPrUfL7/yKnp7+uEmGSyl3qZO0SYsEb74XIZF6YAnSYOOlLE4mGiQ0cVS26hE7vVuDTVTAYSAjbZWR6Ob4vvS4NvYl7ZcS1KW3Ai1uuOZ54FzhUe3jeK5556X96WDq4LAUwDDgKqQY5pCrKwu4Sc//jHef/9dXLt2FW3sQfY9GblFxTeRcGX/q8srArRc5ODL8lzoxQsNcjwgngM95zqbycoiAIGZ+8qkVRCbsmcriOZ5K0XztNmzzn5jntvZ2Tn09g/IOaYt/+bNG3j55ZexefMW2cc777wjivkjjzyKZCqFzq5e9PUPStCX6yZEoVaKsupR1uoyj5Wvz+OU2tA+XlM90WoxRKvJyqKs+ut57hsfMdaD4I963/1dA7oHXSvFcUhu/KwXWOIJ1+pnFcq1FpJrQEhI9qRXWPA1VMnWAskBz60F6rqCzUENSddCoSWDvv5uDI8Mob2rDYw3XwmS+PDCGP70h0cxU7ax6jvKcm2r60NU5CiJ3iYkB2Wk7VVs6cvh5WceQd5eRsYqIYmqWLOd0JpGiKMWrH/2xmtvnDF/fk0FTAVMBUwFHl4FDCQ/vFqaPZkKmAqYCqxbgZMnb7RPz08/vbq88q9qgbUzDO00lVOiXrlcxOzsDI4dOYwLF85hbOw2LDsUBbNarWBgoF/GOM3Pz6O90FYfr8TZyCsrqxK+xeTi6ekZ6a8ttBWkl1iPEyJo5bJZtOTzcj+VSSqPhCo9boj77uruge248jr9A4Oi6lKFzmRyePqZZ/DqgdfQ0kJ7tisqWzMkU+mkenn27FkBJz2DuBlsmm22DVBaa7duDnKK24HjkCz9pPqAIoVZq4M8Rg19GvQ0/BFixWodAd7gwCC2b9+BvXv3Sp923UkuY4yiFOfQk9nItMR/91vfwokTRzExOY5sOi0LHgRqpUpnxDq9vLgoCxJ8TQIu66Lt1up9sz/ZEfBl/bgNzw0foxVblOcITHlfHLIJybwGGDTGPuMzZ87g5q1bEuJFEGd427Vr17Bz50709/fLuT5//ny973pxaVkCp9rbu7D3yafkdZlIxv5j3WrM+hGM9WsTkHn8/OKx8NoiLNet9ErjV/brGCR/VBhu/iW6Fxw/6GNqkle0wBK5EOKQXFefxW5tIeSXvAlCcg0h1WRL3h2CkAjL3wPWypbxUK5lI8G3XasgmbCQz6XR0dmKbaOb0d3bCdsJUXWzOHF1Gt/48UncmK1isWahZidknJRavWEPPDuduYwWwPZLyDpFbBnI4ZVnHkEOy0gTkq2apG3boTXphPZhx3V+9Ysvf/Gs+fNrKmAqYCpgKvDwKmAg+eHV0uzJVMBUwFRgwwq8+eb7W2wXv16ueJ+p+sEQ02k9CT+indrG3Mw0zp07i4MHf4KJyTGsrCwKxPX29EhfLFXivu4eAVf2l7InmT3DhLGuLo78KSGdSaN/sF9gtVbzpDdWRjq5rkCyGvvUJj3JKpSL0Gvj9u3bcBJJ+AS75RVJP7YdR4C5r68fzz3/Il76zGfgOElRfNXU5UYiMlVGQhnDwC5cOC+BVMpefbfFej2oUUW7uyd5o8RjPQ9ZQQ/d0M0jff4/9t4EyK77vPI7d3v7e73ve6PRALoBECAA7uAucTGpzZbGs1XKnmQqlRo7NUnGLk9NEk6S8VRip2ripDKRZuySJdszpiyNrIUSxQUQAWIhABIbsQPdAHoB0Gig97fdJXO+/73dr5sARdkQxeX/5HZ3v3ffXb57XxO/e853vigkTK15yVIbDYgCM9TC3lql7q7qXSVJ0ATOSkg0BZDDmwIG+3FpKx/Hj176IY4dfQdj46NKaSZgmoReQ/qEqS4uzM2Jis/XaGVnz7lYeMN+ZR4zbzoQkqMe7qU5yZ6cL8eOeqN9lKlEh3brPAPWWlsFgplozQA4Ksn3P/CgWOV5E2T//v0CtAR17hMdA1SdabW+PnkDN28S4lN49rnPobqmRs4507aXaqb6pZVyXFbqsoA0ZzNHvckqrEyps5Sg1fxk6axdKvfiOis/ILeC52jbtwLl97vhEgFw9P5K50J0PpelWIc2dy6/TFGW60nBr1pHicZ3DoVahGQvhGS1jCH95o5AsgHfLSFm0wIfQ3VVBn2ru9HcXI94woRrp/Du5Zv48f4zOHF5CpP5AGUrDldumKlRUPzM2waV6QCGu4C0PY/eFirJa5Ex5hFHATGzLNs0YYw7gfUWTPzec488d1L/+dUV0BXQFdAVuHMV0JB852qp16QroCugK3DbCuzevTvrIrF1erb0T8qu9yX+i5sQSZWSYEXlmNbdvfv2Ymzksszf5QgoAgdTlfkgMC/k1TzdtpZWgWWqeYRdUY+DALV19aJKMvCJ44ciSKaazJ8JbFQH+b7mphbEEwmMjoyivrERTEwmXKXS7LElpBUwODiABx7cjnvvuw8Gc8cqIDk6WEIGZy2PjFzGuXPnFuF45ZzaSoBZ+fOiD3rZ0KcInmXpRfuuQK+kDiu2jub0KlXZl9cIzvJd7KvKPK1m/CpLMGtOFZQ3BmKxONYPrsfateukf9e2HHkHl1WQrL6IMtPTNzE0fB47dryGs2dPSd94OpWEWy5LXzFBWMAShtivOUqKEBxZ0tXYLWtROZZkZNsO1XdfFF+CrVKTS6D9mjcyOAeZ55UHy9cZ3MUbHgzt6u9fi+HhYVGfn/zsZwRm2Vu+e/du9Pf3y00RXisMVeOD9mqedwIeZydv3/4I2trbkMtVIRYjFJthYrWCYbFfyyzp8IxL0JSaGa0U8qX+ZDlj8i+L5T3rt4PjDwrKHwSQo2UqYbhSPV68qXKb5Gt1XfFSU/DL82+Iikw12YfHwDTJn+ZrVNhDx4HnK7DlgXsuLNtAIm4jk05iVV8X2tsaxH7tOUmcv7aA3cdGsOfEMK7MlFG2UyjLvOUwAZ5957xG2AfvziPjLKC3NY2Ht/YjbeQRN4pwjLIMdDaCYMwOzL3/2Z3/L55/7PlT+s+vroCugK6ArsCdq4CG5DtXS70mXQFdAV2B21YgCALr2LFjuaHRuX/mecE/DmDUeF7Z5D++ox5WhkGdPn0a7x47iivjY5ifnxPgKRbyYr0mFOXzCwJcba2tmKOSLOFazTL2iZDEAC4qwFSR6+pqReFNJZNiuWbfcmSZ5TLZbE5GH/Hn9s5OmZtLuMpV1chxEKSpOm7dtg0bNm4K+4YJUKp/uBJcqF7zvRcvDi2+9n5W2Mr3R0WrXP5WhYx6XCtVQ1kPbbBhAFclFEXPEemofrKGBB8B6xCgldKaxObNd2PtmnUCtY7lCORJaJrJ3ly+R6biYnTkEo4dP4L9b+3FyMglFPILqK6qkjnItEdH4VzcNvuMaW+nUs3fub7FnuJ8fhGM+TpVY978ICRLv7rvC4BSAa60N/M1/k5lmv3I7E0n3I6NjglI33v/fTIejI4DKskM7mKKOcPZ3nnnHSlrU1MTiqUS5uYW5Jz2r1uLnu4edHR0yvoSyZRY78ltvKZYCwH9ULEnNRPclULPIDParpXFfqX6vxKCK3//2wDyraB5uXp86wTrSFVeea0t2a1VX7Jca3IjhoDMdGtfAFl9mfADS2A6TJEDbx9Z0ovNGzAMzmNAXgy9PR3o7GhGQ21GIHl02sU7Qzfx8t6juHQjj7KTYYfxIiRzm7YRQfIccrE8etvSeOjufqStAuIowia0i906uGzD3O353r/8/OOfP63//OoK6AroCugK3LkKaEi+c7XUa9IV0BXQFfiZFfjuD3f9hmGav2mY9rZCfiFOsIjFY/CZjpzPC9y8uesNnD9/DjMz08ik0wLL/JmK4OzsjCiUjfX1sjzhhanMVHJpx81kq0RVJAQSjggv2UwauWxW1ESug1Amy0ifJmcc59Ha3iFzkqlId3YyxTou8LNu3ToMDA6id1UffD8C5PeOamJyNr/YU3076F1piVXLVc5NXuobvTUkq/1dek9otxabKhVk9T0C8MUALyEjQn9e9ZlSEWQIVjyOVDqFTDojkMye5FQyLUoylWhCKiGZ0ENINgIfp06dwL59b+LYscO4fn0CgecKWPP8Ufnle6gk8zvPJc9PZT81g7Oo8vN1frEm0aguAjZ/jkK6+J3nq9LuHKVfsx+9o6NDRjoV8kXpR+Z57FnVi8bGRtmXM2fOYtu2bXIThdfB228fEuhe1deH4eEhXLo0gqmpadTWN4h1m5bzTZs2S386QZmp6TLL2bQkHd31VBI495k28Ch8jgo6VXkejwprU+do5eODAvLtwLry+pH9UI3Pt52JXAnNS5bqpdFQldfp4s0Vhnfxdog4x5cgWcaFgb3IJjyDo7Co9oejm8I+YroOeENBjQwzYMcsrOpuR3dnM1oaa+DZCUwWDJydKODbP9mL81dnUYplUZQOZL7XEzB3BJIDmO4cqhMKkh8gJJtFgWSOhgohediBtdM3/N9//pHnlU1AP3QFdAV0BXQF7kgFNCTfkTLqlegK6AroCnywCuzY8U73XLnwtOt6v+965Rr2G/NhU7mTsT8lvLV/Hw4dPCT9vfW1tQI8hWIera2tmJq6iambN5BIxFDI58Wq29LSLNZoWmgbm1pC621JUo4JcrT3ZtNpASUCFEGJ/cPxeFJYhiowSZBWU4JO32padDMCRA8++JAAMmcni7oWjmpaqeRduHBBIJn9upVq4u3U5EVARjRXNwp7UgrgIsCEPyxfT/juxSCmQOzHi+BUMRZKQNlzBYrZA06bNfuAqahnc1npxa2uqhGrNZXURDwpNw/Y6833EnaoQouaHHg4fPgQfvrT13Hm9CmxxDOsq6GuTmobKapRHzJ7gAm13HeVfF2S7fMmRRQgxvNHEOayPM88Z9G6uD6l2FJV9hBLxKWHOJGIw/MCgWSCbWNjE44eOyZKfmNjs9zooIOA+7958yY5LirUR44cQa4qi/41/QLwtN/PzMyiob5RepQ5r/e+e+/HwOB6NDU1i8ocjfzivlT2K6sAL2rrAUoFznymdZ3Qv3SjQ2pW8biVU+D9gHglxPL3RfCV6yZUi8ObPStvwlSmWC+3YC/N+F55ffIzQDu1PM9RYJJsHfbYGyrVmiqyhHYpS4IK2QrvOBGQDboPLBOWbaK7sw09HS3obKmDb8cx4zsYmQnw599/HadHp1C0MygwBMxUln5RkjkiLvBhufOoTZWwqj2N+zb1ImVwbnIJFlPWaccOcD5mWa8arvGHTz/29LkP9hdIL6UroCugK6Ar8EEqoCH5g1RJL6MroCugK3CHKrBjx1Bi1r261S0X/wAB1nq+V00oIoBYIlkCV8bGceTIO9i/fx/y8wvSi0pQYv/p3Pws5udmkUmnpP+VSnQmoyCLQNPc0ioBToQYwhpDufiHPp1KyDIEMjUiaB51dfVit+YyMC2x69IiXFNTh0w2K7bdZ555Fp1dXXCkV5XqoVKTI7ggfBCQ2IvMfuabNyeXQW4l2Kz8WSDnFpAcLSffKyC5UhlcWpdSBiPV2JOUaWVtVmBESObPDOhSIVkERtYgV5VDrqoKVblqdHZ2oaGhCY4Tk7m30QgozkYmvHDbBKZDbx+QfuSRyxdx48akqNOpRHzZNiNIVr3hSTkCQiaVYj540yICuChYi6/zuWjmMWtKZZjLErzEfi2hXyphmt/7V/djw4aNsu8HDx6U+g8ObhBrNQF4dHRUVGTa9AnjtOS3tLZgcP2AQPTExIRcW11d3WDa9dTUDGwnhkcffQxr1w3INsR2LdZzNTs6qjX3wbRYJzWuKlKSl2zvUWrXe0H5/RTlStBddh2EN0QWXxcAD9OqKcCGN1ZWgvKiQlwR1CVhWxXLV16XMt06VKcJrIbv8o6JspaHkMwRUEtqcwBbFGDZCTVGi2OyCMmOhfbWZvS082iaVEMAACAASURBVKsRcBLIGwlczZv4s++9incvTWIuSKLEhGtpA1fHZDEtm7DsL6A+U0Zfexr3bOxBEiU4QQmmX5aQL8swTscN68cu3D96bvtzF+7Qnyi9Gl0BXQFdAV2BME5UF0JXQFdAV0BX4EOswIvf+2mPbeMfGcDn/CBYXy6XDVpbCSEEZY7hGR66gAMH3sLpU6dlRJTrlgVaqUi6Xgn1NTUolgpw3ZIAEMGI/zivq2/AwkJelOCGhgYBJ9syJVyKlmz+Yz/qcW1qbJZ+XMJSJpdD2fWkb5n2WqZn08b99NPPoKm5RVRm06QCawkkR5BHGCVYMxRqbGxUZjvfCnSWQ0k4z1ZFbknlJQm5wkq9DHoqFcSVsCTvVtDOEVhUXMsuE5cVJIuyZwRim6aCTqszj5m9wnLDIJUSy3VzUxtqa+pgOzYsanmcXSsBVQQxrstD4JVx4MB+7Nz5GiZvXMf01E0sLMyBIM3AMAEp35f18sEbEdxOFMxF6KX6ypnEPI/cRz6i88HtEZKpclPRFzt93IHNIC8AczImijCmLta+vtVYv36DQC5V4ps3p/D440/IPlDV37tvn9j1qVxz32i3b21rxdp1a0ML/4w8z75z9htfuXoNJ06cwrO/8hy2bt0mgWZ8nvXlPkfjtuSGgUEbupqZzGPn9clEde63UpRDZbTic3U7AK6E1JVgXPnaspskFZActQ0o+/V7gfm9N1ciSF5u1ea2aHsW277cFAlgeEq15TpchEqyqMmhJTucjSzWbL5bea1hWDYsujya6tHV1oS+jhbYiSRKdhKTJRt//oPXcfTCNdx0HZSNGHxeRKYKhzN9wPRdxII8Gqs89LVnsHWwEwmU4fglGH5JAuVs0zyeMOPfs2B87YkHn7j4If4J05vSFdAV0BX4xFdAK8mf+FOsD1BXQFfgo1aBgwcPOheumdW+e+P/sC3rHyQTSbtYKIkiJ/ABA6ViUaDm1KmTOC8q7SVMT09hbo5g44vFl2NpCF1MseayMiIoFsfY2DjY+8r5uAQ19iTXVKtALz4IZwRjqteEH26TPckcAUTrNa3V3d09Ak8EsXQmK5BMBW4lJFPxJMSfO3dW1EsqolEPbgTSyyGoQj2uCP/iBpZ6WZViKXBzG0CutM9S6STAEZJL5fJiry/hk+pxKpVQfdm5rFiVCY1UeGm7jpKce7p70dzUKq95bkWftCjTnli2C4V57N2zC6/veE3C1PL5OdlWLpOS46Yqy3pHUErI5Sxj9hnzWLgMA9UI6byxIDc8XFfOCd0EfHDZaDaxLJ+MC7jzP9Zz84RsS86tsj+bAuG9vX0yJ5vn8oknnpD1jI6O4cDBQxgYGEBDQ71A7M6dO2UfpYc64IiwuNxIYd/y3PwCLo+MYXj4ooz7uvvuLWLdVhZ72s2tcNTW0uxpbodMSDu66qMuL/ZlqxsUFbb5Sgt9eKMj+ly+nwq8EqAXz3slJFf2qXN/V1wzt4Jwtc2K6yzcv1tBcqQkczayF4FyuB2xPRNcqSYLYBOSbZi2DcN20Fhfg86WBvR3tiLBFoZYCjc9B3/5o11458IVXFsASmYMvhSSaeoGDNeH5XuIGwW01AQCyZvWtiERlGBHkGyyRcN8J+nE/yooeN986pGnLn/U/s7p/dEV0BXQFfg4V0BD8sf57Ol91xXQFfjYViAIAuPbL+34khEYv24Y+KLvBZb6d7oBK1RGCaAE25MnTuD48aOYnpnG7Oy0JCrblrHYY5vNZQSyCElMrL569Zqsh7Zfvj+ZiCOXzchcZT5HECPQUikk/ExPzyDN2b6WhfxCAf1r1khY18DAIGpr68SCrCyoCpKpNBOKCMO0fF+5Mi52a9p5o+cjVTUClKXvt4ZkgRaVw7SoBi4DZCq6YbqyhBxROfZoq/bhSt+xD5fhWSF0xmIOUum0qMepVBLJWEzmSFP9pPLJerGPmcpssVDA1ru3Yk3/2hBoQ1Vb1FDZc7FrT9+8gddefwUvv/ySsnCzx9mAwDcBkXZqnjPCJ2GO9a5Mp45CvagWqzTr0mJwV2W6dWQXl7TrZAK2o2YX5/NFsYsT8HmeCLu0U2cyWVy+PIr5+QUZ+UR7NYO9Tp46LenW7Fnntvbs2SPnjLb9m1Octz0lkN7W1irnNV8oYvLGFO699z7cddcmtLa1y0goOggWZ2OH86wVrNJdYIjSLXZwlzcS8vJd3SBZGpR8K4v17SzP7/f8kt16KaBtCYLV5ydSk3/2+tXylUqzis8K++IZnuUt2a0VIFug3Zr1ELVceoMJyWp/PBHeaUW3BJTraqrQQUjuakMqmwMSWcz6Dr79yh4cOjeG0VkPRUIyVXmTmj3962q7SbOA1toAq9sz2LimFXGUYHnKbh3W/UDaif9Hwwv+8okHnhj92P4x1DuuK6AroCvwEayAhuSP4EnRu6QroCvw6ajAjh1vNU8v5B8vlgq/Z5pWlwEzKyBK1Y6WT/aBGgYuXDiPEyfexfTsFCavT+DmjUnMz8+I3Zqqcjyu7LTJRFKgdurmlCikhKkrV68IxNBuPTc7J324BDfCcy5XLXA0MjomvafS62rZePCBB7F+wwZ0dHUhHs7NVSDBf/+r0Cux/QJYWJjHpUsXMTQ0JHbuKLRrMVk6PJVLkCSxwUt9y6EKqJTqEFoiGA59tOLEDmf3SEBXZH91qRy7KJSYruyKks6+alFbkwlRwHlTgMnMFnt5bcJeIIBMxZdg6/H9hQKeeuIz2Hr3FqSTycV+ZOlJDbPKaLnmWK5XfvIyXn75R2poj+8JJKfSyUWrdWS3juzNhFo+uE1+UWUmRCtbstpXQjb3h+owb2BwOcI2vzOsi/WmhZnp0omwn3phPo/V/f1Yu3atnOuTJ09hfPwqGhsbBJILxRIunB/Cpk2bpA+Zx/Huu+9K4jlBemx8RCzZDPmqqsrKdVAquZidm5d+ZI7D4vlvaW5DKp0VpV56bVeor1wvlW+CKW9S8IZDifOn5fqIbjKonurKGyZLYBva7SvU5dvZ9Zfbpius+pUJ6Sv6jVfC+fJ1LFed1Y0g1SWvbtawJ9mTAC/1PM+6GUJytIwnveq05fOh3OmqL5nXW3U2g7amevT3diBbXQsrmcV84OD7P30LB86MYehmEQXardnfLSOkAMMDbFGS8+isD9DfkcKGvhY4AsllwCvLdWOb5r604/yZa8e+8/TWh8c/HX819VHqCugK6Ap8OBXQkPzh1FlvRVdAV0BX4D0VeOGFF8yHHnqiG5bzzPxC8R95nr/Z9/jP7fBLcoAMgScqyCOjl3Fx+DxGLl/C1BRHPhGkSigWF5BfWFCJzZkcSoWC9C9TZRwZGRULJ2cls2+5WC6FvbqGJGFz1M+1axPIVVVLcjJ7Kp977nms6lsNy+YsWFptTVk3QSfqQyXAERyYjnz27BkJ/6JySmAi/PGrElCigxfojFKJwx5SGeZDuJHxOWo70TpkxA/7XikQup6AWJnrZ2AYlctiEfMLC6KCcvYvn6eCZzLwiv3TNK/zxgP/R0WWSjKVYY/jnUxJFXdME7/6/Ofx0H33IRWPCxRxuyqwiyOQCEg+hi6cx+43foo9u3fD8DwUCgsolQrKchwGWfGYaYFmnaKgtGiEkwJzZa/m8XEZQjOXp5Is1u1cVl4rFIrSNyzziT01i5ggyxsfBGmua8OGDWoOcl0d3nnnsFisCcC0cvO8nzp1Gu3t7WK7p+2bUMxrYnD9elyfvIaJa9dkvX2r+yTt/OzZ8xgfuyI3F5qbWyTVfPvDj0g6tow7MpjqzNp5YgGPRm4R2AQQQzVZVPES1VXODFZhdCuvh/f2Ca9INb9FsFZ0DQmwyg0U9cytQLhy2Q8C5MvVZIW88hwhObxBwxpI+nU4R5nLqGtX8rDFey7qsqFs07y20sk4mhvrsKavF7X1jXDSWSz4Fl576yj2nR7ByfFZFOwEfF73vC5dHw7/FwSwvWmsajawtiuFge56OHClV5n2b1m/ae5O2LGvWyZ+8OR9T17Vf2J1BXQFdAV0Be5cBTQk37la6jXpCugK6Ar83BV4+eUjaSORb3UL/n9TLrvPlkpuP/8RbphK2aV7lJbicrkoicSXLg7h/PkzOHf+jIRG0QZsmWrWMf8xH4/FsTA/L/9A5/xfjo6qylWhuroGExPXRGmV2ciFgihdBMly2ZNk5+6eHhn/097eiSomIkvg09LcW/4HI4IeAp3qR57EiRMnZKQQ96FyJvB7e00XvdSLcCMgEipwinmW218FmMNALiqUVItLpbKAscAyA5U8DyUGdtF+TWBh3cS+GkKyWHCZ1MznSbQK6CzDQMyykIzF8cVfeQ4PbLsH2URcLLSSHmwxoMmVr1K5iLNnT2PPm7vx9lsHEDNNUU2pRqczSYF3AjtrEIVvUaHmzQrpc/a8xX5lKsl8LUq0Fvt0Pi/LcHk+ePNDrYtzkiG15ggp3oTg+wnCPT2qb7xn1SocPXpUbnZs23aPHBuB+e2335FlohFTBGFatFet7lNBW6USHNtG76oecRZcvDQiQW8cCcV52+yRv3vLVhkJ1tDQKC4ClW4dwI4xyEsliUfXBM8kr1XesGFPPQHzVs6C6BqpVIxvpR5XAvDtFOHKD9zK9d0KlG8HzJXvFVfDCkhWry/1MPMzGiVhq8tW5aFHwMzLzOG1lYyjqUFBck19I+LprIx82nnwuEDysfEZ5I04fLYxsLPZ5UgpGw58OO4U+ltNDHQl0d9VCzvwFCRHN1hMa2c6nvyaUzRfffjhhyd+7j8++g26AroCugK6AretgIZkfXHoCugK6Ap8BCrwk9f3PVssul8sFkpf9nykTcuxJVE4tBbzH+luuYzJyWuiKBOSr129gumZmyiXCgJVzDIi9CzML0j/LoOp+DzBi2nV0zNTEvZERXJBemIJgIbAMEFow8aN2Lx5iyiGkf2a6cb8nwoUU0FNfBDoqBwz6Is23kgJpS1Y1OYIdiv6O8MYLvGkqiTi0N4aQomyuYbzjkXFC8TWTTiWEUqlotirud8L+YKMRBKVWWKTDPjSjkoIVmOqBIhlr9UXVWqO5uHzEcwQdjPJJD731DO4f8s2VKeTqs9UhRTD8xUkF0t5uRmwd/cuvHPwEJJODG6pKCOsautqBJDn5uekJoRS1oA1obWdYBuNyiJA8zkqwZGyTGWYgVq88cDX5FzTOu66yGYzcrNkaSSUsmsTkqkOd3Z2orW9HefPn5dZ2Zxrze2zL33v3n3YuHGjqM9MLecs60Qyifb2Nrl5wt7sdCqF/v7VEnh2beK6OAJWrepHKpmW5bt6VmHNmrUSAMabDtH4JF4zkZLM6yECZT5HSJbe5DJHFamHqL+h5boSVFfC7/uBbeXHtHJdtwLfleu53TK3AvXbQ3IkKquALjVTWQWAqfnhPFDar6kkS7AWkokYGhtq0b9qFWobGhBP51AyHOw+fAp7T1/GkZGbmEcMgckAPRNMubeIyQEheRoDHSbWdabQ11Gl5iNT2fZ82KbFG2GvZGPJ/9dDadeT9z45+RH4M6Z3QVdAV0BX4BNTAQ3Jn5hTqQ9EV0BX4ONegR/86I2n/AD/ulByVwFWzjLtRXuuYTLBmRZdAqqL+flZvHviGI4fPybjl4iKMdtCzFH2XJlja9oYHx+TslCRtG1TkpFVYBfHTdkKhm0bDz/yCNYNDCCdzsqsXEIlVUGql1RgY3FboCpsHBboYfgXLbynT58Ow498eK7ql1wJRerchDbmivThxXE7BqHDR9mjwukGChK9QMFhwSBwFkpFg2OqonFU7HpVXwYMquLsl+ZcX85xliglNcqHxyKp3ITlcIat7IvvwTYM5NJp/MqTn8X9W7aiJpuW5+TdAZVqJo4zObuMo0cOY9fOnTi4fz+SThy+W4ZpGWhorBdIXsgvCMzzpgTry8TxSjjjc4RgfhGKqSazTuybJjDz92j8U6TQEqqpaIf1EKt1NOea3znCijZzQjOX3bJlm1iqp6amsWvXbjzyyCMS1MXtMbiLdvT6+jpcGDqPudlZpJJ8z2Y557Nzc3JO773nflRV1eDw4cPSj9y/Zi0eeOABGQclY6A4tspWffARrEY2fB4jz5WAcp7zvZd6jivBtbJHudJ9ENXrdrAcPX8rSF4Jwh9kXSvdDsrKvVxJjsZ7SdL3IvCHSnLYKqASwNnGvBySE3FnCZLrG5DIVqFsOtj37nnsPXUJbw9PYC7gnGQHFm9C+BwBRUj2YHuz2NDlYKA7he6WzApItqlU/yidSv5fCwvGW89t366i6/VDV0BXQFdAV+COVEBD8h0po16JroCugK7A374C33n5zcY4grtcN/gd1/XuK3teRpKFQ3VVgS//bPsolYqYnZuR4KXR0VEZETVx9SpmZ2YFmBjwVFNdgxtTNwVuHY56MtnfzJ5kD7mqKnR1dku/aUNzMxobGyXIiwAtoCk9pgoY+D7CeeCpYcYRHFFp5BdVSpkjHAZtLR8BtTQGSPo2F+ccq2TqaKQP7cq+784FCEaDAG/7vnHWD7yrpZJrFgvF1kKxsK5QKgyUyl6L6/nZwDCVehyqyDBtSRXm8yr/S2YTiW1dFGSqdMLLtF1TaeYBeqIxp2MxPPfZp/DA1m2ozWWkR5lr9ryS2Le5agKzguQdOLBvP+KWJUqy57pIJOOwHBVoxgchmMdFSI6CuyIlmLWhEkx1OZo1zN8jJZ6gy2UJzPyKRlZx3exT5vsIynytr68Pa9asgROP4+TJkwK4zc2tcn54DVy9OoH77rsPXV1dsm+HDh2SFHO+j24EOhHm5+ZkhBhHQBGSud933XW3WK6ZVp5MZ9DZ2SXzmHkDRcLPCL5UTkNbgerDXZqbLMfKcVhzs4vnN1pGXVcqCCsC1L8JJN9Kgb6dZbsSlm8F7ZVwHUFyFOKlQrui/V1qBVC9ySq/OxqTpQiakEwnAnuSTSQSHANVh/5VvaIkJzJVcM0YDp4Zxt6Tl3Dg/BXMBg6CqL2CdgjfhOW7iHsz2NCTwEBXGp2NCVi82gOlJFsc32ZYP8imUn/omcXDn9n6GXVHRj90BXQFdAV0Be5IBTQk35Ey6pXoCugK6ArcmQq8+OKLsXR1628UC+VfLZXdR23HsX0/MAisSq1Tfb38xzyBueyWMTMzjdGRUYHVG5M3BJYE3uJxsVXzQRs2w6zYZ8q06+bWVnR3daOtvR21dQ3SNyvhXAFtxgosVcAvLc0hD9HqKX2nniiTVJCHh4fF3u0ydVfSoNUInmgfK79Ho3lk7rDMHvaLvh/MAP5Y2XVHPdcdMUz/kmXGjlkwh4LAu+46jjk/Pd1ULJb75vLz/WXXb/X8oM03jEHPR1M5QIZjdwgZhORIRaYNW9KYmdhtqOej5GGqv3yNAGQyHdyy8PxTT+PBbfcIJNu8KbCoJKvgLgLzsaNH8eYu2q0PIGFZKObzMuuY46bExh0+ctmsrJ/qMNVe1oTgSHCVXmgmEzMRWljeEOjl65GqHEEywZmQzOWjMC81Jzkuv7MfefPmzaitr8fBgwclYZz95AxVu3HjJi5duozu7m6Zhcz9oDW+uaUF6wbWydiua1eviprMdOsbN6cwcf267HNTY4sAMVXxxqZm9PSuwuDgetTU1su2BXTFZcwk9ijXWR1LpIQX8nnMzc7IvkRQvGjJDiF55SfmZ1mvK5e/VY9yBLuV36P3vB9AR8tHy0TuBvk9dE+o15SRQgCaN5Bk5JPqU17qSV5pt3bQUL9kt06y19uM4fD5y9hz8hL2nR3HnG+FkEy3hgHDN2B5HuLBDDb2JjHQmUJ7PRPaA7leCcm8Qm3T/G5VIvm/O67z7kMPPTR7Z/4C6bXoCugK6AroCsh/n3UZdAV0BXQFdAU+WhU4ePCgc2nk5j/4zxFU/ysMox6GGSe0VqZGK9CKlGWlzkmg1fyCqLscVzQ9NQXX9wSQCTdOLCY9qFSYOzq7kMlmZQYy/1NAxZP/1i8USgLMCuIM6VWlwZZAzl5LamccPcVk5NOnTksPKx+uWxKgYGJ0JcCoGcNKMSZZ+b7v+r5f9nzXDXx/0vdxFr77hmni9fl5/91Dh159X0Vsy5bnU5P5yf5iufBfF8ru/WXP6y55QRywHFiOadIGHM5tElWZ/5WjkkyVWXpHAcMKVU8Z8ePDMQx87pln8eA996A6kwKN2QQSzqL2Qst1oTCPE8eP4619e/Hu0SNIOTEszM+CMMgeYAahzS/MS5hXXX29gC8t0lGIF2GR6m8EkpFSHIFxNF+aKjTfJ3OcPQ/pdEp+Z2gbe7Gj4C6uZ9Uqwusgunp6cOTIEQnuonLMc3rp0iW8/vpOORfRe7hPvb29Mjpq4vo1AWTeMFmzZrXYs4eGhnHq1CnkCyUZB8V9WN2/BoPrN2DjxrvQ0tImSrQCYXVDROZO875IaKuOUtAZ3DU7My2gHSVb3wqSV6rIKwH3duB8u+VWwvBKAL7VJ73yPUpJ5pgxdSNKbhItKt8rlOQocG7xLhIpmmove5LV9aPs1lSSV8nNDNqtfTOGo0PjePPkRew9M4rZRUi2REU2PAMmR0AFs9i0KoV1nUm01jCFnQ0Dap8MH/ysfbs2k/lX1bHqM3fdddf8R+uvmN4bXQFdAV2Bj3cFNCR/vM+f3ntdAV2BT2AFgiAwvvPS650o+w+Wy+V/BtMetB3HIagKa4bQScBQjteoV1IlYdOKTWtuqVhYVPtEVWUfsmUJBFNZVIox10l1U6nHhAO1XrU8e1glDovqKpO2qVzPTmPowhAuXRzG5OT1MPE4XE7er/YxgqNFRU5JzKcMGAfh+8d83z3tecElwJuKxfwbruvO79y5U81Iut3jy1+21hwdS80GhbaS7zd5PtYZlvW862OT5xutMj6LxxEqnDJWisnBTGbmkfDYJPya0A+xVmcSCTz75Gdxz92bkUslRK2zwuAuSRcPXBTyczjJ4K43d+HwoYPIxOIoSNhWWQK0iq6avSxjn1IpUZIJwhzvFAV38XferCA4Ex6pxsss5FhssT+Zy7N20azk2toaOQ9cL4O5uCzPHaGZyzK4a+Ndd+Hc+fNyg+SRRx4VcL18eUSCuwjSfM/ExIQ4DQjKDY2NAoLxmIPammqsXbtGlGe+h9b99o5O6WfnCKliiendGbS3d+Dxx59Ad08vksmUXGe87iJIjtTiKM2adVmYmxMbOZXxyhTsymUrk64rT/nyGy3Lxzz9LJC+laV6ZWjYrba1qCRXtBRIe0A4tztSkhVIq1YEZbdW1nOVbh0pye+FZI7qEki2Yjg2dEUgec+py2FwF0eWsaeBgEy7tYe4P4u7+zJY15VEU5UBmWAm96n4R4A3csxv12ZzGpI/gf8N0IekK6Ar8MuvgIbkX/450HugK6AroCvwngrs2LHDHp/x6vx84e/atv2c5Vj3AUZSRTcrGI7mFwvMeipQifZXAZcoVCmKow5fW1T8JFxLzZrlP86XjXqKknpDO7Cor/wKfMzNz2Ji4irOnT0n4MVZvmJJVeQS4bqMbaLlm9qaEeAGAlwM4J2CgaMWzGNBYA4B9tirr37rb9xLOTDw5VgBY80FI3igUPJW+wH6YRgbXB+dfhBUBSrOWo2CMtnRGSCQEVC8AaAyrzkXuaWhEU9s346NAwNIxRxQc6bdmiRi2HLgKJXyOHf6FN7YuQP73tyNlOPIPGrWk9BJxZ4QTPClssznCbLqZoQKMiP4EpAZ1EV4jFTWaO5x9DpvLvBnfrFfmO/nz+wnjyCb/c682VHDkU59fQK3XN+2bfcKPHMk18GDb2Pbtm3yO88V07l5rdQ3NMi+MQAuk05h3bq18t6bN6ekj3pwcAPiiSSOHj0mvcrsQ+aNgK1bt6G3tw91dfXKbh09JHRNKa+VI59YH6Z9sy4qdK7iugyvregmTeV7bw/IYQiYXGvRJbe0I5Vw/LPs2NGur3yPgHIY+CavLQJy1IsfJnWHydaqDpL7ru5VvY+SLJDMnmQrjmPD43jzxLCEdxXMJDy5KSV3cWAGFmzfQ8ybxda1OQx0pVCf8eGYhlybEZ2bhvViVab6f8mZiaGtW7cu6D+jugK6AroCugJ3rgIaku9cLfWadAV0BXQF7mgFqCj/6EfnYoXS8N9zffefuEHQaxpWxqAsKhlUKs2ZoMFZxxFoRKAS9VGKEhyqyJEKHc3u5XrUz0r5jXpmI8imCqmUYfYQl3Ht2hUJCWMvMtVNjphSIME+SQXpfuB5vu8XPd+bNwLkDcM8ZcLcZdveX9fV5S5885vfvOPW0BdeeMH86l+9vsYIgr+7UCw96PvoNSwrbVp2yjfMOHGXIVyBReu16h/m/6/KZDHQ34/7tmxFf0834pYp6dYMYCq7RdgxjsOi2l7GxQvn8fqrr+Cnr78mc5LLnAWMIITGQPrD1dimrKyfs4dl1nUYVsXaEpoJytFcZL5OiCVM8jmei8huze/xeGyxf5nnhOnkXEeUhJ1KpwXS2W9MpXn16n40NTXJz8ePv4v7778fLS0tAsFvv/024omEpF0zEX3i2lUBZarNEYgTxtev34hsLocLF4bEYZBKZwTGqSC3trZJkNfSjRUV4hWh6iLsBgE81xPoXliYF8U9ulnA64wP5VjgDZ6l39W9lkoCr4BheozDB3t3V4Ju9N5bKckrLdWVH9TotcXvakDZot16KWwuTPcOZ0Wr2yi89pdDMquhRkAtt1vX1NcjnsnBNeM4OjSGN08MYd+pEZTsFDw6Hxj4xXnehOTAg+PN4N6BGgx2p1CTdAWS5cqV+G3+bP1Ffbbxf3Tn5sYee+yxwh3946NXpiugK6Ar8CmvgIbkT/kFoA9fV0BX4KNdAcLfwMA9dUhYG+AFv20Y5j0wrRYEkfqr5gSrfk/VM0l7L78TsqI+UCW9qdcjGa4SplUomILHJaBQs5a5PCGnkJ/HxYtDuHDhvCiTtHULHAcEHTUTl9t2y+VJH/6xeDz+musGdisrMgAAIABJREFUBwLDvWy6wVR1dfzm4OBg8YUXXliinTtY/vb7709iAbX5PLKxRLw7EYttKRRKj7h+MOgGRivnKoOQHKroNMjW1dbg/q3bcNfAIDpbmgWQ5Yh9D65bhOUQknmToIzx0ct4Y8froiazj5l260KxIOOQBLxDmzkhmUBIkGWPcTTnmMDI2kZBXKw/b0JweSrQhEX+zPPG9xKcuawwexgcRUCWHuh8Xl5jKNcDDz6IM2fPYnz8Cvr718i5YXjbtWvXcffdd6Ojo0MUaAatURFmT/K5c+cwPXVTziv3gSnpk5OTsp21awekr5p9yplMVqC7ra0dkzen0NDQiLVr14YjoJStngWKrrNKSKZNeWpqStwGvJkSKckRFEfvWQnJt4JfuS6VuTm8RqOAuOVQfTs1uRK+K4F55fNyPOGqZbllPclhn7K4NJZGQNHFoUZAyYkSkKVd37YNJMN069UVc5LLRgxHLoSQfHoEbiytktpp1WZoVzgnOeZN4/71dQLJVfGSrFMmkHNzhGTT+kZ9rur3auI11wcHB0t38KOkV6UroCugK/Cpr4CG5E/9JaALoCugK/BxqMCLL75SZdjeo4btPGQY5n2+H2zzfcQ5fkZs1wJTVDxVCnakBEcgXAkeEShXgk0EyWrWq1KGlQJtCggVCnmMjV7CyMgljI2NYXp6KrTQGq5t2QuB718OgmDYsswLxXJpPPD8C5lc+lTB9ocfGhyc/UWB8e3O3aZHv1Bddt2uqemFfi8wOgMTHYZtb/T8oN/zvTbpVQZQX1eLhx94EOv716Clvh4mIVZWKtnFEvJlGL7MSZ66cQM7XnsFr7/yE+ljZnoz4ZZqLqXDcgi3tE+z7gTd+jDEizUkhEZp1lR2o0Rrgi/BmK9xxrKqd0Es0amUsmtH4MybFtHIKKrOTc3N2P7ww5JszeXvvfd+Ad7h4Ys4e/Ycenp6BNS5LSrbLa2t6O/vl/5kJnNbptomoZpqNI+nvr5RQt64vzXVtejo7BS1efjSZTQ1NWPz5i0S+qbC5PzFa4/3ILiftsOZv6bY8An6/KKaHN28oXrNR6WSfKvrVJ1bZX+OflZQq1h5meAsNulosfDn2z0XPR/NcI7U67DXOMyPV1tnaNd7LNdhP3JouVaQHI4dC1S4FoHWsU0kkzE0NdRj7erVqKqtRSydQ9mI4+2zl7HnxBD2nx0VSPblBlXYaxzarRPBLB7YWI/BrjQyzgKU8z+EZPDzbn69rqrld1K+P7V169byx+HvmN5HXQFdAV2Bj0sFNCR/XM6U3k9dAV0BXQEAP3j5zfXlUumJsh98OfCDHsCqMWAmBeaoFFeoxYoBlIIcBXxVKm1LwV8RsFSyiEqypo2bQDc9fRNnTr2L69cn/NnZmfLCwsKMAcyatjUVc+zrlmUfNoBDjmnsL5dnJ77//e9/ZHokn3nmt+Lz3lzjTa/w7NTs7MPFYmGTadu1RuBX1dXUJrc/8AAG+vrRVFcPK+wp5dgnmUltELg8geRiIY9Xf/IyfvTD76Mqlcbs9DTy+QXUNzVKlfOFvIAqlVmCLu3otbW1ovwSdKkkE3Aj5ZgjoQjDXJ5qKm9U8DWeI0ItgZXBXYRLngPCJs8l4Zjr5vO1dXXYuHEjrk1MyPPPPvucvJdW6T179qK5uVlOKtVlqs+0ZjPsi+/nNZHLZgSAo3nb7GWmrZr9z0zIzmSrxK7N95wfGpYAr4ce2o7mllaBYd9TN2Uil0LZ9WS/xGYe+LJN7nfUQ82bL4Tkyh7klR/sZf3EFeqxAuRQSVYO7cXHbS3ale+pmM28bBtRknXkohALdYjnoZLMDVXOd6aS7BGqJb2d10jYk8ybVEZAwwIcy0I6lUBzU4NAcra6Bk5K2a3fOjmEPSeHcfDCOMpOCoHM5oakVpu+ASfwkAjm8OCmRgx2pZC25uXmDYO7eP/KMNhqYf1JfW37/+BOTs4+9thj7x94p/966groCugK6Ar8XBXQkPxzlUsvrCugK6Ar8MutwEsvvRQvxGIZd96sN4D/IgjwRd9Hv2oHNmGZTHFW6buRRTcCZEl0DoO9eBRLPchROraagSzjpcK5v1QfqTqOjY1g5PJFjjwqBPDHLdPcZRrmLhjGUbjlK14SeaeYLYw224VDra0efkGW6r9h9Y1HH33BmsJwpoCpatiJ7oRjfmFhLv9kNp0evGfLFoHk1sZGxGjFZo+skAhnRCtI5pfvunjlJy/je9/9TwCDtAqcQe2juq5O7Nalckngk8otH4TDyNrLuhNi2Y9MaOaDEEz4pZJMYObPhGj2BVOR5XsbGxvknHFdrsuRUGkBacIsYZjbzVVVCWw3NjbiS1/6NVn+4sVL2LVrtwR3VVdXiyp8/PhxFEsl2R7fT0Du7OzAwMCArP/atWsC+X19q2WM1MmTJ1EochxUWUaBXb16TULCnnzySawbGEQmkwsD35auK9tRSd1i43YcOSYeGyFZJVkrSP5Zj0UYXmaxrgjpWnJe3xaUbwXCEWivfC16Xj436hfVbyz9v5U2a1+5NNhiECrPcoNApXaFY9DAGcaIOTYy6aRA8pq+PqSrqmEnMyghjj3HzmLf6Us4OjKJghlXqesCyQGswITtuzInefumJqzvSStIDlXkCJIN0/z3NY3d/3Ti3XfzX/nKV1bcNvhZFdav6wroCugK6Aq8XwU0JOvrQ1dAV0BX4GNWAQZ67dy505qYD+5C2djgB0Fn4LuPwTDXW4ZVT4lQZgWLJ3Xp4JSmrFRjPuS7/F8UVMR5xpzBGsDzXbHjEpyuXr0yO37lynh+fu5IoZA/7QfeuUQ8fslOJC6mrdqr3/zmH1I1fm/a0kewrl/+8petiXJbNu9NrfU9997G2rpHBtaufbqrtT3ZUFOHhGOLBXlR8WSrsQrHhl8uY8+bu/HqKz9BYXZW7NfzC3NIplOwHTViilBISI7AVgWfqXAqwiNVVtqxo5sUVGGpNkfBXQRYwi/XE/U0s7RUZGMxpUITtKn88kGothxHlmWo15o1a+U5wvrFi5fx0EMPSU8xgZzBXZFFm8FrC/NzMmu7rrZWgr7YX839veuuu5BOZwSSmQyeSCTl690TJ8VmvXnzZmy79z7kclXwPfbeOrIvSh1W45AiTzRhn/vC3uTopgwV2ajP+taXzXKL9a2Aluy8Uj1+v99v1au8tLxSjqMbSyEjCyTzZklkt5bXQ+u1KMlyM0o+SaqPWV735Prh/Om4Y6Mql0FLcyNW9/YilcvBSmRRRAyvHTiOA+dGcfraLPJwmKPOrmTpZ7YDS5TkuD+N7ZubsL47g5Q5R4O19CNzOyYY2Gd/rbpn3X/70+7u0gvsCdAPXQFdAV0BXYE7VgENyXeslHpFugK6AroCH34FXnzxxRiQqfKBXwsMc7sJqzswjWYYRq1pGGkYRDzxYKt/xIdDmrinVIypLitlj7ZRQrIflIulhUJ+YW5+YX7m+vXr01cnro5PXLt6NmY7b8Qs8/Bf/MUfX/zwj/TOb/Hv/9YL7Q31tY9UZ3O/01hd21udzWWSMaZJE0eU0u4Z7Lk1YDkGAtfDsSOHsW/vHkxNXsfo5cu0n8OJO7AcCRwXwI2UZIIpVdzITs0bDhHYVqaMM0yLEEwFme/l98imzPcS2Pmcmm+dEsiOrNuEVhInl+dpZs9wNHf56tUJbNq0adFyzURr2q0ZvEUAHh8bxfzsLJKJBGbYN1zIC4DzdSrWFy9eRH1DI1pb29Hc3ILdb+6RudmrV6/GPffdL5BMVdNx4ovQzx5lbp81JCDzOLlvdCSwNtHs7EhVluC3ijFlAqi3U48rmpBl7FjlDaDK11akY98OkFfCt1KRVXK0QHMEyQRlCeuK+vV5E0l1rd8KkunSd2wLiVgMNdU5tLY0YVV3N5LZHMxEBgXE8MM3DuLQhXEMT5exAFu2xRFrvPJsWIjDRyKYwUObGrG+O42UMacGTYWQTIw2YH31alXTb//jLVtcw+Ar+qEroCugK6ArcKcqoCH5TlVSr0dXQFdAV+CXUwHjhRdeMAYGBuJzyGQSrlfnG+bfNy3zcdMw1puWmTZN0xIoERghACiVOZpR67ollYbtuX6pVHSnbtw4NzU1dWx6avqgadn7Fkr54ekrQ1Nzc83lTOaK+61vfesTYe1kcni8cXW3aZj/sCad+2ImkbwrnUhKbXgDgbA3X5in0Rq2bcp4qwvnz+LY4cMYHxnBhXNnZSRWJpdh7ZAvFEQ1JWBSISYcsieY4MvfCclcL18nMEY9yYTfyI5NpZhgGfUkq6RsU5TiGzduynmKZi8TaPkz07qpPNfXN+Dpp5+WfuIzZ87gtdd2iPLMEVNReBf7jwfXr5cRUALI8Rh6e3txYWgIJ0+fEoVa1OkwnXvDxrvEfk0r9xu73xRIv/vurehbvVpUZdO0wHFMDBTjMXDbkaVfjAphgBmhXo0MU/lSKlyON2WW5idHH58PAsnRoOYPoh4LeK/oR64E58rXFRgvQbKaJa4gmT9K/7HYrAHmdRGsZZhYqCTL8XCsmm0KJDfU16KtpQk93d1IpDMKko0EvvXyG3h76ArG8ybyYYuEJGP7AWKmjYQZIIVZPLixAQOdKYHkyNQtydZGrGwE+P++8Phzv/3L+bOjt6oroCugK/DJroCG5E/2+dVHpyugK/ApqsCLL75oAe0x151YDTveahpGHUykEfg9gY91MNEEGGyYpTxp+sCC53mTpWLhkmVa5w3Tulryyvkb1ydmpm/euDF5c3LCc/xrMyNVc9/61gufyBEzf/CNb6StfKK3JpX5n+Ox2JdSiaQR2dBJPqIk2wZsh8poGZeGh3H6xAkMnzuLoQvnMTl5HZlsWsCJdmX29Aq4GoZYnAnEhE5CIcE36ikmIPP1SCEmBBOOCbOEZj5PC3Z9fZ38TuCenp4ReKWSzPfzQZBPh2FfLS2teP755wVYGdz14x+/jL6+PlmGwV384rzj7u5uAdZkPI762hoJ5hq+OCyJ2NzHqppq2f6FCxcQTyTR2NgkwV3nLgyhrr4Bd2++W2YlV9eo2cmWRbt11Ne+FHAVpVdzVBiPhbXh+vmoVJKjNPZF4BVRVMHoIjgvji5T1mg1yHj5h7sShCtf+SCAHIGymnsc2q/DCG1JuA4hWRRmOi4kyEuBsrJbRz3JnsxIZmhXIu6gqakB7W3N6G5vRyydhRHPYD6I4T/84HW8PXwVE66DkhlTPclU1X0PjmEjaQFV1gLuX1+PtR1xJDErqdkCyDJN2VkAjK9+/vFf+e8/RX/i9KHqCugK6Ap8aBXQkPyhlVpvSFdAV0BX4MOtAHuXv/71r8c9r6rPilnrLdNvCwyTs3viBgIzCPy5YsmbWJibGQpc4/T0NK688MJvFD7cvfzlb411+saf/ehfWrb9G8l4os3mgFv2ERNabM5VVmIhbelXxsZw9tQpHD54AJcvXsTszBRS6RQs2xR7MeGVkMwHf2YPcuWoLY5bogU7UpEJXFyeSitBmeqwzJoOe3kbGuoFcgmtc3PzAsyEZCq+XMaybXk/FU1aop9++hnU1NTIOKdXX30d99xzjyxP4KW6zH3hDGTCanUui+bGRrS1tUk4G7/4entnh4yzYg/z3PyC9CNzHvP41Wuob2jAxg0b0d3dC0J5bW0dbCcuo6CosnLfIyt5BMPcd46AYl8yFW/Vu8xxZZ6oyZX1UVeDRM+tAGT+qmBVHv7yf76sVIYr4fr9+5GXVOaoE1opxaIpLwvuWma3DlVklesVQjJ3iUpyaLfmjOS21ma0t7Wio7UFTjINz0ljpmzhz3/wGo5cuo4bfhxlKw5wjBuPmSO0DBNp20BNvIT7BmrR3+YgiRlJtjYZ3sX/bzgzBsyvfv7xZ3/3l/8J0nugK6AroCvwyauAhuRP3jnVR6QroCugK3C7CtAUGnFIqH6FVPIpr9nX/vi7X4zFnF9PxBJfSiQSNucEG7bF4U8olApYKCwIwDKsi0ryS9/7a4yNjMAtF5FIxBGLO9LfTXClGkzQisZBsbQRQNP6zNnJ0Sxkfic4R3ZkQjABlmDJdeRy2UV79ezsXNiXrKBalFrTxGw4Sopw/OCD20X1JYTv3r0H27dvF6s0AfXgwYOiSCeSSYyMjMA2DYFkBnVxeSZec3/WDQ7InOTDhw9LcBcBmMozR0BxJvSaNWswOLBBQsLa2tol2YzJ29zfKMRLUDcEWvYhMwSO648Uc/U6oVdB8jIV+GcqyVRUaWquGAl1m57kD9qPHC0XKclRf/KydOuVduswRZ4hXpJNLaOOfQnuitkWUqk4Ojra0NHWitamRljxFIpGDBPzPl788Rs4PnoDN5FE2U7CMA1YvAlQLsGm/cMx0ZjysG1dNfpbHSSCaRi0Y4uSbAWmad8wDftrzz/6zD//lH909eHrCugK6Ar8QiqgIfkXUla9Ul0BXQFdAV2Bj1MF/u2fvtiWtXLP2471b2wnFmdiNAEUjgHXd2W8UzKVhFsq4drYmMxLPnXiBK5fuyohTezrLpc5LqkkSjFt0dE4KBW+FQio8kH7dRRqxdfYt0w7cpRmrZTXBQHhdDolEMnnCKtRjzGDsKKk7FKoOnMbdXUNAt3lsovR0TE88sgj6OjokPcTemn37uruxunTpzE3MyMWXirN3DcCNPd9/caNcqwnTpxATW0dqqqqZZ/fOnBQxkFRTY7FEtiyZaso1YbpKAs0NU7TlK+o3z1SlWlVJyTzuHjsESRHvfHLrdKBGr/1HvAlVMs7uSUV3n4LOH6/51Zar1eCduX4NNGSwx7k99itpSc5nJPshTOSQ8s0x6clYg4ymSS6uzrR0d6Chro6wIpjuhjg4uQ8frjrIE5fm8O0kULZjqs+bmZcex5zq5GxTTRmfGxbW4W+Zlsg2eQNBTlyQnLsugHza5977Nl/8XH6nOl91RXQFdAV+LhUQEPyx+VM6f3UFdAV0BXQFfiFVYCW6z//yx/dawTm/+Y48Y2WbTfQag3LhG8o+63j2NI3OjM9hf179uLQgbcwdP6czJT2vTLYexv1IRMUCb1Mro56lAmJhKEofZrgSpgmmBJQCZRcng8C9sTENQnd4kPBpSfrIuhSpSbcMjyLluvIrp3JMKirSlKkx8evYuPGjbJObot26vb2dqxdtw6nTp7E7OyMjPvi+Kor4+OSQM31025tOw4uX76M7p5edHR0yjreeGO3rIdQzznBA4PrcdemTXDshNxQUCnVamay6jleTEwXxZjHT8VaqeTLBx0vA9vbpltX5MXR4rwi3fpWcPweCA6heqU9WyBY+pGVwl2pJCvFm6/RIq7Cuha/h5ZsGa8mbcmBXCepRBy5XBq9PV3oaGtBXXUVPMPB1ZkiTlyexOtvn8DQjQLmzDRKFseEUYimUuzDCYCMbaApG2DrmiqsarER96dgyugngWTfMpwrMOx/9/nHnnnhF/ah0CvWFdAV0BX4FFdAQ/Kn+OTrQ9cV0BXQFdAVWKrAV7/6zRYrlngonan+bduOPWDHbFOCmUwDpk0Q5kgjF/n5OZx69yR273oD7x4/gnjMkS/22E5PTYmSGiVU0+pMmzYfszMzYleOepIJuoRfAhgVaJlh3NQkqi17dwnJBFKCNJVmBndxvVEIGIGWEM3grsnJSVF5u7q6JYiLKdPHjx1HbV2dsn5PTyOby0mQ1+rVfRLsxQct2p3tbRi6cEESr2+GanexXBJ1eXD9Bqxe3S/7tXfvPgnqInhXVdVKP3JVbQ2SiQxMi43bfCg45oP7rUY+qf7iCJJpveZx3FpFfr8RUEtgzQCryklP7+1JDgO+ZMsR/EaBYO9VoCvfr+Ylh6AcWsJVn7JovSrZ2pPQ64qAMbVuSSmPOUilEqipyqKvtxvtrc2oyaZRhoOLE7N468wI9p+6hJGZMhbMJMqmw7hvWARlzkcOAmTsAE05A1vWVKO32UZc7Na+6kuG6dtG/KIRWH/8uSee/Vf6M6wroCugK6ArcOcroCH5ztdUr1FXQFdAV0BX4GNYgT/6oz+KJ5P11cls1f9kmfYXbCfeGosnZMQSleRSuQiOoy0U8jj8ztvYvWsXTp86gapMBobhwy2XUMjnxRKt7NU3BXzZr0oo5HdaoQmmBNr5+QWU3DKy2Qxm52YFmO2YLe/1XE/s2+2tbbIOKrD5fGGxJ5kAS7AWZToeFyXaMi10dnYLlBOyr1y5ggfuf0BAmj+fv3BeJWhns7Iu2qa7u7rEjn3p0iXpUybY1tXXyrppybbtmGyTz1+9cg0dnV245957kUqmxYpd11CPquo6GIbqEXacmICxguClFGs+R3WcNwZmZ6eX26SpHNNhHV4zMqs4lIlVknUUqbW4wLL3C6ouKsQKpCNbdsjIsu5IKVabU8pw9N7Ihr1kx5buZPjsSvc9sVZ7gQ0PFvVe+J6BQIYlCzYj8Gkh9xFLxGE5loS5NTU2oLerA80Ndcg4JhDL4MTIDfzwrRM4NzGHybyPQuAgsBOAqW4yWIELu1xA1nbR1ZTExlVV6GxyEDfmYQSuKM2Gb/gJK3XGMZw/eebRp/7gY/hR07usK6AroCvwka+AhuSP/CnSO6groCugK6Ar8GFW4M/+w/d/zbZiv+448V+1Y3GxEjO5mbOQTctAuVzEqdMnseP11wSWEw57cj0BpcD3BIJpn71584bApUCy50svbjyeQCqVlvUxQZozkBubGjE1PSUBXBw1xRRtQi7t2jVV1YiF4Mk+Y1qtGQzGdGuCqKzfMERpJog21Dct9gPT1vzUU09JMjUhmT3GEgZWVYUrV66KTbuquhoN9Q2YFlV7XiC+q6tTVHGmW8fjSYFk7i9HRKWSKXT39IiK3NTcgtb2DnR19whMC+RZ9jLwjGzXPCYez8zMtNw8iCBa9R4TNMWovfje6Hwv71VWz97quSVQjqzRy+dDEeHV+yIFWNh7UY2OrOFqPSpQDAZHPXlwfV8gucxorcDmFG34nonACxB4HkzCK3yYVgDTseAkHOSqcuhob5dU6/rqHFKmgbKVxDtDV/FXu49gfN7HbNlAObBgWAkEpi1+bRsuHHcBVU4ZvS1prOuuQluDjbiVhxGUYfCc+/CSdvpIzIx//amHP/N/f5ifDb0tXQFdAV2BT0sFNCR/Ws60Pk5dAV0BXQFdgQ9UgT/90+/U5XL1XzEt8/+hgZYip8Aew5UsNbro2vVr+PGPf4g3du5AucipWb6M/rEMqsU5Sbqem5sJ5x7H+LLYjRm+xbnCBFo+4okEWttaMDM7I3OWq9i76rmYn5+TucaWYcGxHbFgE5IJyFSGaa+mYkyo5brYbzwzM4tMOrsYjMX3PPbYY5JuzZ7l0dFRAWbOSd6/fz9GxsaQzxfFQk0otGwLtbW1WL16lYD2kSNH0NPTi4aGRoHxXW+8KdshNLe0tqKtoxO9q/qwefMWBf4hdEbgTvBUfcqB7ONKSFYgGgZ0VSrJPyOMi3VbhOxlZ1QB93ut1yp4OoJkiFVb6dWLP4udWh0AE63VvjHbnCqygmSiMNVkHzYCz0LgceKTC9MvISaztE24QRmpdBL1DfXo7e1BY309qtJpJEwLU8UAb50dw3fePIrrZRNF30JgEI4d+LRcGxbipoeEn0d1nJCcwurOLFrqbMTtAgx/EZLdlJnc4xjxbzz12FN//IEuar2QroCugK6ArsDPVQENyT9XufTCugK6AroCugKf9Ars2LHDnp42f9U0ra95QZAKYNgSRiWqrSCf2KRf+cmPsXPH6ygX82B6c6mYx9zcLOLxGDtzUSzkpZc3l83BMm1Rf2OxODKZnNiO+VUsFQWqSuWy9LK2trXCcSx5jRbotpY22JYjvxN0GfpFUKY1m9/Z30wYJjQXCkU0NTZLMBbt2FSP2YPMkVMKsssCyKtXrxYAXigUQDs5IXlo6IIEdfHR1tYqx0Ag3rx5s4x5op36zTf3CrCvWrUKs/PzsJ2YqMn33fcAMtmc2JdXqrwKktWMaarjPI6pKd4sUL3Kkg9NmBZgvXVatbx0m8CtymtRbXupb7kyyEtlahGMVeBX9POinbsSkj3apwnJoI4MLwjt1oRkxmuxN9kjKJPWuUYPlhnAsRmCBmSyKTQ2NkidampqkUykYMHG8MQ09p++jJcPncIc4nDNGEwzBi/gegnMBhJ2gGRQQE3cw6rWNPo6MmiutRCjkuwTyLkHRjlppF9KmMk//+yjT3zrk/551MenK6AroCvwy6iAhuRfRtX1NnUFdAV0BXQFPtIV+O53d24HjN8NTGsbYDRyZ2m7Vt2yPtiC+9Zb+7B/7x5cn7gqgEy7Mi3WhF4qknMz0wKyTKG2TVv6fJk+XV1dIz3GU9Mz0kvMMU+cw+xxZnJ1TiCZQEsLdXtru/Qa37w5JT29HPtE4CUw82eun1+ET6Zft7e1i1rNpOrLly8J4EY90tx+a2srenp6cO3aNcQTSdTU1cnr7D8eGhoSlbi6ukqg/+LFi9Kv3NbWhtraehw5fESgb9OmzZhbWEC+UEQ8kcKDDz6EdDrDAsmc5KgnOUq5lor5vhw/7daskYzAokU9DPVShV2ySK9Mqr5dcnV0EVX2Et8KqpeWi2zWkkcdWq6Vmr1ox/b8RaVaepJDNZmJ3tFXQBWYo584t9gMYBo+bMtHOu2gtiaHpqZ6dHZ2IZ3NwYmlATOJQ6eGsP/URRw4P4qilYBvJWCacXiBAZfrhoGERUjOoy7po68ti76ONBprTMTMAuCXpSfZCoxy0kx9Kx7E/uNTTzz1/Y/0B0nvnK6AroCuwMe0AhqSP6YnTu+2roCugK6ArsAvrgIvvvhyDyzrM7FY4rcMw1wvTtxwrBFhyrQNXLhwDseOHsa7x45gYWEOhfyCwGlNTbXYrycnJkR5Vv22ptiZc9kqsUgTaOfm1cxg9jBPz05LeBft3ColWaVDN9Q1CiQTkAmfVJIJslSJo98JuQRqgmhrCNVcfnx8XACxpDGiAAAgAElEQVSX7yFE0+7MbVPdpqpbVVOD5pZWsWMPDw/L8nw9k+GIqWm888478l4q0Rwdde7cBbFeb950t4SFTc/OgdlV27c/LHZrQjJVaR4T960Sklkzgn8EyQRm2tYjJXlZcNf7jGmqhOKVKrIK7FKBYREoR3Ad9UZHfcjq+ZWQrPqVWccImlVXMu3W7DmnJZvLEPotIOCsZkPOk2n6oiRX5eJobqxFS0sjmpqa4STSCOw0XDODV/YewqEzFzE0OYeylQDspEAyAZlf3KOY6SEV5FGfCrCmswa9bQk0VBtwjAiS2RFtlJJW6htxI/niU48++cov7lOg16wroCugK/DprYCG5E/vuddHriugK6AroCtwmwq89NJL8VLJajSd7NcBPM7FJMeY/arMNzYNzMxM4czpk/jOt7+F+fkZ6U+lMkxINk1gZmoKyWRCwqwIVhJYFUCUYAZgsceYNmYC6Oz8rPQkZ3NUhacxPT0lajMhmcFdCip9sVfza2xsTECO6+KD/c4EXwItw72oJt+YvCkAHI2UIlxHyjZVY+4LleTBwUF5Py3afC+Du2iPZnAX+585cor7cunSZbGK9/X1o629HS77q20Hjz32BHJV1XIspmnJfnBfqXRHdmsCrFLHZ3DjxqQsw21QTeYjsluvhOBKm/UHUZN5lt7bk6xuU7w3wboSkhUgqwAvpSrTDE6MZ08y081BqCdACyQrQJZuZ9NCIs7ZyBZSCaC7sxWdHa3IVdfAcNLIBzFM5i38cOdeHB8ew5QLlAyOfUrAtOIIDGXjZhFswxVIbkoDg6sa0dkUQ23Gh23kgYBKcgA7MIsJO/lvk1bmrz778ONv6g+xroCugK6ArsCdr4CG5DtfU71GXQFdAV0BXYGPeQWCIDB+8IMfJH2j+t8EMJ4zYLTI6B/VxCpzk8ulIsbHR7Hrpztx8eIFXB0fk7Ct6homUtso5OclXEvs1rYtPb6Er0QiqezHxbKAJecai9068CQ4i+nZhEn2MGeSGQFPAibVWarOXIavcZ1cNx/8nX3KhFoquRwxVSyUBMA5T5mQze+0T3N7R48elb5iw7RkPbRvc/1UngcHB0TJPnDgALq6usSOTRX60KF3ZD/q6xoE7KgcNzQ24Stf+XXU1NaGIBr+s0IJ4ssgmevnDYDJyesCybR0E5IFpD+g3fr9QFm9Fs1CDgPBFhF8OSTz6UpVWQGyGg3FdmSCskByCMsCyZ5KLxdQporMPG4ZfUUFPYZsJoFc2kJ3ZxtaW1uQymZhxHO4Nuvi7bNj2HfsLC5dn0bJdFAKLASmIz3JMG0EpupJtoISUlhAc9bCXf0taKuzUZ12YSOCZB92YBXjdvL/TDqZ7zy1/fFDH/OPmt59XQFdAV2Bj2QFNCR/JE+L3ildAV0BXQFdgV92Bb761a86jc3r/kvDNL4MGI8pu7XaK87CpV14fnYGly4O4eiRwzh27AjOnD6NXFUWjmNLnzKV2WwmI4BKSGbPLp+jPZqzisletDgXSgUYpoH6hjqxOHMW85Ur40gnMzIaiQo1wZLrIQgTiAnIBFhCLuGcFmuui9bqubl5lIoRJKcEkrn82rVrsW7dOhw7dgwL+YJAIN/LHmXOZWYP85o1/TKaists2rRJwJqW4ldeeU0UZfYlT964iVLZFbv2b/7mf4W6urrwBoLqSyb4RpZr1oscXAnJPJ5KSK5Ukm/Xj3yr1OroGrk9IEfwSxBf6juOZimrsDH2IEfLyehjUYuVisxsrkhJdhdBmWAsyjkD3UwLqWQcVVUpNNRm0dbaLOnWsWQGfiyDc1em8cNdb+PixAymCx48K46yRLtZMEwHBp0GBGVCsl9ECnm05CxsXtuO1loTVcmyQHIQKcmGVUhY6d9PWfHvfuaRzxz7ZX9O9PZ1BXQFdAU+iRXQkPxJPKv6mHQFdAV0BXQF/tYVeOGFF8zN9322N3Dd30CAf067dRQtZdkxgWS3XJR06xMnjuPgwQPYv28vnLgj1uvZmWlU5XLI5bJIJZMCmGpsU7VA8vz8gqi9BDwqyREkE4IJrOPjY+ju7JFEafY6E2YJypGFmaoy4ZTQTQCn2sv0ai5D+/TIyIgEhTm2DY+0B8jra9askTTsdDYrSjAt2MeOHZU5yoRz7iMfVJcff/xxScOmVfu1116H48QwOLhewHB0bByFYhF/5+/8PTkmbsG244s9vUs9yUuQTIWcSjIhv+yqvmTauSuV5FtZrG+nIFc+X9mTvBKoZRJzNCc5TOHmMS6H5BCiqSQHgBsoSFYWbA8IXLFck6J544KWe8syEHdiSCbjqK7KoKujBbV1tUjSph5LYbps4NiFcfynV/YijzjKZkyAuMwbLoRk2Gw+R8BQOPah+1SSCck27l7XgbZFSF5QtQpoybYKSSvxL5N28q8/88hnTv6tL3S9Al0BXQFdAV2B91RAQ7K+KHQFdAV0BXQFdAVuU4GXXz6SLrmz/zAAft8N/CxbQqkgEhLFnuu78P0yLg0P45133sarr/4EiURcIHlyckKSqwlTvuvKFnK5Kukppm15YSEPt+yJMnxz6ibmC/OyfKTCEnq7OjoRj8UFsAmtVHSpCBOauVwU5EUVma/19vaKYqvSrS9LSBeV3fm5BVGjqURTbSb4dXR1YXX/Glnm8OF3cObMaXmN6jTXd+rUKZmrzNcJ48ePnxCr9v33PwDDsDB08SKmZ2bxhS/8qvRCsya0KYcdxosVVbCslORlkFwuid1aQbKaTxw9ltKqo/nGt0++rjx10Qio5VAtY6rlsWirXgTmpfnJAsOyH0uQzF2KepSDEJINwiqB1gQc20I6SUU/jdqaarS3tyJXW4dYOoOyFcepS1dx+Mwl7D9+HkUjDpczkQ0LPo/ZYM825ySb8E3O4VaQnDYKaM3Z2LKuA621FnKJMiwsyLVmwoBjWnnHiP9eykl876lHnhrSH15dAV0BXQFdgTtfAQ3Jd76meo26AroCugK6Ap+gCnzvpd3PGIb533m+v8UPghoJgSKuCLexi9XDjckJHD1yBN/5zl8hlUqI6sfnqPKyj3WB/b8GJAWayq0aieRKcjXHMk1MTmBmdgbpDAO9yqIG86uxrkFAmNZpPp/N5USdHhkdEQs1AZMQSqjld/YU8zn+zgTszs5OxOMJzM7MyQxn1yPgKdt4a1s7evv6pG/57NkzuHbtqijNhGIC+a5du2TbhGbC/fnzF+S1rVu3IZ3JYmz8Cubm5wWS6+obZLvlsoJe3khYSpYOATUIFnuSuX9Ukgm1qidZGoIVyC7aotUTt7NZL1eR1ZlYtFRL0vUSWEf8zadop15SlQnESzZslWytINkL06wl0TpUk3kujcCFI4BsIuFYyGVSAsh1DfWoa2xCuroWiKcxUwb2HD6JI2eGMTI5hxJsuIYtkBwYtFrb8iWQLNOkGMrlSk8yIfne9T1orjaQjZdgBgtC+OyAtgwrHzdj/zRrZH/wxBNPjH6CPmr6UHQFdAV0BT4yFdCQ/JE5FXpHdAV0BXQFdAU+ihX43vd+2mNY5qOwrd/1vGANk6MDUk30MHwUiwXpSf6Tf//vkErFBYhnZ6ZEYZX+5EJhMRyLEEmV2LZjqMpVCchev3Ed+UIeLa3NAmRMmuZYpkQsDsuwBdyYUs310WY9OnZZepEJ4Vzf6OioWKypFFNp5jqoPjN4i8sQqGlxptpM6/TEtUmUXBeJZEp6jvP5BQF+KtGrVv3/7d15sFzneef352y99+27Ahc7QGwEF1AUoY0iTUGiRZOSopnYpGM79rgclxyXK8rY47KnJpUa+J84k0k521SNrUqVnanJUlCckUxbi2WJ1EimZIsSKYkLSBA7cBfc/d7e+yyZ5zmngWua8sg2wG4S36vqulvfPqc/p1nCr5/3fZ79dt8vf/nLcscdd1ioX1palu9+97vWEExHGx08dLt0ul0LeD/5kz9l3a01YGqFWT/S6rFGuuyNhETHWmlH8HVZWJi3EK97krU9lv6d7e19gw7Urw/CfXL9mzf60GZbrw/Vf7UqnQbg9GdpNrdgbB2t++OfspCcheX0fon0dH5yFNqy61LgSDHvS6UQSK1alOmtUzK5dVry1THxy2NWNb680pSvfPPb8vLZyxI5gfQcTyINyLoH2bpZpyFZ52+nL6dYcm4s+agh20c8eeDewzJZjaTkt8VLmuI6iS23dmKnlfcKn6wFtT8+fvz43DD+N8M5IYAAAm91AULyW/0Kcv4IIIAAAjdV4Mknny3FfvOAI+7vxom8S6cb9UNyfylxL+zJ+fNn5PN/8qQ13FpZXpKNjVUZHa1JbaQqxULBmmNpQO033trYqFuHaw2xYRxKkAtsObPOStaQqvuMJ8YmxHXcrBJct7/XPcOtdsMqvNrpWn+mI6F0n7NWejUQ69camqenpy006890ubNVhasjFqp1v62GZD2+3lf3I+vfa1DW4P3iiy9a4y6tdGuQfPrpr9rSYw3eWjHWOcn69z/90z9je5s9L7BxV3rfNMRu/idGWtXV5dYLC1ctwPdDsgbQtCqfReofUEnefJF/UEjWJctvFJL7908D8vWQfG3cU3/sk+5D1jCszyGrOlunayt064irdJl1wRcp5V2plnKyfWrMGnWNjE+KUxwVKdRkoRnZEuvvnz4nc0urWnaWni7j1mDsF2w/so6O0iXqunbbIr+T2JzkQliXHSO+vP+dh2SyEqchWVrXQrIbu03fCX55x9iOP3nPe96zdFNf/Dw4AgggcIsKEJJv0QvP00YAAQQQ+OEFTn7hmfFCFP6LRJwPx4mzWxs+pSEw228bh7K8vCgvv/SCvPrKKblw4ZzMz81Y4M3nAinkcrK+sWFLpXWfr1ZSV1ZWpdlI9wl3e10buatVYk/HS9lM4Q3ZtWOXBJ4vq6saLhcsvOr9642NtAnYyIj4gW97kDXY6XJpDdgaemdnZ21Oslac9XgaHjWg655oDeCu50uprJ24c7bUWscz6e/1b/Q4+vf33HNU9u3bZ/ORv/KVr0ixWJKjR4/Kip7P4qI9xk/8xOMyMal/44mrXZqzkHs9JF9PwHqMNwrJNi7qDZZWv1ElOV36vKmSvOlfMv0jvX5P8/V9xZsryVn4tRCc7onWSrQ+tr6hYOHYbunSa8cLxPc8yWkVOXAsII/XSrJzelJqo6OSr9QkKY7LateTM3Or8tS3vi+zy2vS7HTFDVwJNYjr2Ce/JLpwWgPy9ZCsZ66V5EhKcVN21Hy5/96DMlmOpeh3xEs2heTEbQZe7hdHg9HPHz9+fPWHfxVzTwQQQACBH1aAkPzDSnE/BBBAAIFbVkCryU6u+Z/EkfMzSSwfjRPPWjanVUndxxpLFOte4racPXtGXjn1krz4wvdkeWXJuly3mg3b37t1yxa7aWhttzviOp6F0rmrc7K4tGjLoV1P9/PGFpQP3LZfSoWyjXTSIJx2x67JuXPnbB6yLuXWVc36tYZn7UStIU9Dsi7X1sq0fmg3a308vY9WjvX4+UJRKtURW06tAVwfX6vOulRcn4cu+T506JCF5KmprfIXf/EtqyofP37cqsaXr8xYNfnDH35ESuWKhGG6n1dDuQbm13ee1vPoL7feXEm2Zdrp2w2bAnb6UvublltfqxhvDsmb9iFf39t8PRinYTnbY2yNujYtsbbfRdeOq179JdnaHdz1c9YELZ9zpVLwZXKsKtNbxmTr1KjkiyVxcmWJi5PyyuVl+c6pC/LNF09LS7O864rn6TxorRoHkriFbE/y9ZCs8VxDct6NpCwt2Tmak/e944CMlyIpui3xkrY4ttzaETfxmp7n/UIxKn7+scceW79l/6PkiSOAAAI3UYCQfBNxeWgEEEAAgbeHwMmTJ7386PatTjf5ZJzIb2rjJa0ma6DUJddaedWgo6ObZmYuyauvvCzPP/dtubqgo5ma4mR7hHXvbSGftzCsASwX5K3Z1vLqstQbdavk6tJtbbKlwXZibFIKuXSPsQZhrTTr7bXXXrNjViplm+OrY5V0SbWGYg3C2vRLl3drZVmXY2to1u7W+tHfGxzk8raXWEP34uJiNgN5zLpzd7sda/ylVWcNzhpkFxaWZO/e2+TBBx+0pl9XFxatovzBD35IaqNjFgL1OWkVNg2w6T8x1KgfeLUhmO5JtpAc9WwftFWFNzXuen04/kHV5GsheNPjb/7b68uu9ShOtgw8rQ73O1n3Q/L1n+lS60givUWReNZPWt+0EAnyRSkU8zYTeaRSkKmJUdm6ZVxKhZx4uYKETl4WW6785Ytn5fnTl2S+3pWuGtgS7ciWojtuTiIJ0vFP9oaIb7+3kOykIXnE7crusYK89+h+GS32JO80xYuzkKxnk4bkf3Rg+sDn77nnnsbb478wngUCCCAwXAKE5OG6HpwNAggggMCQCiRJ4vzJF/785+JYfj1M5ICVBLPZyTrmSW9aAV5dXbKQ/PWvfVVWV5clDLs2MkiDqP6fru5P1mCoM5L173XfcKvTsrCro5b0sy5L1n3DE6MT4rm+NfrSv9FAq8FVl0L3xznp8uwrl69Yd+ypqUkLwXp/rQRrFVgrxxqQNzfu0uXWGhx1T7FWp/W+eh9tDFarVS1wX7hwwY6lIVu/X15etfM7ePCwTG2ZFtfzrMv1Qw99QCrVWhaK02Zd/cZY/ZnO/TC8trZ6bbl1FIXXGnf1l1v/rQKyNenKAvgbNey61i5bu5FfD8lp12oNw/3l1NnXVlmOJIxCC8j64L7j2U2ba5UrFalWKzIyUpFKOS+jo1WpjY6YT+QGstaK5aVzV+X5Vy/J2dkV6foanNOQ7HvanMwV0eXoTn5TSNbqctqZ23FiyTmhjAWR7JkoWnfrkXxX8tIQN2nZmw2uuImbeBu+6//cWH7si8ePH28P6X8unBYCCCDwlhYgJL+lLx8njwACCCDwZgp87kvffG+cJD/R6YQ/K+Ju0eG2oY4FsmqyI76n+4k7cvrVU/KnX/y8rK0vS9jTemJiIblSLsvE+LiF0uWlFWm12lY91vQc5AMLqfl8ThrNhly+fFm2T++wIb9aFdbgqx2utfmWft1v3KUhV2cia5V26/SU7WXWx9fvtUqtj5+OZ+pl45xGLAC3O2l36n5lWYOwhvCJiXFrqqVLunV5tf5MPy5dupIt6y7bXtq9+26Te995n7z//Q/a0u0w1PFPvoVGXW6tQbPf2ExDs36vIVn3P+ty780heXPjrv71/GsjnjYtpY5sifvfPDvZto2n056sGmx7jePY9gZf23N8rUlXko58ikPpRTr7OrLl3znXl5wfSM73ZXRs1EY9jY2PSqEYSL6Yl3yhIG6+KBudWC5dXZM/f/ZFuXh1Q9Y7iST5iiTatdtLxM9phV2XVPvi+kWJ9bPriutrl+t0/JNWknPSlcm8yL6pihy7c7eMBG3JJQ1xLCTrs/AiX3zdh/yzk8XJLx0/fjwdwM0HAggggMANFSAk31BOHgwBBBBA4O0s8KUvPVurh91jcRj/roijHa8taKYzerVamC6dvTo/I9/77nPy5S9/0SqnGo6bzYaM1mqyZWrKKrNrq+vSbKaNu9bW16QX9axSO1KrWojTYLx7xx7JBTnby9tvztWfg6x7ie3+IyO2nFqXae/evTOr+i5bcNZQreFKA6Ium9amYdoRW0OyLvXVPcn6eFpZ1hCvwbNYLIjnpWOqNCRrGNe/n5mZtSXDuty71e7J/gMH5b53vUvuOfoOKZZKVq0V3audfVg4tbXW6fJmfU6rqysyPz9nVW0NydrR2fYkb+pu/UYheXMjLv3960PyG73mNodkfTNDj68h2UY5afdq+5yelwZk/V2UhNljayvqWIpBXirFstSqIzJeq0qtptXksuRLBQmKeXGCvGjv6TOXF+SFVy/IS2dmpNlzJXRz0k1c8fQNg8AT8dOu2RaSg6JIoo27XNt/rk9eQ7L2uA6kI1MlV/ZPVeWdR7KQrJXkqGl7m13X7XniL2klOVwLv/LEE0+km6j5QAABBBC4oQKE5BvKyYMhgAACCLydBU6cOOHe8+4f3ec67r+Mo+T+JJGtIl5aCUzSvbWum0izVZerczPyhS/+iZw985q0W22p19evVZI1mNbrTel1exZadU/yRn3DgqyOgtJl2xok9+2+TYqFYtYNe8UCrQZfDdC6r1mXUuv3el/tcn3gwG0W+jRQX7x48VoVOJ1LHNr9a7URWV1ds6XSY+MT9phatdY90FqV1oq47q3WfcN6bvozDbvajbtQKFrQDiORg4cPWyX5tn0HpFgq2lzkOE6bmaVdv9NbGnBjO/7mkKzVWguI2X7kvzIw6g0acOmj9qvHGpI3f/8fC8nWoTrSpdR6S0NyOuqp3826X2UO08Dq6D5iR6qFsoxVa7JF34yoFKRSKti+5Fy5KOIH1phrZq0pL5y+JC+eviTL612J3bwkXk56cSxePi9u4EvsJjZyS2cje9q4SxtweWlITvcj6y8j8aUj02Vf9m8dkXsP78wqyU1x46Y4uqTf8Tuu412VRH7+8Ucff8rRbl58IIAAAgjccAFC8g0n5QERQAABBN7OAk8+9eykF7s/1et0n+iF0QO2qdT+3zQNymluiSTqdeU7z31LXn7pRTl39qzMzFyx8DVSrUrgB1ap1QqnNtdaWVuR1TVdRZtYkNOQqtXmPbv2WkhuNVsWlPsjnLQSrJVjP5tLrPuJc7lAbtu/z4KpLrnWxls601iXP2uVWKvN+vgaqnu90Jp2aUj2fU8uX76SjpzatdOCaH9PtFaR9f76oUvDy+WKTE1tkXyhJHfceZe84533ytTUtOTzuj3bFcu9WTjW0KzPt98BXJd7r6wsWyW51WqmFWQ37S79g6Le60c59UOy7inePO4pDczX1lanncfTGG0drK1SrAE51IZc6YgnrRzHUTr+Kf1ZaPOqdWyXvlFRKhakVh6RydqYbJ2ckFLek0LOFz/ni1coSDOKZX69KS9dmJeXz83KxbkVEa9ozbls77FOVs7lJPF9iXTfsQ5ZdgLxJGfn2l9unQ2eEseJxE86sq0ayIGtNbn30HapBB0Jkoa4cVu06ZvneC3XCWYTiX/hicee+Orb+b8znhsCCCAwSAFC8iD1OTYCCCCAwFtO4KmnEr8p35ps1dv/jSTOrziOdy3jaSiM454tndWv6xtrMnPlspw6dUq+8czXZW11VTzfk267I3EUWbjcvXu31Jt1aXfaUh2pWDVZq7jawbpSrljjLg2Suuxal2pPTE7I7MysjVoqlUtWtZ2dmbH9vpVqxUZN6f01hGvjLg25GoA1SOvf6NioK1dmpBeGtpd4cnJClpZW7P47d+6QcrlklekzZ87YcmutWOvv07FRBZmYmJJqdUTe+773y/sffFCKpbKNstLq6PUl1tle4Gy5tZ6PBv80JM9Ls6Vzm2PxrPq8aebxplfDDwrI1pm6H4GzmcwWxO1hbOH7tYBs04c1BGeV4zQk929pJTnJfhfFuhdZTQKp1vTNgEkZqdRkpFyVkXJZcq4rQeCJG+SkkyRyaWFRXjp7SV48PyfrXUdCyUu7m85T1tnTge9JTyvVriNOLi9RNhs5HY/l2HVV2zirJDtuKEHclu0jvhyc1pC8I52RrFXkqCOehmTXa/iufymK5Zd+8iM//u/fcv/xcMIIIIDAW0SAkPwWuVCcJgIIIIDA8AjoSKjCyK4fj+P4H0WRHI9FdKNpWjnVcqpWEbV6GGm36xU5f/6s/PGTfyQryyu2NFmrzPWNDRvVVK6UrSqsAWx6m1Zl8xZIdbn02Ni4BVsNsI16w8ZHaRDeWK9bI6mpyUmb3Xv5sjbuWrWl0Bp+m42GLanWGcy6XDoNgpHNRNYQfPbsOatYW+Mpz5X19Q07hv5eg7gGUZ2zrAE+lyvYYy2vrNiS6lptVHbt2i33v/8Befd73iuuH1hAtcApGuS0w3Xa6dv2JGuotdDekuXlJZm/elW6Ha2i6x5uxzpN2z9Gru1fTq+zheSsOHx9nFM2vmlT5VgDc1pFToN5+n16TA3I6ZLqtHJsDbvCKF1uHYa2BNwq2Y52oHYlyHlSrZVkdKwq4xNjUixWpVAoSz4oWLMyXWZeb/dkdmlFzs/My9mZOVnY6ErPyYloN+vYEccNbO+2Vfn1tLSirkZaNtevbdl0NiNZZydb22p9vUQSxA3ZMxbI4e1VuXPfFsl5obhJV9wk1KFR4rvues7LnfOc5Fc+/uGP//nw/BfBmSCAAAJvLwFC8tvrevJsEEAAAQTeJIGvfe17t9U77Ydbnd4/i5J4e5JIYI27dH2vxkXryaTjmFo2G/izn/mMLC8tWqMuDYiLi1dtH7A2ydJu0rmcL1unp+17rbpq9XfHjp22XHp1bU3m5+Yt7ObyOWk2WjI2PmYhWJdjz83PSafTlttuu80C9uLCojXasjnH2rwrM9Hva6OjcuniRfF8X4rlkrTaLdvDrH+n4W7L5JQtBdYxU7t377XgrGF+bn7BAqcG93vueYfcd+xdcvjIHVYV1eXKVkV2dYm1zhbWwKrhtx+SI2k06zbPWfdTR2HPQq16WUje9K+RzRXkWKvTm/Yi93+ny6f/yvgnC+VpsLYwbLesSpwFYp19rG9g6BsX6Z7k0IKy/mEhn5NyuSjVkZLURstSqelM5KLkChXx/aItk250IlneaMnc4rpcmL0qs4vLsrzekDgoSuwFkniBOK4vjqPzkL00CPfDsKtf6wtCB2uLvfGh+5O1uqw/s+DshpKL67J/KpAjOypycNe4+G7a0Mt3YnFjkcD1VkpB/hXHkV/72MOPfuNNeqlzGAQQQOCWEyAk33KXnCeMAAIIIHAjBJ566il/vZW/W1z57V4UvTOJZUqrqBrANKz1m1ZpGGs1G/KNb3xDLl+6KI36hgXIpcUFaTQ2LOguLy/Kyuqy/VzToy7D1VFQ+/cfEM9P9xRrpVerwnq7cP68jXTqj8RwQzoAACAASURBVIRKA64nt99+u0RhJMvLK9bBeuvWrbas++r8vJ2P7jHW29r6ulWwNWjn8nm7rwZ2bdSlXZ91D7QG5717b7OgrR/z84sS5PKya/duOf7Bh2X//oNWVe50exYAdW6yhmyt1mqYtzyowVX3BcehrK+ty9LSgiwtaNhOn2d/T3L/evz1ivH18HutupwkVgHW+Jjue9ZqtO47TivF1pzLZiGnj6r++gaCOqQdrXUPdHp8LXrrmwijtZFsvFNNCiUNuSLdXihBsSLiFaTTc+XVc5fk3OV5uTy/LJ3IlU4s0tPJxbm8iOdL4qXVYbuphwVmz8ZhuU6QhuF+IPZ1XrIutdbGXVpd1j3KkYXkA1s8uWNHSfbvGBPf078R8fQWJRI43mI5l/++uPJPP/ahH/vLG/E65jEQQAABBP66ACGZVwUCCCCAAAJ/R4EvfOGZ8TBxHugl0a8kiXxYA42GNS1/pt2e+12YYzl/4ZycOX1azp09I4uLC7KysiRxGMrOXTuswlyvb9j4J52r3Go2ZW1jXWq1Meso3Z9zPFobtWXWFy9csCCe072ucSQb6+v2/bZt2ySfL1o37bnZWdm1a5dVotfX1myfsX7Y8uqNDSlXSra/WSvL+nja2Ev3IOeC68u9R0fHbY+zhlId+7R167TcfffdcvxDPypbt26zANgLNRDbeCILiLq0WUOydslO/5GRLndeWFiwSvLqykoakDNzvW8KllaCdYm05Vv7fD0k63dpJ+y0QpzeN13mbTOOrYrcryQnEupy6/79bE90z95ASN18KRWLtqe7Ui5JuVS00Vf6poOns4vdNLyubLTk6uKaXJlblKW1pqw1u9LsxhLq2C+tHAc5ibRJmN7fS8c62WgnC8r9gJx+tgZvmZHjaSX5ekjW5daeheQNOTQdyB07S7Jv24gtAVcnXcDuxSJ5x5srBflvO777zz/6wUe+/Xd82fJnCCCAAAL/EQFCMi8RBBBAAAEE/o4COhLqoYceyq23g18Vx/k5iZNDYRy5Gt48x7PArOFRq7z1xoZVkk+/+oqcOfOaXLx4QTbW12R6eos063WJk0i2bZsWbRG9uroqly5fsqZY2txL97fqkudarWbVXg2c2uBLRzpphblfadYZxhqcdbTUytKydbfW+2inbG0GppVW/VhYuipBPmePpxVlrTRriNZQPVIdsU7Wp0+flpGRmlVEtelXq921yvYDD/6I7UWuVmsS6Vyj/jJiC7TZXmSr0mYROdEu0qEt39bz1FFYVlHVbcgWcvshOS392j7irCFXGg/T+2wOybpc3fZZx7GNdNLziLLQrJ+v/1z3H6dhO9177NhS50qlLNWRqnUa13Cs10gfM4wS6fYiu/UikbmFFZmdX5QrcwvSSzyJ3UDE1xFPro2AcnwNyYkk+lz1Z9nsY9cq3GlYTgOzLqv29B0Ku+mybK0kJ6LhOd2T7Lmh5JOGHNmWkzt2lWX31pL4maFGZV+XW4t7pZIrPhOF8tsff+yx5/6OL1v+DAEEEECAkMxrAAEEEEAAgZsr8MWnnr09iXsfj8L4RLvbK2gw0zCmYblfZdUz0L3HGxtr8tJLL8pTT31Fnnvu21LK561pl1YztaNytVKWTrstly5dkp27d1vI04CpwVmrwjoGSgOfBuKJiQn7mc45Xltbl8nJKQu7G+sbUl9ft9Cre4qtYVUcX2vc9erpV61ZmO5Lbrab0u107HG0Ej06OiZhL7TGYbfdtl9K5YpsbDTk3LnzcujwEfnIRz9qjbu0Yq0BWRt7aYE3nT+chmPbm93vPB3r6KWuPZ427tLxTzb+6Np+5WxPcjYzuV9JTv++H7T7wVnDse4rTp+PLk+3ztmxjs7qh+O0imznI441Mmt3OlIqla0rt74xMKJvDpRLkstr07HYlmPrEvNmqyuLS2syv7Aic/NL0gl147QvQb4knVCXVzsSu554VkHW7xPJFfLi+Bp+dV9xVk3WGcjZ/ux0b7KGZl8S7Wzt6VxtDcfatEs/62skbdxVcppy186i3LW7LNsn8uaouPqWgoVkx7tQyRWejqLodz7+6Me/d3Nf1Tw6AgggcOsKUEm+da89zxwBBBBA4AYJfPbrX68W2vn3ikT/tNFq3R1F8ZTuJdYlu/phy4Sts7EWikNZXlqWF1/4nrzyysvSaTVlYeGqrK2uWOirlItak5V6vSG79uyxKrTuMdZqbr8qrd2mS6WiBWUNf7qMWavHe/fslW63Y/efuXJFJicn7fjr6+sWkPV73WN8/sJZ8YNAKiNVC4i6H7nRaEq1UhHPC2x59cZGXQ4ePJTtO9bxTWty9J575NHHPiKlUsWWVuvT8v2cVUM13GYDo7NG1Rpy09FPGow19OsIrF6vkwbIzEWDddaTOl1KbfuYN3e33tytOtZNxhZsrWO1jXOKJdTqsVWlRXpRLJ1eT1qdjnR6YRrkC0XJ5/K2p9oPdIaxhvrQKuy6DDtdiq1zkkVa7UhanUi6kT4nvRKuxHrhvCC7+aLLpRNPl1k7thfblmfbMmtXnGt7k11JK8rZcmutHOvN06XcWUXZqsm2qFx8N7SQfHRPWe7eU5GtNd3TnC4v109+7EjO8c9VioUvJ5Hzv3z0kY++cINevjwMAggggMDrBAjJvCQQQAABBBC4AQJf+tLXdidu7rFGo/HzUZwcczQ9aXhKdKlvIomjlca0eZOGvMWFqzI3e1muzs/JK6delksXL1gnbF1urdVSXTKsTbK0sZYGZl1WrfuDdd/szMyMPY52ytYQrY27dI7ykcOHLThq6NVmXNoUTD90mbPe30ZAVcq2H3p0bEymtmyxZd4XL1yUpaVlC926PLjd7ljjrm3bd1hlWY87MjIqR99xr7zvfffbEuz+XmBt1pXuMNYuzfp809CrMVhDsj6n9fU1uXLliu271udmo6GyZdTpZ90r3N+/nY5ySkdAXV96bSOdtHqsI7ayJl3alEtnH2ujLg3Juie53etJs92RjUZDGq22jV4qlavWVMzOT0S6YSidbicLyaEdOx0f5UqcaMU3ED9Xsr/V56aP7QV5G3elITgNzRqI0yXW6S1bWr2peVfa5dpP9yTrY+mebQ3JiVplY6DStxjEc0IpuQ15574RC8kT5URcq66ny9K9xELya5VC6QuuE/3rxx7+By/dgJctD4EAAggg8AYChGReFggggAACCNxAgc88+dS/liT56ShJRmx5rXYwjrVWmC4H1tCTywWWq9rNupw/f06e/8635fy5s7YvVrs/1zfWrZq7Y9dOm2Vsc5IbDduPrMFXA7BWQTU0apjVYFwbqcmR2w/b0ty1tTWr3B46fMhGRPVDs46V0jqtH3iyfccO2bFzp3XRfvX0aatuHz58WIrFki3dPnXqlFWVK9URa9j1nvfdL3fccacttdY9tRaSI+1QnVXLtcGULjHXEJsk1nRKx2E1G3WrlOs+aq0op0Odri/H3hyS0yXW10Nyuj85a9KVheR+UNZu1fq8tXLcCyO7afitt9oWkNc26lJvtqSjw43T9tFpNV9vuhza3sPQm/4sbSUWxbq3WINwTsTNpTOO9T6eb13GrTGZNmTTq6lveOjvgiwE98OxhnENxtn4J31DwRUN3mmw1kqyLcPPQrV1QrcxTz0Lycf2j8rRPVUZyfcsJPf3bmtIDlz/1Eix+lnHjX7/0Q9+/JUb+LLloRBAAAEENgkQknk5IIAAAgggcAMF/viLX70/DpOfDKP4k7FWjcUTR7w07FkFVSvJUbpvN46kvrEm3372WXnl1EvSbDSskqwh+fLlSzIyWrMQqoFY9wxrSNY9tXNzc/a9joPSpcJaKdYAOjoyYpXlsNeTjXpd9u3bK+VyJa3mrq1bPNXfz87O2HLr6siIVKsVWVpaka4u1967x/Ya61Lrs2fPWHOu6kjaLOyRRx+TvXv3WSMxDX4WPEWXG/vX5hNrNTWtCGtNVp9fbFXk2ZkZC+69bscCaVoVTjtNp6OyrneivlZFTuJsCXU213hTSNal5emeZJFupMujO9JotmSj3pAN3Vvc7tgIJ12Gbea6rNmq+FlQ7neizkZIWWW7/zs/J4nn29JrfW6+H4gX6NJ5vZaOBWcL2Nqh2oJxWkVOP2u1Wm+BVZD1ew3LGpItIFtQduy8NJz7XpA2FMtCctltyrsOjsk9e6tS8dr2GrF/qCWJeIkrOTd4qVqs/LvEcf7NRx7+yKs38GXLQyGAAAIIEJJ5DSCAAAIIIHBzBL7+9a9XVzei42GU/GYvTo6IuGMaKq2KrJHHypYajHQZbTpDWKvIFy+ct9nJumd5YX5evv/Cd2VsYtxCpDbj0kCpHa31poFT9xb39xxraNYxUKO1qoUu3b+sjb60EZcG6X4TLf1al2u/9tprFpiLpZI9vi7n1srw9PS0hepWq2ONtrZt2y47du2SPXv2yn3HjsnkpC7fTsNxOqc4DckWei2QWjS256c3DcKrqyty6cJFaTYbNqvYxmRF4bWQrGGx31jsWrOvrOlXf6STPr6OulJDPc9ON7Q3B3RGc7PVlnqrZSFZv9bl1lpdtkCbVY/TkU6ZfX/fcFZVtvnF1nQrW/6sod/1RPuA63XzfM8anNn+cg30WUhOl0tvCspWOdZq8/WgrBVl3ZPsWdOu7HxcXb4dWyVZQ3L6WohtT7KG5Pcc0pA8YvuT+4279JXqJZ5Wkl8cKVX+MIqTf/uxD3/s9M15BfOoCCCAAAJUknkNIIAAAgggcIMF/uiLX93nSvCjrU7nE47jHnUcL9B9s7r8WIOWr92Qs3m/uk9ZZyPraKSrc7OyvLQkr51+Vb7xzWdkz57dEgS+LanWarEuwdZKsIZgXXatI6O0OqrLqbXx1J49u2zGsi5t1pCre4w1FOuH7m0eGx2VarUq586ds+/LlaqF6ZUVbagVysTEuO091s7Qs7NzcvvtR+Qd975D3nnfMSmXq7b0W5dg6zLrdM+w7US+NttYq7ZWLLfnpl2tezYD+vy589LtddKKqOtYwO1XkvshWZ+bfmyebaxcGoytQZc+XjbuSZdQ61Jqnfe8sroujWbTArO99aCNs6xSnAZdWzJtS6SzYG/LpHWJtN5HQ2/aldqWXvu6nDptsJXOMk73WdvvdRm1NunKlmanM4/1cYJro500VGswTivKQda0K60m2yxlq1inXno8T5d1J7G4ThqSKxqSD49bSC46jfTNhqwdmhd7kvOCF0aKlf/X8b3/88eO/9hrN/hly8MhgAACCGQChGReCggggAACCNxggaeeeqpQj/MTYSf89TiWx+JYDtlOXJsPrHtSNbKlo5LSymsiUdizTtcXzp+T73//e/KNbzwjO3fukCAf2IxlDcoaeHXu8ZVLl6waqzORC4W8dDpdKeTzsv/Afguvy8vLcu7cWdm6dauFVg3BGjRHRqoyVhuV+fmrtox6ciqtDKfjmZZtpJQuO9bArEH8kUd+zALyzl27bR+1NpzSUUu6BNkCpobYKJ0/nD2TNFCmSdkC8sLCvMxfnbNgrMuvLVTHOsIpXW6t99NO0/0ZztbkLFtabbOPY71F0ul2pd3pSqvdk8XVddt73Or0pNPuSagjodRRRyp5Onc4XVZte8KzYHptP3LWaMtmNdt65mwZtlaKrcqcE0f3JdtMYw3IaYhOl1Sny7KtYZcey75Ol56ne5dz17/2dSl1+vj6xkJ/ebZV4e1562go3ROtx48kcEKp5Try7oPj1rirKHULyXZfHa2VuBK4ue9OjNT+rYTeHz7yyCPnbvDLlodDAAEEECAk8xpAAAEEEEDg5gmcOHHCvfe9Dz8UhvF/msTyROLIqBZ0NZRqtVTHA2lA0q/TiqF2M3as67UuvT516mWrLq+ur9iSZQ2ZWgXWOcmXLlywUKlNt7SyrA259HF0ubR2vNaxTjOzMzYnWcOgVpb19zk/kMD3ZXFpWUZqo7J16zZr1HXhwkUL4Tt37bIu0NbNulaT97//Adm//4BVnLUa21/urE2sbOmxhtgo3V+rx7H9temQZFs2rnufry7M2/n3G3pplrWQnO1DTpda9wNzWknWn2llWQO4zjnWPdm65LzeaMlGsy3rzY60w9j2DVuo7i+l1gCuh+/vMb7WeTpdKp2G2fTrfoVYP19romVVZ60M6/PLAmxWcU4rx2mQtm7VVhnOvtbAbI240r3Ldh/fT+vs2fLsNKT3O1rrz/vNvfTSR+I5PRnNdeVdGpJ3V6yS7CSZi1aeY08CL/ft8ZHRP4gkevIjH/rIhZv36uWREUAAgVtbgEryrX39efYIIIAAAjdZ4DN//LWHE0c+GcXRsSSRKUkcX+uItry3Hzyj0DKchtMkCm3/7srKsjz//LfltTOnZW5u1oKkBtpisSBX569KqViwyrCGydm5OWvMValWbMyThtTVtTXZt2+PNfjSucle1m261+nI/NVFG4uke4z18eZm560affsdR2yJ9tSWrbJn717ZtWuPhXIbUpSFUQ3BtnzZqrxaGXbFy4JkbHuBE1tm3Wm35PKVS7K4uGCjn/Q+Vm3Omnb1Q3Kv280qq2nH68g+4m4v7LXDbtRtdzthq9VK1tZXS2vrjeJGs50PncDVZdF6S4NvWrG1yraNcjLgNAxnc4utgqvI/eqxq+fti6N7jq3TdbqXWBut2RxjG92Uju26PuZpU0jWSrUG4Cwg6/1tdrQe2yrM+riuPbaen+6v1jdIbNm2BXDfjq9vjiRJKJ6EMppPQ/JdGpKlaRVmK5DbzSrJfzlRG/+9yPH/9LHjxy/f5JcuD48AAgjcsgKE5Fv20vPEEUAAAQTeDIHPfvbrVcnF+/7DftoTSSwPxHE8ZQ2vdD+rp92gE4nDdFmtdU3W7s9JJL1eVxqNdZtpPDc/K9///gty+fJlq8qGnZ6MjY3K+MSYNQBbWFy0DtZTk1M2Kmp9fd1uU1umpFQqWsjSD23cpY2/zp+/YB23c9rJur4hzWZLSqWy3HPPUTl69B7Zu2+fjNTGbGm3Vk91+bWFumxskjaeSivgmh91IrLm0euzj7WSvb6xYh26l/TcWi17A0Dv0a8cW2BOYul2Orbf2Jp/pWOdlsMwutANw5fiOD7T7YVLnU47XN1YP1avN+9ptnuHu4lfCBPXi/oDpSy4pyOdFNDmG1uTraySa423rFZ/PTxnVeC063W/83W6T1iXW2vQTZt5pXuStVLcn4esx7KO2Vl12JZeWyU5ncVsFq4jvgVlDepOtpxcv/a11G1/b82/tPbsxBJ4iUyWY7lv/5jcvr0ouWi9n+ct/KeNu4KvT45N/o4bJs88/PDD82/G65djIIAAAreiACH5VrzqPGcEEEAAgTdV4Pd//6nC+JT3oSiJfzxJko8mkoxpdycbSWR7VK3D1PVzcjQ0az00km63Ixv1dZmZmbFl04tZUy4dF6UBSxtwaXCOwkh27txpe3dXV1Zkdm5WpqYmrUlYu9W2ZdZaJa5WR+T8hQuSyxVltDZm1VatUE9MTMqBgwdk7969MjE5KZ6fhlrrEm39xtLwp4Ex1FnIWdOutE9XmsI1ROteaa0ca7C/enVW1tfWpNvpZiFZ917rMuqw33E77vV6nTDsLUVRNJPEyZk4SU7FUXSuE/fmwk60lHTDRjNqxfV6Y9dGs7Or0wt3RU5+TyjunjiRPVES6+e8LW22Kq3uRdaz0mZdYg2zbH9xtm/4+rimtKFXugw7W4qtnahtTrJnf5825uqPd+rvS9Y9yHpLQ7Oj452yr72s+Vf/jY60CK0dwK1enC29Tvd2W3Mwu/56+ETyQSJTI57cu68mh6fz4ocaktNGb/ra0GnLgRt8ZbI29t+5sfv8ww8/vPSmvog5GAIIIHALCRCSb6GLzVNFAAEEEBiswJOf/+pjcZL8YhQlx6IkmZJYChbGLDBle3ytA3Y/t+lS3HTPrv5M9+ZqN+oXX3xRLl+8KKvZMmr9mVZot2/fbiOLdH/xa6dPy7bt2yxsLywuSD7I2dio0dqoLK+sysT4pOzctUfGxsdkbHRcxicmrfKsgVmXaGuo1NnJafjVvbbaYEy/S2xvsi4h1iXUusTaqsoi4vu+dDotWV5ekouXLsj6+qpVkaNeaOdlDcp6vSQMw2acRKsiyVIYxQtht3ex0+u8GoXJsxKGL37xi//f7BtdqQ984AP+hu+XN1a9w61e9652GB3tdbv3xHGyLRFnLHGcUdtUbGvCXYmzJdHXAm3WobrflCud9bxpj3IWsu1aXKskpxVfbQKW7inWPctZMLZ9xdnMaCdddq5LrF1X92R3bbSTHiJrlJ1Wjr2cJEm/8ZeGev2nWCyBn8j0aCDv2FeTg1tzEkQ611pddUG7Tlp2xXe9P52e2PLfrkfrr/7D4/9wdbCvZo6OAAIIvH0FCMlv32vLM0MAAQQQGDKBk888Uywtd/bHjvNPojh5KIrifValtWW6GiK1NpzO/NGKrQZcnaMcJ2kna63YamVZl2LrqCet0s7NzlnVWJt3aSOvIJezTtXf//735eCBA/Y42sQrDkPJ+b6UKxXZsmWrHDxwWA4cPCSj4+O2N1rTnHbP1v3EGgZL5YqF8rTrdNroypaGZ43GtGqsgVC7cqeV5vScdS/17OwVOX/+XLqMOook0ZuNhbKGXt1Ot3MqDntPh0n4ZznXf6HthxutMOw1RLo7Rbqf/vSn01L1X//4D/9uOeEcOPAXwVquFQRFKbhtGU385H1xFH+42+s9HMbJeJI4OelXhF1PYtv72+9ene431kpuf+6x2l+bh5yNttK1zlbptWCrATkb7WSh+PrNs1FPaUVY68qO6CzoSFwnEu3dpUVpvbTWzMyCuwZj7XadE1eXdetfRJG4biTbxnI2/ungdF7ySSNbTZDG5MDRxl3+57ZNbf3N9SS48PEHHtgYspc3p4MAAgi8bQQIyW+bS8kTQQABBBB4Kwg8+eSzJSeo3xf14kejSD4cxcld4np5C8nW+Vqrx2lQ1v2sWknWztZapU2X3uoIJtcadrXbbWnUG7YfWcOzhtJ8LiedTkfm5udltFaz4NpsNe3vNMrp4+iS61ptzDpcF4pFY9Nj2pii7Ou+pa0Ez/YeW9BNbAH29Y7WUS/dsytix71y5ZJcuXJFrl6dsxBtledeGIdh+EoSx99zRJ7vhd3zvTA612u1LzSbC4tPP/10OiT5b//h3HffJ/zl+LXtvbC3t9UJ97iet831vAPi+u/phfHuSKSmld/YUrwmVp13nM021uZf/W7UWgG2Ochaxs/GdfWXatuS6/4MZL1POgNZtL6bNWCzP9HKb9KTnJ/ISLUglXJOCgVffD+RXhhJuxNJvRVLGGnjM93TnHa41j3eenl3TBTkrj1V2b8luBaSNXZrtTnnBpLz/Ccnx7b/etRsXnnkkUcaf3su/gIBBBBA4IcRICT/MErcBwEEEEAAgRss8OST//7dsUSP9nrxR2LXPSCOO6bVSt2KrJ2jrSmWzvzVRbe2B1jDUtogS/cZ90claRBNs3O639fzNcyJ7VFO10df3y9sO2N1/JQuH7aqte4xtjJnFszTbsz6WO1OR4IgZwHYulhnjbksbKcDnrNArVVTx469srpic561G3ejURc/8JZF5GrY7V3udjvfjrvdZ5LE+ebUVHHlU5/6VLqW+wZ/PPjo41OLjc6RVqvzoUa7dySMk4OO698WiVOKHdfXCrLr59MGWlpl7jfzykY8pd2708Zb/ZFPFoj71X5bGp92qLYxUdbhWu+ub0LoaK+elEu+7No+IWOjJSmXAsnlRDrdUDbqoSythrLRCKXVjqQbpvuU9QFyeU92banInTvLsmfCkyDSQrH+Pt0HriE5cPw/2j49/Y+DKJi7//77WzeYjodDAAEEEMgECMm8FBBAAAEEEBiAwMmTJz0pTkxLmHwkSdyfFcd9QJff6tJa28jqiFWQNZDqMmoNt/1Kri7DDsN0CXOhkM+WRYcWajVQa2G3kM+nc4Z7Pbvlclr9TOcQW2XY5vemlVC9n45kstFO/ePoUGftSJ3NP95MZCE5W3qt4VAbcenYqrkrM3L58kVZXlnOlgrHX0ui5I96ndb/LdJaW1hYaD/99NP99H6z1B15/HH3jhfFc7f5Y/Vm64O9sPsbnVD2hbHUwsQR18/ZTSvK2tjL9izrzSrfaRV/8zxlDdTWLds6V2swzjpTWzMzDceJeFmH6nwukcmJkhw5vFvGR4tSKXmiP+uFjqw3HFlYEZmdW5fFpbqsbzQspOtM5VI5L/u21eT27QXZMSridlezin3atTvvBdq46zMTo2P/9Yq3svDE/U8Qkm/WK4jHRQCBW16AkHzLvwQAQAABBBAYlIB2vR4ZibZH4vxI4jiPxon8A8f1cv2OytoUq19N7IdVDca6ZLr/fbqfVZtFpY2/0g+tEaczfm12cBxdm1OsVer+8mi7p01ySiua+rhWobZZxroE+Ppxrv2Dwaqm+rhpB26tR7daDVleWpJL2kxsZeVio1F/TpLkS3ESnwmld046G+fuvPPO8MSJE2mHrzfp475PfCJYPTU/3Wn17hQvfyiW5D1R7DwUxTIZO27+WgOurDFXfx6yBecsENtn646dbi5Ow7NWj9Nu35qrnaQnroRSLIhUy55s31qTu+/aL+WCSD6IJZ/Tecc5ieKStLoVOXdpWS7PLMv8wpp0e5EtBS8WA9m7rSaHdhRlx5gjXm/dGnrpdfEcDck5nZP82enq1D/O5/PzVJLfpBcRh0EAgVtSgJB8S152njQCCCCAwDAJfOYzX93VCbvv7iXyhOe6x1zH3eVqRyitUSZp9bff/VqDsDbnSoNqIt1eT4KgXxHWplHpHmKtKOvSafu7/pPNmlL1Q7JWp9PO1OmSXg3F1pyrXyXO9hqn+5BtWFUawPuV5Ci0JmKrq8vthYWF5ZmZK2fareZ3e93eM51m54tjY97GzVpW/be8fs77Pvpfbl9uqjGY0wAAG6NJREFUrN7X7vY+0O0lW2NH9jmud1scO+PWslqDsi5j93yJdBl2NjIqHQOljdW043c6tklHTKm/3jw3FicJxZOuFHKRbJ2syJ5dk3LH7bul4GuztJ4Uc+qnS9crEsuYXJ7dkAszq3JxZkWWVzekG4aSz3uyZ8eoHNxZlh1jrrjhuu1x1mZg2t264Je0mvzklomdv1bN5WaOHTvW/FsacHcEEEAAgR9SgJD8Q0JxNwQQQAABBG6mwFNPPeWfX12tlOLCf++I+xOJyJgfFHQxr2PV3qxplp6DBloNv/29s/oz28Z8rZKcnWl/H/HrTtxC76Y9xv1f9x+z/3nz46X/YEirx+mW5Fg7WyfLy8vx1fm52avz83+5uDT/v3dbvec+/ek/mLuZVn/Px3be9/ivFhrrC4/1etEvNJrtd4s4tcT13MQP3K7nO13Xl9D2KvvWhToI8uK6OR2Glb5VYJXktIosSSi+F0vg9sSNG3Jg37QcPrBDdu+oSdEPpZiLpVryJA71AhVFnBHZaHlyZaElr11akTPnr0i92ZAgcGTvrnE5uKsq28Z8kXBdfL36thQgkUq+pkH5cxNjU7+5niR0t/57vgj4cwQQQOBvEiAk8/pAAAEEEEBgCASSJHE+9alP+WNjO28X139AvOTjkrj3JuJt0WqmzuC1MrHG02xfcRpis7CcNfW6NmT5Wk7OasDZ/+OnlWUtNVuqvha2rUVYFsTTz5rMrzcL007b1gQsG0vV6bSTZqO+uLi0/GS9vv719fX1761cXbi0uBisff7z/1tnCEh/4Ck8/vjj3gvr+S1umOxcrzfGKpXyAd8P7utEvR9txs6WtuPmEz+fNuvSZmqiFXZPdx5bRdnzA6vS23L2qCeeG4nvaUhuypGDO+XuI3vkwN4pybsd8aQtvtORvK97ivMiUpRmLycLq4mcn2vK8y+8Kqsb65LPuRawd0zmZLwikvM64iWROLrkXkNyYUwKQelLE6MT/zzpll4+fvxe5iQP84uMc0MAgbe0ACH5LX35OHkEEEAAgbejwMmTf7Tb8f0PRLFzV+J4d7hucNhz3e2OIyWrZNp+YA21WeDNOl9riE5n9vYTsero/XUj8aZAbWE3Dcq6x7Y/9ag/y9g+py2lsu7K6TEtICdR2Om0L3XazVebzebzly9f/kp9deWFf/Wv/oeZt+q1+OjP/eqOtUbrruV64/5mLDtCP7fbD/JHwzAeDWMnrxKJ6Or3nIguu7aGZ7oEWyvK2jG8K07SkZwfyuH92+Xu23fLoX1bZKSUSOB2RMK6FHO+dah2El86UV5Wm75cWQzl2edflvmFRXHdWI4c3C2To56MFEIp5WJx4kicUNudi4XkUq7y1OTElt/utZznjh8/tvhW9ea8EUAAgWEXICQP+xXi/BBAAAEEblmBkydP5kIZe3eSJD/jee6DjiS7XNcpOLaH1mYVpaObshFOFoNfF5LTMK2/SJt5WeU5bZ5theFry66zx0jn8urPdaG3Vk7T73vtThiGYSeOw+WllaU/azaaJ3/j137xC2+3i/NT/+R/nJxbWn13q9365eX1jUPtXjTleEHB8Qs5cXNe5PjSS1zRUVJa4c/lc9LrtiXsNaVccGXf7kk5vH+bHDkwLdOTRakWtRJcl5wTi06h9hNHeklO6t2CXF0T+c73TsuFi5ek027JXUf2y3jVlUq+J2Vd3R1FIpGIE7tSLY5JMVf++ujo2P+U950/f+973zv/drPn+SCAAALDIkBIHpYrwXkggAACCCDwOgFdgv3pT//ZSOw7W+Owuy0WeciJ5WOu5x7xPK/samMuGxnVb6nVXz6t1WStfqYJ2YrG1vHaIrIlZN1Tm3bI1t9nDbmsGVVaWda/0O7a2uk6isK43WpdjHrhV+I4/Gyr2z4btbozv/Zrv6hzkN9WH5/4xO8FF6LZ6ka9vn293RwJvOBIvpB/bK3RfE87craFiecmXl4SN5DESWctp5axeE5XJsdKcvvBHfKjH7hPSrlQcm5bijldit0RP4kk0DFckpNGryjLDV9On52Rl0+9Klfn5+TokYOyZTQn5VwoftIRT6+H/i92pVIci4uFkW+Oj078btfpfeVD999/5W0Fz5NBAAEEhkiAkDxEF4NTQQABBBBA4AcIOJ/73Ody8yudI74E7/YCd7fjOnsccfe5jnNQXLcmIrrhVdNvNss3nfnb72ytHastJGf7mq05l0bha6VmES8ba2RzmNPO1YtRFF2IovhUp9d5udNof+vswmt/OSpSP3HiRPh2v1qPnzzprT396vak1z02d3XlUFec3a6f3564/tEw9qZ7sZSixBN9s8LTLl5JV4oFV/bunpQP/cgx2TpZlJGSSM7vihu3xYt1n3EoiZOXdlyStXZOzpyfkxdeeFnmZ69YSJ4eK0hFR0b1GhaSdfyTm3gaknvFQvVbY9XRP0gS7wsPPfTuS293f54fAgggMCgBQvKg5DkuAggggAACf0eBEydOuHsOvONOR+If8dzgw65noXlMu0K52o7ZcXTWsu9o1ynHBjZpDy6rIr/+//iz5dqJ4zihm0g3EacTRWE7DHuNtu07bn+j1W58IecUT3/yk/+5Du+9ZT9+6p/9z1uj2L378tWVJ+rN8GirE26NxK85rlfW9teJjd0KZWK8JEfvvE2O3rVfdm6rie+2xU3aFpSdqCOJm5OelGW9nZOXXj0vp156VVYWr8o77jgk02N5qQShJN2G9dLWyr6G5HJxrFUqjDw7Vh39vxwn/NyDDz548Za9EDxxBBBA4CYLEJJvMjAPjwACCCCAwM0Q+J2TJ4ujdam4pWAkiKQau+6OJEnucxz3oOu6e13X2+G47hbHc8q6T9n2Fm+KyNf+AZAkEoVRO4rCpV4vfC3s9U7FEj9XyRf/vC29VqPVayx0V9bvGBvrPPHEE9HNeC5vlcc8ceIp/2LzbPGV1YtjcderSZDb7or/nzVb7Qdarc6BMIrE90VyeUeKRZH33/9OueuO26RWC8R3QvHdUHyJbLxUO8rLcl3kmW98Ry6cOy9xty33HT0iU1VPSl5HNEZb465Y9yQ7UimNr1WKI38xWh3/f8JQvnT8+Hsvv1XcOE8EEEDgrSZASH6rXTHOFwEEEEAAgdcJ6IzlhYWFkUYv2O077lTiehO+59Qcz6+6jhTE1Z5RTi6J47yIE4gkkeO6XSdxek4ivTiJ2r1erx52w4VmqzVfb3cv/8Ynf/7sptXamL9OQJdil19qVOeW1+9bXm8ebDfbRxwn+qBItDuRcMTxItm1e1oO7N8lhw/vk1qtJIW8Jzr0uhUmstEWmV9uyTe++R1ZmJ+Voi/yrqO3y3gplqLTlqIXiqshOUrESRypFsevlIrVpyfGt/4fdLfm5YgAAgjcXAFC8s315dERQAABBBAYqMDJkye9y5cv50ZGRorNZqHkee1CkkgvDJO267Zay8vLbREJT5w4EQ/0RN/CB9cK818sfWtPs976L1rd9n1h0rvN891tcdwtjE+MencfvUumt01JpVoWx/Wk3gllaaMjs1fX5aVTr0pzY1VqRU/efc8hGS/EUpCGFNyueEksbpxO76qWxr9bKlT+ZMvWHb+fS5KZY8eONd/CZJw6AgggMNQChOShvjycHAIIIIAAAn9/Ae2S/Vu/9Vv6//nutm3bnNnZQ8kddywkL730UnLixIm0tTUffx8B575PfMLPRdur02Pl7b1e732tdvOXG+32bVEU1gLfl7GpCRkdH5fK6Jg0upEsrLVkfmlDWu2O7VMeK/sWkqcqiRSlIX7USENyoiFZu1tX/10pXz65e3r3H953332hozO6+EAAAQQQuCkChOSbwsqDIoAAAggggMCtKPCrv3OyODN7fvvKevPeVrc15brugUIu/0CYyAHx/TEnl3fasSONXiLNjo7fiiVwIxkv53r33rVvabrqOEWnkXd79YKTRInvuCulfOm1wMv9m0JQeOrHP/rjugyeDwQQQACBmyhASL6JuDw0AggggAACCNy6Ar/3e88G31n63sFWu/2xmbmrRxvd3vbQcSqh4+3tJX6tF3uBOIkUA5HRSrBxz+G935oecdtlr51zwvqIE0cbvuddnBiZeC6Jks8/8fEnXrt1NXnmCCCAwJsnQEh+86w5EgIIIIAAAgjcYgKPP37SK9/5UjBzpu5tve3ghJfLHZ5fXvnV1Y3We1brnXHXdaWUc6RW9mdv37v9UzsmiqdHi3G76Cejnhe/7DnemdFgdPXRRx/tOY72uuYDAQQQQOBmCxCSb7Ywj48AAggggAACCIjIf/W/fi4vUh85d/HKnSsb7a2dbm9qtFp6xIs6u524s7R357Z/cduOsdeqJbddFsmNl0qr09PT9WPHjvUARAABBBB48wQIyW+eNUdCAAEEEEAAAQRM4MSJE+58/mCt0Vn7SGN9bU+rvtHcPlr79Lv2j87/0i/9EqGY1wk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fz/fMYucPikbyk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12" y="1280009"/>
            <a:ext cx="4479207" cy="25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1730">
            <a:off x="4164754" y="2785790"/>
            <a:ext cx="3284721" cy="246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970" y="1351280"/>
            <a:ext cx="4992624" cy="3413760"/>
          </a:xfrm>
        </p:spPr>
        <p:txBody>
          <a:bodyPr/>
          <a:lstStyle/>
          <a:p>
            <a:pPr algn="ctr"/>
            <a:r>
              <a:rPr lang="en-US" sz="6600" b="0" dirty="0">
                <a:latin typeface="Times New Roman" pitchFamily="18" charset="0"/>
                <a:cs typeface="Times New Roman" pitchFamily="18" charset="0"/>
              </a:rPr>
              <a:t>Basic Electronic Component 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23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4" y="1483360"/>
            <a:ext cx="5719695" cy="4389120"/>
          </a:xfrm>
        </p:spPr>
        <p:txBody>
          <a:bodyPr/>
          <a:lstStyle/>
          <a:p>
            <a:r>
              <a:rPr lang="en-US" sz="6600" b="0" dirty="0">
                <a:latin typeface="Times New Roman" pitchFamily="18" charset="0"/>
                <a:cs typeface="Times New Roman" pitchFamily="18" charset="0"/>
              </a:rPr>
              <a:t>Communication</a:t>
            </a:r>
            <a:endParaRPr lang="ar-EG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r="168"/>
          <a:stretch/>
        </p:blipFill>
        <p:spPr/>
      </p:pic>
    </p:spTree>
    <p:extLst>
      <p:ext uri="{BB962C8B-B14F-4D97-AF65-F5344CB8AC3E}">
        <p14:creationId xmlns:p14="http://schemas.microsoft.com/office/powerpoint/2010/main" val="2297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7" y="487680"/>
            <a:ext cx="10377420" cy="146304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37646" y="2829562"/>
            <a:ext cx="5259467" cy="3666066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487680"/>
            <a:ext cx="9450324" cy="146304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38307" y="2226735"/>
            <a:ext cx="2625974" cy="414991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702" y="177285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753" y="487679"/>
            <a:ext cx="5795008" cy="204825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02530" y="682752"/>
            <a:ext cx="4190238" cy="458419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11154" y="2887136"/>
            <a:ext cx="5795010" cy="36084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62" y="6358938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145629"/>
            <a:ext cx="9534703" cy="1674707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820" y="17780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12" y="-1919384"/>
            <a:ext cx="6064770" cy="3480332"/>
          </a:xfrm>
        </p:spPr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5169102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kakush\Kakush_Logo\png\logo-whit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50" y="4589585"/>
            <a:ext cx="1479233" cy="14792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| Drupal.or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229" r="16636" b="34732"/>
          <a:stretch/>
        </p:blipFill>
        <p:spPr bwMode="auto">
          <a:xfrm>
            <a:off x="4927909" y="4589585"/>
            <a:ext cx="1479233" cy="14792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cebook - log in or sign up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06" y="2081882"/>
            <a:ext cx="1508836" cy="15088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mium Vector | The vector image of the LinkedIn icon is a social networ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4825" r="4497" b="3983"/>
          <a:stretch/>
        </p:blipFill>
        <p:spPr bwMode="auto">
          <a:xfrm>
            <a:off x="2007347" y="2081882"/>
            <a:ext cx="1508836" cy="15101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94" y="108826"/>
            <a:ext cx="9534703" cy="18607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94" y="2151968"/>
            <a:ext cx="9534703" cy="3591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endParaRPr lang="en-US" dirty="0"/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Sensors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Actuators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  <a:endParaRPr lang="en-US" dirty="0"/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63040"/>
            <a:ext cx="5349240" cy="4389120"/>
          </a:xfrm>
        </p:spPr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Embedded System </a:t>
            </a:r>
            <a:endParaRPr lang="ar-EG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" t="971" r="6920" b="347"/>
          <a:stretch/>
        </p:blipFill>
        <p:spPr>
          <a:xfrm>
            <a:off x="6512560" y="1419015"/>
            <a:ext cx="4879340" cy="4822613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73611"/>
            <a:ext cx="9534703" cy="182033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37644" y="2159001"/>
            <a:ext cx="4547474" cy="3554306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26243" y="2159001"/>
            <a:ext cx="4547474" cy="3554306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48095"/>
            <a:ext cx="9534703" cy="170755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37644" y="2829562"/>
            <a:ext cx="9536072" cy="3666066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65" y="894915"/>
            <a:ext cx="808009" cy="6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5630"/>
            <a:ext cx="9361170" cy="1763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07" y="2158918"/>
            <a:ext cx="4546854" cy="3555021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55" y="2158918"/>
            <a:ext cx="4546854" cy="3555021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386" y="942551"/>
            <a:ext cx="6089766" cy="3487410"/>
          </a:xfrm>
        </p:spPr>
        <p:txBody>
          <a:bodyPr/>
          <a:lstStyle/>
          <a:p>
            <a:r>
              <a:rPr lang="en-US" sz="66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Environment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0" y="2446020"/>
            <a:ext cx="940820" cy="7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90" y="640080"/>
            <a:ext cx="4992624" cy="3413760"/>
          </a:xfrm>
        </p:spPr>
        <p:txBody>
          <a:bodyPr/>
          <a:lstStyle/>
          <a:p>
            <a:r>
              <a:rPr lang="en-US" sz="6600" b="0" dirty="0">
                <a:latin typeface="Times New Roman" pitchFamily="18" charset="0"/>
                <a:cs typeface="Times New Roman" pitchFamily="18" charset="0"/>
              </a:rPr>
              <a:t>Sensors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63040"/>
            <a:ext cx="5349240" cy="4389120"/>
          </a:xfrm>
        </p:spPr>
        <p:txBody>
          <a:bodyPr/>
          <a:lstStyle/>
          <a:p>
            <a:r>
              <a:rPr lang="en-US" sz="6600" b="0" dirty="0">
                <a:latin typeface="Times New Roman" pitchFamily="18" charset="0"/>
                <a:cs typeface="Times New Roman" pitchFamily="18" charset="0"/>
              </a:rPr>
              <a:t>Actuators </a:t>
            </a:r>
            <a:endParaRPr lang="ar-EG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r="168"/>
          <a:stretch/>
        </p:blipFill>
        <p:spPr/>
      </p:pic>
    </p:spTree>
    <p:extLst>
      <p:ext uri="{BB962C8B-B14F-4D97-AF65-F5344CB8AC3E}">
        <p14:creationId xmlns:p14="http://schemas.microsoft.com/office/powerpoint/2010/main" val="9177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Custom</PresentationFormat>
  <Paragraphs>76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Arduino Course </vt:lpstr>
      <vt:lpstr>Agenda</vt:lpstr>
      <vt:lpstr>Embedded System </vt:lpstr>
      <vt:lpstr>Navigating Q&amp;A sessions</vt:lpstr>
      <vt:lpstr>Engaging the audience</vt:lpstr>
      <vt:lpstr>Effective delivery techniques</vt:lpstr>
      <vt:lpstr>Arduino Environment</vt:lpstr>
      <vt:lpstr>Sensors </vt:lpstr>
      <vt:lpstr>Actuators </vt:lpstr>
      <vt:lpstr>Basic Electronic Component </vt:lpstr>
      <vt:lpstr>Communication</vt:lpstr>
      <vt:lpstr>Speaking impact </vt:lpstr>
      <vt:lpstr>Dynamic delivery</vt:lpstr>
      <vt:lpstr>Final tips &amp; takeaways</vt:lpstr>
      <vt:lpstr>Speaking engagement metrics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2023-12-12T16:04:07Z</dcterms:created>
  <dcterms:modified xsi:type="dcterms:W3CDTF">2024-07-26T09:30:13Z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