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0" r:id="rId11"/>
    <p:sldId id="291" r:id="rId12"/>
    <p:sldId id="292" r:id="rId13"/>
    <p:sldId id="295" r:id="rId14"/>
    <p:sldId id="294" r:id="rId15"/>
    <p:sldId id="298" r:id="rId16"/>
    <p:sldId id="296" r:id="rId17"/>
  </p:sldIdLst>
  <p:sldSz cx="11887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594" autoAdjust="0"/>
  </p:normalViewPr>
  <p:slideViewPr>
    <p:cSldViewPr snapToGrid="0">
      <p:cViewPr>
        <p:scale>
          <a:sx n="75" d="100"/>
          <a:sy n="75" d="100"/>
        </p:scale>
        <p:origin x="-1200" y="-144"/>
      </p:cViewPr>
      <p:guideLst>
        <p:guide orient="horz" pos="2304"/>
        <p:guide pos="3744"/>
      </p:guideLst>
    </p:cSldViewPr>
  </p:slideViewPr>
  <p:outlineViewPr>
    <p:cViewPr>
      <p:scale>
        <a:sx n="33" d="100"/>
        <a:sy n="33" d="100"/>
      </p:scale>
      <p:origin x="0" y="489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1143000"/>
            <a:ext cx="501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C79249-FDC0-364D-A734-AE1DE1605D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876800"/>
            <a:ext cx="11887200" cy="24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3537B6D-42A5-F449-2691-321A167F7C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645"/>
            <a:ext cx="11887200" cy="7318847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07" y="248441"/>
            <a:ext cx="6919510" cy="4085472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BA2A58C-57B7-834C-8F5C-3299322411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430890" y="220895"/>
            <a:ext cx="1677205" cy="1235419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487680"/>
            <a:ext cx="9450324" cy="14630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38307" y="2226735"/>
            <a:ext cx="2625974" cy="41499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0993" y="2226737"/>
            <a:ext cx="6562018" cy="41499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9F46B00-4AE8-52A2-6926-FC2F5DD1FA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05" y="0"/>
            <a:ext cx="11889505" cy="73152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0753" y="487679"/>
            <a:ext cx="5795008" cy="2048256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02530" y="682752"/>
            <a:ext cx="4190238" cy="4584192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1722938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410754" y="2886797"/>
            <a:ext cx="5795010" cy="3608831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BA2A58C-57B7-834C-8F5C-3299322411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430890" y="220895"/>
            <a:ext cx="1677205" cy="1235419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145629"/>
            <a:ext cx="9534703" cy="1674707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306" y="2223825"/>
            <a:ext cx="9534703" cy="3591267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8AD52EA-B01E-8D38-D87A-BF7EB5B58A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-1"/>
            <a:ext cx="11887202" cy="7322449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10" y="269388"/>
            <a:ext cx="6064770" cy="3480332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8309" y="3931668"/>
            <a:ext cx="6064770" cy="3114146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C10D125-AB73-D276-4947-94204736A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9894" y="108826"/>
            <a:ext cx="9534703" cy="1860709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9894" y="2151968"/>
            <a:ext cx="9534703" cy="3591269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C10D125-AB73-D276-4947-94204736A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1463040"/>
            <a:ext cx="5349240" cy="438912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3852" y="1246295"/>
            <a:ext cx="4388048" cy="482261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C10D125-AB73-D276-4947-94204736A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5010" y="487680"/>
            <a:ext cx="4992624" cy="341376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5008" y="3901440"/>
            <a:ext cx="4992624" cy="195072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1632" y="1234373"/>
            <a:ext cx="4388048" cy="482261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EDB282-8288-C81F-52B5-048A3E80C9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3"/>
            <a:ext cx="11903601" cy="73152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48095"/>
            <a:ext cx="9534703" cy="1707557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6936" y="2829562"/>
            <a:ext cx="9536072" cy="3666065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1163" y="6780110"/>
            <a:ext cx="1564566" cy="389467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5FBCE6F-2AA9-31FE-8148-33B480735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1887200" cy="73152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06" y="189393"/>
            <a:ext cx="6089766" cy="3487410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8306" y="3725757"/>
            <a:ext cx="6089766" cy="973707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4DB56B5-5DD7-95E3-52B2-EDC4B3F130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145630"/>
            <a:ext cx="9361170" cy="1763596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307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26155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A0E8D4A-B13C-C7EE-5E27-278124A127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5"/>
            <a:ext cx="11887198" cy="73151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73611"/>
            <a:ext cx="9534703" cy="1820334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38307" y="2158918"/>
            <a:ext cx="4546854" cy="3555021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26155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EDB282-8288-C81F-52B5-048A3E80C9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1903601" cy="73152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7" y="487680"/>
            <a:ext cx="10377420" cy="14630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36937" y="2829562"/>
            <a:ext cx="5260084" cy="366606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=""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4973" y="1544320"/>
            <a:ext cx="4108661" cy="4494944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1163" y="6780110"/>
            <a:ext cx="1564566" cy="389467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7" y="406400"/>
            <a:ext cx="111442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7" y="1947334"/>
            <a:ext cx="11144250" cy="464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1106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qossay.rida?mibextid=JRoKGi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qossayrida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png"/><Relationship Id="rId10" Type="http://schemas.openxmlformats.org/officeDocument/2006/relationships/hyperlink" Target="https://www.linkedin.com/in/qossay-rida-3aa3b81a1" TargetMode="External"/><Relationship Id="rId4" Type="http://schemas.openxmlformats.org/officeDocument/2006/relationships/hyperlink" Target="https://github.com/qossayrida/kakush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873" y="-2271023"/>
            <a:ext cx="6919510" cy="4085472"/>
          </a:xfrm>
        </p:spPr>
        <p:txBody>
          <a:bodyPr/>
          <a:lstStyle/>
          <a:p>
            <a:r>
              <a:rPr lang="en-US" dirty="0" smtClean="0"/>
              <a:t>PID Algorithm</a:t>
            </a:r>
            <a:endParaRPr lang="en-US" dirty="0"/>
          </a:p>
        </p:txBody>
      </p:sp>
      <p:pic>
        <p:nvPicPr>
          <p:cNvPr id="1026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141" y="1280009"/>
            <a:ext cx="1211356" cy="10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487680"/>
            <a:ext cx="9450324" cy="146304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38307" y="2226735"/>
            <a:ext cx="2625974" cy="414991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702" y="177285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753" y="487679"/>
            <a:ext cx="5795008" cy="204825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02530" y="682752"/>
            <a:ext cx="4190238" cy="458419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11154" y="2887136"/>
            <a:ext cx="5795010" cy="36084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262" y="6358938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6" y="145629"/>
            <a:ext cx="9534703" cy="1674707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pic>
        <p:nvPicPr>
          <p:cNvPr id="2050" name="Picture 2" descr="C:\Users\user\Downloads\0_6qwQPLegKNIOW_Et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912" y="2344114"/>
            <a:ext cx="7737315" cy="392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820" y="17780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612" y="-1919384"/>
            <a:ext cx="6064770" cy="3480332"/>
          </a:xfrm>
        </p:spPr>
        <p:txBody>
          <a:bodyPr/>
          <a:lstStyle/>
          <a:p>
            <a:r>
              <a:rPr lang="en-US" dirty="0"/>
              <a:t>Contact us</a:t>
            </a:r>
            <a:endParaRPr lang="en-US" dirty="0"/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141" y="5169102"/>
            <a:ext cx="1211356" cy="10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kakush\Kakush_Logo\png\logo-white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50" y="4589585"/>
            <a:ext cx="1479233" cy="147923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| Drupal.org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3229" r="16636" b="34732"/>
          <a:stretch/>
        </p:blipFill>
        <p:spPr bwMode="auto">
          <a:xfrm>
            <a:off x="4927909" y="4589585"/>
            <a:ext cx="1479233" cy="147923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acebook - log in or sign up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06" y="2081882"/>
            <a:ext cx="1508836" cy="15088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remium Vector | The vector image of the LinkedIn icon is a social networ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4825" r="4497" b="3983"/>
          <a:stretch/>
        </p:blipFill>
        <p:spPr bwMode="auto">
          <a:xfrm>
            <a:off x="2007347" y="2081882"/>
            <a:ext cx="1508836" cy="15101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94" y="108826"/>
            <a:ext cx="9534703" cy="186070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94" y="2151968"/>
            <a:ext cx="9534703" cy="3591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1463040"/>
            <a:ext cx="5349240" cy="438912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2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010" y="487680"/>
            <a:ext cx="4992624" cy="341376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008" y="3901440"/>
            <a:ext cx="4992624" cy="19507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6" y="48095"/>
            <a:ext cx="9534703" cy="170755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37644" y="2829562"/>
            <a:ext cx="9536072" cy="3666066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65" y="894915"/>
            <a:ext cx="808009" cy="67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306" y="189393"/>
            <a:ext cx="6089766" cy="3487410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306" y="3725757"/>
            <a:ext cx="6089766" cy="973707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00" y="2446020"/>
            <a:ext cx="940820" cy="7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145630"/>
            <a:ext cx="9361170" cy="1763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07" y="2158918"/>
            <a:ext cx="4546854" cy="3555021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55" y="2158918"/>
            <a:ext cx="4546854" cy="3555021"/>
          </a:xfrm>
        </p:spPr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6" y="73611"/>
            <a:ext cx="9534703" cy="182033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37644" y="2159001"/>
            <a:ext cx="4547474" cy="3554306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26243" y="2159001"/>
            <a:ext cx="4547474" cy="3554306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7" y="487680"/>
            <a:ext cx="10377420" cy="1463040"/>
          </a:xfrm>
        </p:spPr>
        <p:txBody>
          <a:bodyPr/>
          <a:lstStyle/>
          <a:p>
            <a:r>
              <a:rPr lang="en-US" dirty="0"/>
              <a:t>Speaking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37646" y="2829562"/>
            <a:ext cx="5259467" cy="3666066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</Words>
  <Application>Microsoft Office PowerPoint</Application>
  <PresentationFormat>Custom</PresentationFormat>
  <Paragraphs>71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PID Algorithm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 </vt:lpstr>
      <vt:lpstr>Dynamic delivery</vt:lpstr>
      <vt:lpstr>Final tips &amp; takeaways</vt:lpstr>
      <vt:lpstr>Speaking engagement metrics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2023-12-12T16:04:07Z</dcterms:created>
  <dcterms:modified xsi:type="dcterms:W3CDTF">2024-07-26T05:52:48Z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