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96" r:id="rId7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1200" y="-144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13" y="-2353336"/>
            <a:ext cx="6919510" cy="4085472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PID Algorithm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ownloads\095ab152-bccc-41d2-9bfb-141ab96594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0" y="58115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6552" y="6746240"/>
            <a:ext cx="308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Qossay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9547" y="1711696"/>
            <a:ext cx="441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Proportional Integral Derivative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user\Downloads\0_6qwQPLegKNIOW_Et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27" y="2182628"/>
            <a:ext cx="4820587" cy="24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</vt:lpstr>
      <vt:lpstr>PID Algorithm</vt:lpstr>
      <vt:lpstr>Agenda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2024-07-30T07:54:10Z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