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8" y="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xampp\htdocs\project-folder\Final_assignment\population-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xampp\htdocs\project-folder\Final_assignment\population-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2006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</c:f>
              <c:numCache>
                <c:formatCode>#,##0</c:formatCode>
                <c:ptCount val="1"/>
                <c:pt idx="0">
                  <c:v>786149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Population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20CE-4703-8F89-721280775A9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2007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</c:f>
              <c:numCache>
                <c:formatCode>#,##0</c:formatCode>
                <c:ptCount val="1"/>
                <c:pt idx="0">
                  <c:v>799185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Population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20CE-4703-8F89-721280775A9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2008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Sheet1!$B$4</c:f>
              <c:numCache>
                <c:formatCode>#,##0</c:formatCode>
                <c:ptCount val="1"/>
                <c:pt idx="0">
                  <c:v>808001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Population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20CE-4703-8F89-721280775A9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2009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Sheet1!$B$5</c:f>
              <c:numCache>
                <c:formatCode>#,##0</c:formatCode>
                <c:ptCount val="1"/>
                <c:pt idx="0">
                  <c:v>815358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Population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20CE-4703-8F89-721280775A9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2010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Sheet1!$B$6</c:f>
              <c:numCache>
                <c:formatCode>#,##0</c:formatCode>
                <c:ptCount val="1"/>
                <c:pt idx="0">
                  <c:v>805235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Population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20CE-4703-8F89-721280775A9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2011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Sheet1!$B$7</c:f>
              <c:numCache>
                <c:formatCode>#,##0</c:formatCode>
                <c:ptCount val="1"/>
                <c:pt idx="0">
                  <c:v>815672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Population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5-20CE-4703-8F89-721280775A9C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2012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Sheet1!$B$8</c:f>
              <c:numCache>
                <c:formatCode>#,##0</c:formatCode>
                <c:ptCount val="1"/>
                <c:pt idx="0">
                  <c:v>828816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Population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6-20CE-4703-8F89-721280775A9C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2013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Sheet1!$B$9</c:f>
              <c:numCache>
                <c:formatCode>#,##0</c:formatCode>
                <c:ptCount val="1"/>
                <c:pt idx="0">
                  <c:v>839280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Population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7-20CE-4703-8F89-721280775A9C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2014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Sheet1!$B$10</c:f>
              <c:numCache>
                <c:formatCode>#,##0</c:formatCode>
                <c:ptCount val="1"/>
                <c:pt idx="0">
                  <c:v>850424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Population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20CE-4703-8F89-721280775A9C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2015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Sheet1!$B$11</c:f>
              <c:numCache>
                <c:formatCode>#,##0</c:formatCode>
                <c:ptCount val="1"/>
                <c:pt idx="0">
                  <c:v>862004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Population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9-20CE-4703-8F89-721280775A9C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2016</c:v>
                </c:pt>
              </c:strCache>
            </c:strRef>
          </c:tx>
          <c:spPr>
            <a:pattFill prst="narHorz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Sheet1!$B$12</c:f>
              <c:numCache>
                <c:formatCode>#,##0</c:formatCode>
                <c:ptCount val="1"/>
                <c:pt idx="0">
                  <c:v>870887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Population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A-20CE-4703-8F89-721280775A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23818536"/>
        <c:axId val="523814928"/>
      </c:barChart>
      <c:catAx>
        <c:axId val="523818536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814928"/>
        <c:crosses val="autoZero"/>
        <c:auto val="1"/>
        <c:lblAlgn val="ctr"/>
        <c:lblOffset val="100"/>
        <c:tickLblSkip val="1"/>
        <c:noMultiLvlLbl val="0"/>
      </c:catAx>
      <c:valAx>
        <c:axId val="52381492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818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704806826171294"/>
          <c:y val="0.93019046301689323"/>
          <c:w val="0.81315988827480601"/>
          <c:h val="6.06221625493721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Yearly  311 complains for</a:t>
            </a:r>
            <a:r>
              <a:rPr lang="en-US" b="1" baseline="0" dirty="0"/>
              <a:t> homeless concerns in </a:t>
            </a:r>
          </a:p>
          <a:p>
            <a:pPr>
              <a:defRPr b="1"/>
            </a:pPr>
            <a:r>
              <a:rPr lang="en-US" b="1" baseline="0" dirty="0"/>
              <a:t>San Francisco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Sheet1!$A$30:$A$38</c:f>
              <c:numCache>
                <c:formatCode>General</c:formatCod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numCache>
            </c:numRef>
          </c:cat>
          <c:val>
            <c:numRef>
              <c:f>Sheet1!$B$30:$B$38</c:f>
              <c:numCache>
                <c:formatCode>General</c:formatCode>
                <c:ptCount val="9"/>
                <c:pt idx="0">
                  <c:v>6061</c:v>
                </c:pt>
                <c:pt idx="1">
                  <c:v>6075</c:v>
                </c:pt>
                <c:pt idx="2">
                  <c:v>5892</c:v>
                </c:pt>
                <c:pt idx="3">
                  <c:v>6711</c:v>
                </c:pt>
                <c:pt idx="4">
                  <c:v>9570</c:v>
                </c:pt>
                <c:pt idx="5">
                  <c:v>12630</c:v>
                </c:pt>
                <c:pt idx="6">
                  <c:v>18216</c:v>
                </c:pt>
                <c:pt idx="7">
                  <c:v>30008</c:v>
                </c:pt>
                <c:pt idx="8">
                  <c:v>39448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C4-479F-8EBF-2E80EAD33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46824"/>
        <c:axId val="493451088"/>
      </c:barChart>
      <c:catAx>
        <c:axId val="493446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451088"/>
        <c:crosses val="autoZero"/>
        <c:auto val="1"/>
        <c:lblAlgn val="ctr"/>
        <c:lblOffset val="100"/>
        <c:noMultiLvlLbl val="0"/>
      </c:catAx>
      <c:valAx>
        <c:axId val="49345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446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66FF2A-E222-4BCF-9369-FE1D8376A47F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CDC62D7-D06E-4038-A39A-7E1EB314D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FF2A-E222-4BCF-9369-FE1D8376A47F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2D7-D06E-4038-A39A-7E1EB314D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2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FF2A-E222-4BCF-9369-FE1D8376A47F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2D7-D06E-4038-A39A-7E1EB314D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FF2A-E222-4BCF-9369-FE1D8376A47F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2D7-D06E-4038-A39A-7E1EB314D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1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FF2A-E222-4BCF-9369-FE1D8376A47F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2D7-D06E-4038-A39A-7E1EB314D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FF2A-E222-4BCF-9369-FE1D8376A47F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2D7-D06E-4038-A39A-7E1EB314D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FF2A-E222-4BCF-9369-FE1D8376A47F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2D7-D06E-4038-A39A-7E1EB314D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1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FF2A-E222-4BCF-9369-FE1D8376A47F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2D7-D06E-4038-A39A-7E1EB314D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FF2A-E222-4BCF-9369-FE1D8376A47F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62D7-D06E-4038-A39A-7E1EB314D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2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6FF2A-E222-4BCF-9369-FE1D8376A47F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CDC62D7-D06E-4038-A39A-7E1EB314D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66FF2A-E222-4BCF-9369-FE1D8376A47F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CDC62D7-D06E-4038-A39A-7E1EB314D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59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C66FF2A-E222-4BCF-9369-FE1D8376A47F}" type="datetimeFigureOut">
              <a:rPr lang="en-US" smtClean="0"/>
              <a:t>11-Apr-18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CDC62D7-D06E-4038-A39A-7E1EB314D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14A4-F52E-4ABB-BEBC-601CE158C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err="1"/>
              <a:t>Homelessness</a:t>
            </a:r>
            <a:r>
              <a:rPr lang="is-IS" dirty="0"/>
              <a:t> </a:t>
            </a:r>
            <a:r>
              <a:rPr lang="is-IS" dirty="0" err="1"/>
              <a:t>in</a:t>
            </a:r>
            <a:r>
              <a:rPr lang="is-IS" dirty="0"/>
              <a:t> </a:t>
            </a:r>
            <a:br>
              <a:rPr lang="is-IS" dirty="0"/>
            </a:br>
            <a:r>
              <a:rPr lang="is-IS" dirty="0"/>
              <a:t>San Francisco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E4770-6DC4-444E-9579-2E0060E56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0C045-86C0-4F39-9CF6-18561849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172" y="3998403"/>
            <a:ext cx="6192795" cy="270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6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EDAD-CB0E-4A59-AA7B-1D7D8197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err="1">
                <a:solidFill>
                  <a:schemeClr val="bg1"/>
                </a:solidFill>
              </a:rPr>
              <a:t>Population</a:t>
            </a:r>
            <a:r>
              <a:rPr lang="is-IS" dirty="0">
                <a:solidFill>
                  <a:schemeClr val="bg1"/>
                </a:solidFill>
              </a:rPr>
              <a:t> </a:t>
            </a:r>
            <a:r>
              <a:rPr lang="is-IS" dirty="0" err="1">
                <a:solidFill>
                  <a:schemeClr val="bg1"/>
                </a:solidFill>
              </a:rPr>
              <a:t>growth</a:t>
            </a:r>
            <a:r>
              <a:rPr lang="is-IS" dirty="0">
                <a:solidFill>
                  <a:schemeClr val="bg1"/>
                </a:solidFill>
              </a:rPr>
              <a:t> </a:t>
            </a:r>
            <a:r>
              <a:rPr lang="is-IS" dirty="0" err="1">
                <a:solidFill>
                  <a:schemeClr val="bg1"/>
                </a:solidFill>
              </a:rPr>
              <a:t>in</a:t>
            </a:r>
            <a:r>
              <a:rPr lang="is-IS" dirty="0">
                <a:solidFill>
                  <a:schemeClr val="bg1"/>
                </a:solidFill>
              </a:rPr>
              <a:t> San Francisco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925A-08ED-4D64-B195-BA89EF3D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4844EC-4EC7-4DB2-BCCB-3237B9B1D9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750473"/>
              </p:ext>
            </p:extLst>
          </p:nvPr>
        </p:nvGraphicFramePr>
        <p:xfrm>
          <a:off x="1490129" y="1751232"/>
          <a:ext cx="7930888" cy="4287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430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3D07-0D53-41F1-8ABC-7ECDE709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err="1">
                <a:solidFill>
                  <a:schemeClr val="bg1"/>
                </a:solidFill>
              </a:rPr>
              <a:t>Homeless</a:t>
            </a:r>
            <a:r>
              <a:rPr lang="is-IS" dirty="0">
                <a:solidFill>
                  <a:schemeClr val="bg1"/>
                </a:solidFill>
              </a:rPr>
              <a:t> </a:t>
            </a:r>
            <a:r>
              <a:rPr lang="is-IS" dirty="0" err="1">
                <a:solidFill>
                  <a:schemeClr val="bg1"/>
                </a:solidFill>
              </a:rPr>
              <a:t>Population</a:t>
            </a:r>
            <a:r>
              <a:rPr lang="is-IS" dirty="0">
                <a:solidFill>
                  <a:schemeClr val="bg1"/>
                </a:solidFill>
              </a:rPr>
              <a:t> </a:t>
            </a:r>
            <a:r>
              <a:rPr lang="is-IS" dirty="0" err="1">
                <a:solidFill>
                  <a:schemeClr val="bg1"/>
                </a:solidFill>
              </a:rPr>
              <a:t>in</a:t>
            </a:r>
            <a:r>
              <a:rPr lang="is-IS" dirty="0">
                <a:solidFill>
                  <a:schemeClr val="bg1"/>
                </a:solidFill>
              </a:rPr>
              <a:t> San Francisco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8632-702B-4C1C-B371-FC1EDE16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DE322-3E3F-404D-8E58-E6DE6149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99" y="1688738"/>
            <a:ext cx="7804263" cy="49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5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3D07-0D53-41F1-8ABC-7ECDE709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8632-702B-4C1C-B371-FC1EDE16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DC6FE8B-A076-4B16-B6B7-542F744DD0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331836"/>
              </p:ext>
            </p:extLst>
          </p:nvPr>
        </p:nvGraphicFramePr>
        <p:xfrm>
          <a:off x="2743200" y="901800"/>
          <a:ext cx="7704000" cy="52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58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3D07-0D53-41F1-8ABC-7ECDE709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>
                <a:solidFill>
                  <a:schemeClr val="bg1"/>
                </a:solidFill>
              </a:rPr>
              <a:t>The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8632-702B-4C1C-B371-FC1EDE16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4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3D07-0D53-41F1-8ABC-7ECDE709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err="1">
                <a:solidFill>
                  <a:schemeClr val="bg1"/>
                </a:solidFill>
              </a:rPr>
              <a:t>Genre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8632-702B-4C1C-B371-FC1EDE16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is-IS" dirty="0"/>
              <a:t> </a:t>
            </a:r>
            <a:r>
              <a:rPr lang="is-IS" dirty="0" err="1"/>
              <a:t>Animation</a:t>
            </a:r>
            <a:endParaRPr lang="is-IS" dirty="0"/>
          </a:p>
          <a:p>
            <a:pPr>
              <a:buFont typeface="Courier New" panose="02070309020205020404" pitchFamily="49" charset="0"/>
              <a:buChar char="o"/>
            </a:pPr>
            <a:endParaRPr lang="is-IS" dirty="0"/>
          </a:p>
          <a:p>
            <a:pPr>
              <a:buFont typeface="Courier New" panose="02070309020205020404" pitchFamily="49" charset="0"/>
              <a:buChar char="o"/>
            </a:pPr>
            <a:r>
              <a:rPr lang="is-IS" dirty="0"/>
              <a:t> </a:t>
            </a:r>
            <a:r>
              <a:rPr lang="is-IS" dirty="0" err="1"/>
              <a:t>Annotated</a:t>
            </a:r>
            <a:r>
              <a:rPr lang="is-IS" dirty="0"/>
              <a:t> </a:t>
            </a:r>
            <a:r>
              <a:rPr lang="is-IS" dirty="0" err="1"/>
              <a:t>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9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3D07-0D53-41F1-8ABC-7ECDE709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8632-702B-4C1C-B371-FC1EDE16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is-IS" dirty="0"/>
              <a:t> 311 </a:t>
            </a:r>
            <a:r>
              <a:rPr lang="is-IS" dirty="0" err="1"/>
              <a:t>cases</a:t>
            </a:r>
            <a:r>
              <a:rPr lang="is-IS" dirty="0"/>
              <a:t> </a:t>
            </a:r>
            <a:r>
              <a:rPr lang="is-IS" dirty="0" err="1"/>
              <a:t>in</a:t>
            </a:r>
            <a:r>
              <a:rPr lang="is-IS" dirty="0"/>
              <a:t> San Fransisco from 2008 </a:t>
            </a:r>
            <a:r>
              <a:rPr lang="is-IS" dirty="0" err="1"/>
              <a:t>until</a:t>
            </a:r>
            <a:r>
              <a:rPr lang="is-IS" dirty="0"/>
              <a:t> </a:t>
            </a:r>
            <a:r>
              <a:rPr lang="is-IS" dirty="0" err="1"/>
              <a:t>today</a:t>
            </a:r>
            <a:endParaRPr lang="is-IS" dirty="0"/>
          </a:p>
          <a:p>
            <a:pPr marL="0" lvl="2" indent="0">
              <a:buNone/>
            </a:pPr>
            <a:r>
              <a:rPr lang="is-IS" i="0" dirty="0"/>
              <a:t>	</a:t>
            </a:r>
            <a:r>
              <a:rPr lang="is-IS" i="0" dirty="0" err="1"/>
              <a:t>Initially</a:t>
            </a:r>
            <a:r>
              <a:rPr lang="is-IS" i="0" dirty="0"/>
              <a:t> </a:t>
            </a:r>
          </a:p>
          <a:p>
            <a:pPr marL="0" lvl="2" indent="0">
              <a:buNone/>
            </a:pPr>
            <a:r>
              <a:rPr lang="is-IS" i="0" dirty="0"/>
              <a:t>		2.87 </a:t>
            </a:r>
            <a:r>
              <a:rPr lang="is-IS" i="0" dirty="0" err="1"/>
              <a:t>million</a:t>
            </a:r>
            <a:r>
              <a:rPr lang="is-IS" i="0" dirty="0"/>
              <a:t> rows, 964,6 MB </a:t>
            </a:r>
            <a:r>
              <a:rPr lang="is-IS" i="0" dirty="0" err="1"/>
              <a:t>and</a:t>
            </a:r>
            <a:r>
              <a:rPr lang="is-IS" i="0" dirty="0"/>
              <a:t> 19 </a:t>
            </a:r>
            <a:r>
              <a:rPr lang="is-IS" i="0" dirty="0" err="1"/>
              <a:t>columns</a:t>
            </a:r>
            <a:endParaRPr lang="is-IS" i="0" dirty="0"/>
          </a:p>
          <a:p>
            <a:pPr marL="0" lvl="2" indent="0">
              <a:buNone/>
            </a:pPr>
            <a:r>
              <a:rPr lang="is-IS" i="0" dirty="0"/>
              <a:t>	</a:t>
            </a:r>
            <a:r>
              <a:rPr lang="is-IS" i="0" dirty="0" err="1"/>
              <a:t>After</a:t>
            </a:r>
            <a:r>
              <a:rPr lang="is-IS" i="0" dirty="0"/>
              <a:t> </a:t>
            </a:r>
            <a:r>
              <a:rPr lang="is-IS" i="0" dirty="0" err="1"/>
              <a:t>removing</a:t>
            </a:r>
            <a:r>
              <a:rPr lang="is-IS" i="0" dirty="0"/>
              <a:t> </a:t>
            </a:r>
            <a:r>
              <a:rPr lang="is-IS" i="0" dirty="0" err="1"/>
              <a:t>irrelevant</a:t>
            </a:r>
            <a:r>
              <a:rPr lang="is-IS" i="0" dirty="0"/>
              <a:t> </a:t>
            </a:r>
            <a:r>
              <a:rPr lang="is-IS" i="0" dirty="0" err="1"/>
              <a:t>data</a:t>
            </a:r>
            <a:endParaRPr lang="is-IS" i="0" dirty="0"/>
          </a:p>
          <a:p>
            <a:pPr marL="0" lvl="2" indent="0">
              <a:buNone/>
            </a:pPr>
            <a:r>
              <a:rPr lang="is-IS" i="0" dirty="0"/>
              <a:t>		~145.000 rows, 147 MB, 5 </a:t>
            </a:r>
            <a:r>
              <a:rPr lang="is-IS" i="0" dirty="0" err="1"/>
              <a:t>columns</a:t>
            </a:r>
            <a:endParaRPr lang="is-IS" i="0" dirty="0"/>
          </a:p>
          <a:p>
            <a:pPr marL="0" lvl="2" indent="0">
              <a:buNone/>
            </a:pPr>
            <a:r>
              <a:rPr lang="is-IS" i="0" dirty="0"/>
              <a:t>	Link </a:t>
            </a:r>
          </a:p>
          <a:p>
            <a:pPr marL="0" lvl="2" indent="0">
              <a:buNone/>
            </a:pPr>
            <a:r>
              <a:rPr lang="is-IS" i="0" dirty="0"/>
              <a:t>		https://data.sfgov.org/City-Infrastructure/311-Cases/vw6y-z8j6</a:t>
            </a:r>
          </a:p>
          <a:p>
            <a:pPr marL="0" lvl="2" indent="0">
              <a:buNone/>
            </a:pPr>
            <a:r>
              <a:rPr lang="is-IS" i="0" dirty="0"/>
              <a:t>		</a:t>
            </a:r>
            <a:endParaRPr lang="is-IS" dirty="0"/>
          </a:p>
          <a:p>
            <a:pPr>
              <a:buFont typeface="Courier New" panose="02070309020205020404" pitchFamily="49" charset="0"/>
              <a:buChar char="o"/>
            </a:pPr>
            <a:r>
              <a:rPr lang="is-IS" dirty="0"/>
              <a:t> </a:t>
            </a:r>
            <a:r>
              <a:rPr lang="is-IS" dirty="0" err="1"/>
              <a:t>Annotated</a:t>
            </a:r>
            <a:r>
              <a:rPr lang="is-IS" dirty="0"/>
              <a:t> </a:t>
            </a:r>
            <a:r>
              <a:rPr lang="is-IS" dirty="0" err="1"/>
              <a:t>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7917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372</TotalTime>
  <Words>40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Courier New</vt:lpstr>
      <vt:lpstr>Metropolitan</vt:lpstr>
      <vt:lpstr>Homelessness in  San Francisco</vt:lpstr>
      <vt:lpstr>Population growth in San Francisco</vt:lpstr>
      <vt:lpstr>Homeless Population in San Francisco</vt:lpstr>
      <vt:lpstr>PowerPoint Presentation</vt:lpstr>
      <vt:lpstr>The Project</vt:lpstr>
      <vt:lpstr>Genre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Homelessness in  San Francisco</dc:title>
  <dc:creator>Sigurbjörn Jónsson</dc:creator>
  <cp:lastModifiedBy>Sigurbjörn Jónsson</cp:lastModifiedBy>
  <cp:revision>10</cp:revision>
  <dcterms:created xsi:type="dcterms:W3CDTF">2018-04-10T16:57:07Z</dcterms:created>
  <dcterms:modified xsi:type="dcterms:W3CDTF">2018-04-11T19:29:52Z</dcterms:modified>
</cp:coreProperties>
</file>