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f1108d9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f1108d9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f1108d9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f1108d9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associated software we used Robodk to make and sim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f1108d9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f1108d9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f1108d9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f1108d9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f1108d9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6f1108d9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qg6fKLTIdoxhEkpMT71cKmpaxyCmK-7D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uMjmz4Y3bMXc1b4KgODMjtVi_ntFUx8p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FhbLN8mSN09CpRhfhZ-buF-xSfbB7VcT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rAVwdwoa3rUkJYJvIxebyEmOpEk_mlY5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_PGa2VyyBE4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drive.google.com/file/d/1gzxbWkGeldqiY4td6K18awVIuogRfe7-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Deburring Framework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Jones and Quoa Xiong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Use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framework is targeted at machinists and manufacturing companies. Burrs are created during machining operation. This framework will guide the deburring operation occuring in the post machining phase. </a:t>
            </a:r>
            <a:endParaRPr/>
          </a:p>
        </p:txBody>
      </p:sp>
      <p:pic>
        <p:nvPicPr>
          <p:cNvPr id="142" name="Google Shape;142;p14" title="Intended-us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Software and Hardware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Associated Software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RoboDK - to make robot and simulate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SolidWorks - used a phone case as object to deburr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Associated Hardware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Omron Adept Viper 650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Deburring tool</a:t>
            </a:r>
            <a:endParaRPr/>
          </a:p>
        </p:txBody>
      </p:sp>
      <p:pic>
        <p:nvPicPr>
          <p:cNvPr id="149" name="Google Shape;149;p15" title="slide 3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8200" y="80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33475" y="1740450"/>
            <a:ext cx="7428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2955663" y="1740450"/>
            <a:ext cx="8544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RoboDK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157650" y="1740450"/>
            <a:ext cx="12741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Omron Adept Viper 650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888575" y="1740450"/>
            <a:ext cx="11223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Deburred Part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976275" y="1510500"/>
            <a:ext cx="1979400" cy="1139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762">
            <a:off x="3804800" y="1667550"/>
            <a:ext cx="1353000" cy="825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1160300" y="1874850"/>
            <a:ext cx="1407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 Software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774375" y="1874850"/>
            <a:ext cx="1316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Transmit Code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539463" y="1874850"/>
            <a:ext cx="1241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Run Program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/>
          <p:nvPr/>
        </p:nvSpPr>
        <p:spPr>
          <a:xfrm rot="720">
            <a:off x="6456625" y="1667525"/>
            <a:ext cx="1431900" cy="825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6" title="System-Arc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Architecture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148575" y="1797500"/>
            <a:ext cx="7428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2297700" y="3927050"/>
            <a:ext cx="10062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4145925" y="2278600"/>
            <a:ext cx="12741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Omron Adept Viper 650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615100" y="693800"/>
            <a:ext cx="11223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Deburring tool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/>
          <p:nvPr/>
        </p:nvSpPr>
        <p:spPr>
          <a:xfrm rot="2700000">
            <a:off x="594238" y="2642819"/>
            <a:ext cx="1979192" cy="113914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rot="-2928015">
            <a:off x="3080099" y="3019135"/>
            <a:ext cx="1286652" cy="82511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-2211775">
            <a:off x="5281130" y="1386455"/>
            <a:ext cx="1476240" cy="825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 rot="4342938">
            <a:off x="7236257" y="1655147"/>
            <a:ext cx="1469945" cy="82505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7680150" y="2777650"/>
            <a:ext cx="1122300" cy="67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7" title="Hardware-arch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 title="deburring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313" y="381738"/>
            <a:ext cx="5840024" cy="43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 title="last slide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0600" y="1881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