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E4AC-AD5A-4980-B069-EE7DE5F1B4A4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B551F-EFB0-4A25-8A36-11A9D540A5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92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551F-EFB0-4A25-8A36-11A9D540A55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3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1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04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63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8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12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4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8A61-1C0D-4992-8966-589163F0F07D}" type="datetimeFigureOut">
              <a:rPr kumimoji="1" lang="ja-JP" altLang="en-US" smtClean="0"/>
              <a:t>2013/3/11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3340-75BA-46EB-9CED-E3F013840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6149"/>
            <a:ext cx="4968552" cy="673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5536" y="692696"/>
            <a:ext cx="304602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薬のチェックは命の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r>
              <a:rPr kumimoji="1" lang="en-US" altLang="ja-JP" dirty="0" smtClean="0"/>
              <a:t>No49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p67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表に誤植があり</a:t>
            </a:r>
            <a:endParaRPr lang="en-US" altLang="ja-JP" dirty="0" smtClean="0"/>
          </a:p>
          <a:p>
            <a:r>
              <a:rPr kumimoji="1" lang="ja-JP" altLang="en-US" dirty="0" smtClean="0"/>
              <a:t>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>
                <a:effectLst/>
              </a:rPr>
              <a:t>夕</a:t>
            </a:r>
            <a:r>
              <a:rPr lang="ja-JP" altLang="en-US" dirty="0" smtClean="0">
                <a:effectLst/>
              </a:rPr>
              <a:t>　の列の　</a:t>
            </a:r>
            <a:r>
              <a:rPr lang="en-US" altLang="ja-JP" b="1" dirty="0" smtClean="0">
                <a:effectLst/>
              </a:rPr>
              <a:t>2</a:t>
            </a:r>
            <a:r>
              <a:rPr lang="ja-JP" altLang="en-US" b="1" dirty="0" smtClean="0">
                <a:effectLst/>
              </a:rPr>
              <a:t>行目以下</a:t>
            </a:r>
            <a:r>
              <a:rPr lang="ja-JP" altLang="en-US" dirty="0" smtClean="0">
                <a:effectLst/>
              </a:rPr>
              <a:t>が、</a:t>
            </a:r>
            <a:endParaRPr lang="en-US" altLang="ja-JP" dirty="0" smtClean="0">
              <a:effectLst/>
            </a:endParaRPr>
          </a:p>
          <a:p>
            <a:r>
              <a:rPr lang="ja-JP" altLang="en-US" dirty="0" smtClean="0">
                <a:effectLst/>
              </a:rPr>
              <a:t>すべて１行ずつ、下にずれて</a:t>
            </a:r>
            <a:endParaRPr lang="en-US" altLang="ja-JP" dirty="0" smtClean="0">
              <a:effectLst/>
            </a:endParaRPr>
          </a:p>
          <a:p>
            <a:r>
              <a:rPr lang="ja-JP" altLang="en-US" dirty="0" smtClean="0">
                <a:effectLst/>
              </a:rPr>
              <a:t>いました。 </a:t>
            </a:r>
            <a:endParaRPr lang="en-US" altLang="ja-JP" dirty="0" smtClean="0">
              <a:effectLst/>
            </a:endParaRPr>
          </a:p>
          <a:p>
            <a:r>
              <a:rPr lang="ja-JP" altLang="en-US" dirty="0"/>
              <a:t>正しく</a:t>
            </a:r>
            <a:r>
              <a:rPr lang="ja-JP" altLang="en-US" dirty="0" smtClean="0"/>
              <a:t>は、右のように、</a:t>
            </a:r>
            <a:r>
              <a:rPr lang="ja-JP" altLang="en-US" dirty="0" smtClean="0">
                <a:effectLst/>
              </a:rPr>
              <a:t>これら</a:t>
            </a:r>
            <a:endParaRPr lang="en-US" altLang="ja-JP" dirty="0" smtClean="0">
              <a:effectLst/>
            </a:endParaRPr>
          </a:p>
          <a:p>
            <a:r>
              <a:rPr lang="ja-JP" altLang="en-US" dirty="0" smtClean="0">
                <a:effectLst/>
              </a:rPr>
              <a:t>をすべて</a:t>
            </a:r>
            <a:r>
              <a:rPr lang="ja-JP" altLang="en-US" dirty="0" smtClean="0"/>
              <a:t>１</a:t>
            </a:r>
            <a:r>
              <a:rPr lang="ja-JP" altLang="en-US" dirty="0" smtClean="0">
                <a:effectLst/>
              </a:rPr>
              <a:t>行ずつ上にあげて</a:t>
            </a:r>
            <a:endParaRPr lang="en-US" altLang="ja-JP" dirty="0" smtClean="0">
              <a:effectLst/>
            </a:endParaRPr>
          </a:p>
          <a:p>
            <a:r>
              <a:rPr lang="ja-JP" altLang="en-US" dirty="0" smtClean="0"/>
              <a:t>お読みください。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372200" y="1196752"/>
            <a:ext cx="446214" cy="324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6358033" y="1052736"/>
            <a:ext cx="4603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6588224" y="1037049"/>
            <a:ext cx="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画面に合わせる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RH</dc:creator>
  <cp:lastModifiedBy>RH</cp:lastModifiedBy>
  <cp:revision>2</cp:revision>
  <cp:lastPrinted>2013-03-11T07:26:18Z</cp:lastPrinted>
  <dcterms:created xsi:type="dcterms:W3CDTF">2013-03-11T07:07:14Z</dcterms:created>
  <dcterms:modified xsi:type="dcterms:W3CDTF">2013-03-11T07:32:21Z</dcterms:modified>
</cp:coreProperties>
</file>