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405fbfb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405fbfb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405fbfb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405fbfb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405fbfb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405fbfb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405fbfbb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405fbfbb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405fbfbb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405fbfbb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405fbfbb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405fbfbb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405fbfbb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405fbfbb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405fbfbb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405fbfbb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Administrativetools subsystem</a:t>
            </a:r>
            <a:endParaRPr sz="3900"/>
          </a:p>
        </p:txBody>
      </p:sp>
      <p:sp>
        <p:nvSpPr>
          <p:cNvPr id="135" name="Google Shape;135;p13"/>
          <p:cNvSpPr txBox="1"/>
          <p:nvPr/>
        </p:nvSpPr>
        <p:spPr>
          <a:xfrm>
            <a:off x="93900" y="3496725"/>
            <a:ext cx="7689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Mohammed Qasabah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Mazen Al-ammari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Mohammed Al-howshbi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Mohanned Shaaf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463" y="1177075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page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350" y="1374450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375" y="1417325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Judge dashboard page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211400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175" y="944000"/>
            <a:ext cx="7088074" cy="398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1580625" y="389575"/>
            <a:ext cx="492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Admin Dashboard page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viwer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50" y="1348700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