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86" r:id="rId7"/>
    <p:sldId id="262" r:id="rId8"/>
    <p:sldId id="263" r:id="rId9"/>
    <p:sldId id="264" r:id="rId10"/>
    <p:sldId id="258" r:id="rId11"/>
    <p:sldId id="282" r:id="rId12"/>
    <p:sldId id="278" r:id="rId13"/>
    <p:sldId id="272"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215" autoAdjust="0"/>
  </p:normalViewPr>
  <p:slideViewPr>
    <p:cSldViewPr snapToGrid="0">
      <p:cViewPr varScale="1">
        <p:scale>
          <a:sx n="67" d="100"/>
          <a:sy n="67" d="100"/>
        </p:scale>
        <p:origin x="452" y="44"/>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10/13/2021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7.xml"/><Relationship Id="rId5" Type="http://schemas.openxmlformats.org/officeDocument/2006/relationships/image" Target="../media/image38.jpg"/><Relationship Id="rId4" Type="http://schemas.openxmlformats.org/officeDocument/2006/relationships/image" Target="../media/image3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877733" y="1122362"/>
            <a:ext cx="7693331" cy="2479675"/>
          </a:xfrm>
        </p:spPr>
        <p:txBody>
          <a:bodyPr>
            <a:normAutofit fontScale="90000"/>
          </a:bodyPr>
          <a:lstStyle/>
          <a:p>
            <a:pPr algn="ctr"/>
            <a:r>
              <a:rPr lang="en-ZM" dirty="0"/>
              <a:t>Project One</a:t>
            </a:r>
            <a:br>
              <a:rPr lang="en-ZM" dirty="0"/>
            </a:br>
            <a:br>
              <a:rPr lang="en-ZM" dirty="0"/>
            </a:br>
            <a:r>
              <a:rPr lang="en-GB" dirty="0"/>
              <a:t>Electronics Home</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334759" y="4211638"/>
            <a:ext cx="5486400" cy="1655762"/>
          </a:xfrm>
        </p:spPr>
        <p:txBody>
          <a:bodyPr>
            <a:normAutofit/>
          </a:bodyPr>
          <a:lstStyle/>
          <a:p>
            <a:pPr algn="ctr"/>
            <a:r>
              <a:rPr lang="en-US" sz="3200" b="0" i="0" dirty="0">
                <a:solidFill>
                  <a:srgbClr val="000000"/>
                </a:solidFill>
                <a:effectLst/>
                <a:latin typeface="Courier New" panose="02070309020205020404" pitchFamily="49" charset="0"/>
              </a:rPr>
              <a:t>created by</a:t>
            </a:r>
            <a:r>
              <a:rPr lang="en-001" sz="3200" b="0" i="0" dirty="0">
                <a:solidFill>
                  <a:srgbClr val="000000"/>
                </a:solidFill>
                <a:effectLst/>
                <a:latin typeface="Courier New" panose="02070309020205020404" pitchFamily="49" charset="0"/>
              </a:rPr>
              <a:t>:</a:t>
            </a:r>
            <a:r>
              <a:rPr lang="en-US" sz="3200" b="0" i="0" dirty="0">
                <a:solidFill>
                  <a:srgbClr val="000000"/>
                </a:solidFill>
                <a:effectLst/>
                <a:latin typeface="Courier New" panose="02070309020205020404" pitchFamily="49" charset="0"/>
              </a:rPr>
              <a:t> Team AFHE</a:t>
            </a:r>
            <a:endParaRPr lang="en-001" sz="3200" b="0" i="0" dirty="0">
              <a:solidFill>
                <a:srgbClr val="000000"/>
              </a:solidFill>
              <a:effectLst/>
              <a:latin typeface="Courier New" panose="02070309020205020404" pitchFamily="49" charset="0"/>
            </a:endParaRPr>
          </a:p>
          <a:p>
            <a:endParaRPr lang="en-001" sz="3200" dirty="0">
              <a:solidFill>
                <a:srgbClr val="000000"/>
              </a:solidFill>
              <a:latin typeface="Courier New" panose="02070309020205020404" pitchFamily="49" charset="0"/>
            </a:endParaRPr>
          </a:p>
          <a:p>
            <a:pPr algn="ctr"/>
            <a:r>
              <a:rPr lang="en-ZM" sz="3200" dirty="0">
                <a:solidFill>
                  <a:srgbClr val="000000"/>
                </a:solidFill>
                <a:latin typeface="Courier New" panose="02070309020205020404" pitchFamily="49" charset="0"/>
              </a:rPr>
              <a:t>21.10.10</a:t>
            </a:r>
            <a:endParaRPr lang="en-001" sz="32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a:blip r:embed="rId2"/>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001" dirty="0" err="1"/>
              <a:t>Fatemah</a:t>
            </a:r>
            <a:r>
              <a:rPr lang="en-001" dirty="0"/>
              <a:t> </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US" noProof="1"/>
              <a:t>F</a:t>
            </a:r>
            <a:r>
              <a:rPr lang="en-001" noProof="1"/>
              <a:t>ront  End Developer</a:t>
            </a:r>
            <a:endParaRPr lang="en-US" dirty="0"/>
          </a:p>
        </p:txBody>
      </p:sp>
      <p:pic>
        <p:nvPicPr>
          <p:cNvPr id="20" name="Picture Placeholder 19">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a:blip r:embed="rId3"/>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001" noProof="1"/>
              <a:t>Abderhman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001" noProof="1"/>
              <a:t>Programming </a:t>
            </a:r>
            <a:endParaRPr lang="en-US" dirty="0"/>
          </a:p>
        </p:txBody>
      </p:sp>
      <p:pic>
        <p:nvPicPr>
          <p:cNvPr id="22" name="Picture Placeholder 21">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a:blip r:embed="rId4"/>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001" noProof="1"/>
              <a:t>Esam</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001" noProof="1"/>
              <a:t>UI/UX Developer</a:t>
            </a:r>
            <a:endParaRPr lang="en-ZA" dirty="0"/>
          </a:p>
        </p:txBody>
      </p:sp>
      <p:pic>
        <p:nvPicPr>
          <p:cNvPr id="24" name="Picture Placeholder 23">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a:blip r:embed="rId5"/>
          <a:srcRect/>
          <a:stretch/>
        </p:blipFill>
        <p:spPr>
          <a:xfrm>
            <a:off x="906125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001" dirty="0"/>
              <a:t>Hasnaa</a:t>
            </a:r>
            <a:endParaRPr lang="en-US" dirty="0"/>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001" noProof="1"/>
              <a:t>Team Leader</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GB" dirty="0"/>
              <a:t>Team AFHE</a:t>
            </a:r>
            <a:r>
              <a:rPr lang="en-US" dirty="0"/>
              <a:t>,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GB" dirty="0"/>
              <a:t>Team AFHE </a:t>
            </a:r>
            <a:endParaRPr lang="en-001" dirty="0"/>
          </a:p>
          <a:p>
            <a:r>
              <a:rPr lang="en-US" dirty="0"/>
              <a:t>www.</a:t>
            </a:r>
            <a:r>
              <a:rPr lang="en-GB" dirty="0"/>
              <a:t> Team AFHE</a:t>
            </a:r>
            <a:r>
              <a:rPr lang="en-US" dirty="0"/>
              <a:t>.com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GB" dirty="0"/>
              <a:t>Team AFHE</a:t>
            </a:r>
            <a:r>
              <a:rPr lang="en-001" dirty="0"/>
              <a:t>, </a:t>
            </a:r>
            <a:r>
              <a:rPr lang="en-GB" dirty="0"/>
              <a:t>We empower </a:t>
            </a:r>
            <a:r>
              <a:rPr lang="en-GB" dirty="0" err="1"/>
              <a:t>startup</a:t>
            </a:r>
            <a:r>
              <a:rPr lang="en-001" dirty="0"/>
              <a:t>s</a:t>
            </a:r>
            <a:r>
              <a:rPr lang="en-GB" dirty="0"/>
              <a:t> to foster collaborative thinking to drive innovation in the workplace. By delivering web pages and developing websites, we help businesses grow organically and foster a consumer first mindset.</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3747" y="176774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3747" y="2215361"/>
            <a:ext cx="6082665" cy="878262"/>
          </a:xfrm>
        </p:spPr>
        <p:txBody>
          <a:bodyPr>
            <a:noAutofit/>
          </a:bodyPr>
          <a:lstStyle/>
          <a:p>
            <a:r>
              <a:rPr lang="en-GB" dirty="0"/>
              <a:t>It provides electronic products of all kinds, however, there are no customers to visit the emerging establishment due to the health conditions that exist in the world currently during the ban due to the Corona virus.</a:t>
            </a:r>
          </a:p>
          <a:p>
            <a:r>
              <a:rPr lang="en-GB" dirty="0"/>
              <a:t>Therefore, the company's profit has declined.</a:t>
            </a:r>
            <a:endParaRPr lang="en-US" dirty="0"/>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3747" y="3837938"/>
            <a:ext cx="6752870" cy="731521"/>
          </a:xfrm>
        </p:spPr>
        <p:txBody>
          <a:bodyPr>
            <a:noAutofit/>
          </a:bodyPr>
          <a:lstStyle/>
          <a:p>
            <a:r>
              <a:rPr lang="en-GB" dirty="0"/>
              <a:t>The number of consumers decreased due to the ban, especially during the period of the total ban, so the institution had to start designing a small website for it to restore the wheel of production and gain customers.</a:t>
            </a:r>
            <a:endParaRPr lang="en-US" dirty="0"/>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4933747" y="4901634"/>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4933747" y="5405117"/>
            <a:ext cx="3200400" cy="731520"/>
          </a:xfrm>
        </p:spPr>
        <p:txBody>
          <a:bodyPr/>
          <a:lstStyle/>
          <a:p>
            <a:r>
              <a:rPr lang="en-US" dirty="0"/>
              <a:t>Customers want something easy to use that helps make their life easier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GB" dirty="0"/>
              <a:t>Our electronic product makes the consumer's life easier, and also saves time and effort for employees.</a:t>
            </a:r>
            <a:endParaRPr lang="en-US" dirty="0"/>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a:t>
            </a:r>
            <a:r>
              <a:rPr lang="en-001" dirty="0"/>
              <a:t>15-50+</a:t>
            </a:r>
            <a:r>
              <a:rPr lang="en-US" dirty="0"/>
              <a:t>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7" name="Rectangle 1">
            <a:extLst>
              <a:ext uri="{FF2B5EF4-FFF2-40B4-BE49-F238E27FC236}">
                <a16:creationId xmlns:a16="http://schemas.microsoft.com/office/drawing/2014/main" id="{6D7685DD-068A-41F8-B6E6-88DF0184C58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M" altLang="en-ZM" sz="1100" b="0" i="0" u="none" strike="noStrike" cap="none" normalizeH="0" baseline="0">
                <a:ln>
                  <a:noFill/>
                </a:ln>
                <a:solidFill>
                  <a:srgbClr val="5F6368"/>
                </a:solidFill>
                <a:effectLst/>
                <a:latin typeface="Arial" panose="020B0604020202020204" pitchFamily="34" charset="0"/>
              </a:rPr>
              <a:t>taqlil nafaqat aldaeayah alaeilanih tawfir fi altakalif</a:t>
            </a:r>
            <a:endParaRPr kumimoji="0" lang="en-ZM" altLang="en-ZM"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M" altLang="en-ZM" sz="900" b="0" i="0" u="none" strike="noStrike" cap="none" normalizeH="0" baseline="0">
                <a:ln>
                  <a:noFill/>
                </a:ln>
                <a:solidFill>
                  <a:srgbClr val="5F6368"/>
                </a:solidFill>
                <a:effectLst/>
                <a:latin typeface="Arial" panose="020B0604020202020204" pitchFamily="34" charset="0"/>
              </a:rPr>
              <a:t>49 / 5000</a:t>
            </a:r>
            <a:endParaRPr kumimoji="0" lang="en-ZM" altLang="en-ZM"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M" altLang="en-ZM"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M" altLang="en-ZM" sz="1200" b="1" i="0" u="none" strike="noStrike" cap="none" normalizeH="0" baseline="0">
                <a:ln>
                  <a:noFill/>
                </a:ln>
                <a:solidFill>
                  <a:schemeClr val="tx1"/>
                </a:solidFill>
                <a:effectLst/>
                <a:latin typeface="Arial" panose="020B0604020202020204" pitchFamily="34" charset="0"/>
              </a:rPr>
              <a:t>Translation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ZM" altLang="en-ZM" sz="1800" b="0" i="0" u="none" strike="noStrike" cap="none" normalizeH="0" baseline="0">
                <a:ln>
                  <a:noFill/>
                </a:ln>
                <a:solidFill>
                  <a:srgbClr val="000000"/>
                </a:solidFill>
                <a:effectLst/>
                <a:latin typeface="Arial" panose="020B0604020202020204" pitchFamily="34" charset="0"/>
              </a:rPr>
              <a:t>Reduce advertising expenses</a:t>
            </a:r>
            <a:endParaRPr kumimoji="0" lang="en-ZM" altLang="en-ZM"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GB" dirty="0"/>
              <a:t>Cool and stylish web page</a:t>
            </a:r>
          </a:p>
          <a:p>
            <a:r>
              <a:rPr lang="en-GB" dirty="0"/>
              <a:t>Areas for community connections </a:t>
            </a:r>
          </a:p>
          <a:p>
            <a:r>
              <a:rPr lang="en-GB" dirty="0"/>
              <a:t>Online store and market swap</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8" name="Text Placeholder 7">
            <a:extLst>
              <a:ext uri="{FF2B5EF4-FFF2-40B4-BE49-F238E27FC236}">
                <a16:creationId xmlns:a16="http://schemas.microsoft.com/office/drawing/2014/main" id="{A421A852-0711-4E6D-9AB9-8C13525552B4}"/>
              </a:ext>
            </a:extLst>
          </p:cNvPr>
          <p:cNvSpPr>
            <a:spLocks noGrp="1"/>
          </p:cNvSpPr>
          <p:nvPr>
            <p:ph type="body" sz="quarter" idx="20"/>
          </p:nvPr>
        </p:nvSpPr>
        <p:spPr>
          <a:xfrm>
            <a:off x="4719828" y="1954498"/>
            <a:ext cx="6336792" cy="4293902"/>
          </a:xfrm>
        </p:spPr>
        <p:txBody>
          <a:bodyPr>
            <a:normAutofit/>
          </a:bodyPr>
          <a:lstStyle/>
          <a:p>
            <a:r>
              <a:rPr lang="en-GB" sz="1600" dirty="0"/>
              <a:t>Home Electronics Project E: We are talking about this project about a solution to the problems and difficulties that occur daily in emerging institutions, </a:t>
            </a:r>
            <a:r>
              <a:rPr lang="en-GB" sz="1600" u="sng" dirty="0"/>
              <a:t>and they are as follows:</a:t>
            </a:r>
          </a:p>
          <a:p>
            <a:r>
              <a:rPr lang="en-GB" sz="1600" dirty="0"/>
              <a:t>Payment method (pay before each step).</a:t>
            </a:r>
          </a:p>
          <a:p>
            <a:r>
              <a:rPr lang="en-GB" sz="1600" dirty="0"/>
              <a:t>Significant decrease in the rate of sales.</a:t>
            </a:r>
          </a:p>
          <a:p>
            <a:r>
              <a:rPr lang="en-GB" sz="1600" u="sng" dirty="0"/>
              <a:t>Suggested solution for this project:</a:t>
            </a:r>
          </a:p>
          <a:p>
            <a:r>
              <a:rPr lang="en-GB" sz="1600" dirty="0"/>
              <a:t>Pay at the end (Pay after completing all steps).</a:t>
            </a:r>
          </a:p>
          <a:p>
            <a:r>
              <a:rPr lang="en-GB" sz="1600" dirty="0"/>
              <a:t>Providing sales through electronic payment.</a:t>
            </a:r>
          </a:p>
          <a:p>
            <a:r>
              <a:rPr lang="en-GB" sz="1600" dirty="0"/>
              <a:t>Which means facilitating and saving time for both the organization, customers and workers in general.</a:t>
            </a:r>
            <a:endParaRPr lang="en-ZM" sz="1600" dirty="0"/>
          </a:p>
        </p:txBody>
      </p:sp>
    </p:spTree>
    <p:extLst>
      <p:ext uri="{BB962C8B-B14F-4D97-AF65-F5344CB8AC3E}">
        <p14:creationId xmlns:p14="http://schemas.microsoft.com/office/powerpoint/2010/main" val="372197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57</TotalTime>
  <Words>502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Courier New</vt:lpstr>
      <vt:lpstr>Office Theme</vt:lpstr>
      <vt:lpstr>Project One  Electronics Home</vt:lpstr>
      <vt:lpstr>ABOUT US</vt:lpstr>
      <vt:lpstr>PROBLEM</vt:lpstr>
      <vt:lpstr>SOLUTION</vt:lpstr>
      <vt:lpstr>PRODUCT OVERVIEW</vt:lpstr>
      <vt:lpstr>PRODUCT BENEFITS</vt:lpstr>
      <vt:lpstr>COMPANY OVERVIEW</vt:lpstr>
      <vt:lpstr>GROWTH STRATEGY</vt:lpstr>
      <vt:lpstr>BUSINESS MODEL</vt:lpstr>
      <vt:lpstr>MEET THE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  Electronics Home</dc:title>
  <dc:creator>hasna alhasan mohamed abo el souud</dc:creator>
  <cp:lastModifiedBy>hasna alhasan mohamed abo el souud</cp:lastModifiedBy>
  <cp:revision>1</cp:revision>
  <dcterms:created xsi:type="dcterms:W3CDTF">2021-10-13T20:58:38Z</dcterms:created>
  <dcterms:modified xsi:type="dcterms:W3CDTF">2021-10-13T21:55:54Z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