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8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0" y="4115602"/>
            <a:ext cx="2286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 Plan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" y="1180579"/>
            <a:ext cx="2286000" cy="283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Photo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62" y="1146404"/>
            <a:ext cx="201726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67" y="3903532"/>
            <a:ext cx="2228053" cy="28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441384"/>
              </p:ext>
            </p:extLst>
          </p:nvPr>
        </p:nvGraphicFramePr>
        <p:xfrm>
          <a:off x="7031383" y="1235419"/>
          <a:ext cx="2019300" cy="2721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</a:tblGrid>
              <a:tr h="2189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Critical Requirements</a:t>
                      </a:r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8935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3.1 STL File Input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5877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3.4 Issue Machine Instructions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Partially Completed</a:t>
                      </a:r>
                      <a:endParaRPr lang="en-US" sz="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8935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3.5 Monitor Temperature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8935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3.6 Monitor Position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8935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3.8 Identify Materials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8935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3.9 Identify Shapes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5877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3.10 Determine Shape of Support Material Structure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8935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3.11 Create Printing Path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5877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3.14 Slice Geometry</a:t>
                      </a:r>
                      <a:r>
                        <a:rPr lang="en-US" sz="600" baseline="0" dirty="0" smtClean="0"/>
                        <a:t> into Thickness Levels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5877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3.17 Allow for UV Head Polymerization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Completed</a:t>
                      </a:r>
                      <a:endParaRPr lang="en-US" sz="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88663"/>
              </p:ext>
            </p:extLst>
          </p:nvPr>
        </p:nvGraphicFramePr>
        <p:xfrm>
          <a:off x="2436933" y="4221572"/>
          <a:ext cx="2088530" cy="227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244"/>
                <a:gridCol w="551997"/>
                <a:gridCol w="758289"/>
              </a:tblGrid>
              <a:tr h="13955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Role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Assigned To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Responsibility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56582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Project Manager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Daniel Lain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Maintain Project </a:t>
                      </a:r>
                      <a:r>
                        <a:rPr lang="en-US" sz="500" dirty="0" smtClean="0">
                          <a:effectLst/>
                        </a:rPr>
                        <a:t>Plan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Assign </a:t>
                      </a:r>
                      <a:r>
                        <a:rPr lang="en-US" sz="500" dirty="0">
                          <a:effectLst/>
                        </a:rPr>
                        <a:t>Tasks to </a:t>
                      </a:r>
                      <a:r>
                        <a:rPr lang="en-US" sz="500" dirty="0" smtClean="0">
                          <a:effectLst/>
                        </a:rPr>
                        <a:t>Team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Turn </a:t>
                      </a:r>
                      <a:r>
                        <a:rPr lang="en-US" sz="500" dirty="0">
                          <a:effectLst/>
                        </a:rPr>
                        <a:t>in </a:t>
                      </a:r>
                      <a:r>
                        <a:rPr lang="en-US" sz="500" dirty="0" smtClean="0">
                          <a:effectLst/>
                        </a:rPr>
                        <a:t>Deliverables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Risk Manager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Change </a:t>
                      </a:r>
                      <a:r>
                        <a:rPr lang="en-US" sz="500" dirty="0">
                          <a:effectLst/>
                        </a:rPr>
                        <a:t>Approval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56582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Hardware Lead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Shawn Simonson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Plan Hardware </a:t>
                      </a:r>
                      <a:r>
                        <a:rPr lang="en-US" sz="500" dirty="0" smtClean="0">
                          <a:effectLst/>
                        </a:rPr>
                        <a:t>Interfaces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Research Hardware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err="1" smtClean="0">
                          <a:effectLst/>
                        </a:rPr>
                        <a:t>Hardware</a:t>
                      </a:r>
                      <a:r>
                        <a:rPr lang="en-US" sz="500" dirty="0" smtClean="0">
                          <a:effectLst/>
                        </a:rPr>
                        <a:t> Development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ME Liaison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Change </a:t>
                      </a:r>
                      <a:r>
                        <a:rPr lang="en-US" sz="500" dirty="0">
                          <a:effectLst/>
                        </a:rPr>
                        <a:t>Approval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56582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Software Engineering Lead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Jesse Bowles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System </a:t>
                      </a:r>
                      <a:r>
                        <a:rPr lang="en-US" sz="500" dirty="0" smtClean="0">
                          <a:effectLst/>
                        </a:rPr>
                        <a:t>Architecture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Modular Planning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Scalability Planning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Develop UMLs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Change </a:t>
                      </a:r>
                      <a:r>
                        <a:rPr lang="en-US" sz="500" dirty="0">
                          <a:effectLst/>
                        </a:rPr>
                        <a:t>Approval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44134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Lead Programmer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Tim Edmonson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Algorithm </a:t>
                      </a:r>
                      <a:r>
                        <a:rPr lang="en-US" sz="500" dirty="0" smtClean="0">
                          <a:effectLst/>
                        </a:rPr>
                        <a:t>Development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Open </a:t>
                      </a:r>
                      <a:r>
                        <a:rPr lang="en-US" sz="500" dirty="0">
                          <a:effectLst/>
                        </a:rPr>
                        <a:t>Source </a:t>
                      </a:r>
                      <a:r>
                        <a:rPr lang="en-US" sz="500" dirty="0" smtClean="0">
                          <a:effectLst/>
                        </a:rPr>
                        <a:t>Selection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Algorithm Research</a:t>
                      </a:r>
                      <a:br>
                        <a:rPr lang="en-US" sz="500" dirty="0" smtClean="0">
                          <a:effectLst/>
                        </a:rPr>
                      </a:br>
                      <a:r>
                        <a:rPr lang="en-US" sz="500" dirty="0" smtClean="0">
                          <a:effectLst/>
                        </a:rPr>
                        <a:t>Change </a:t>
                      </a:r>
                      <a:r>
                        <a:rPr lang="en-US" sz="500" dirty="0">
                          <a:effectLst/>
                        </a:rPr>
                        <a:t>Approval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53516"/>
              </p:ext>
            </p:extLst>
          </p:nvPr>
        </p:nvGraphicFramePr>
        <p:xfrm>
          <a:off x="571500" y="4460234"/>
          <a:ext cx="1219200" cy="167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164903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Lessons Learned</a:t>
                      </a:r>
                      <a:endParaRPr lang="en-US" sz="500" dirty="0"/>
                    </a:p>
                  </a:txBody>
                  <a:tcPr/>
                </a:tc>
              </a:tr>
              <a:tr h="251916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Understand the</a:t>
                      </a:r>
                      <a:r>
                        <a:rPr lang="en-US" sz="500" baseline="0" dirty="0" smtClean="0"/>
                        <a:t> customer’s needs</a:t>
                      </a:r>
                      <a:endParaRPr lang="en-US" sz="500" dirty="0"/>
                    </a:p>
                  </a:txBody>
                  <a:tcPr/>
                </a:tc>
              </a:tr>
              <a:tr h="251916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Constant communication with team and customer</a:t>
                      </a:r>
                      <a:endParaRPr lang="en-US" sz="500" dirty="0"/>
                    </a:p>
                  </a:txBody>
                  <a:tcPr/>
                </a:tc>
              </a:tr>
              <a:tr h="251916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Ask for help when needed</a:t>
                      </a:r>
                      <a:endParaRPr lang="en-US" sz="500" dirty="0"/>
                    </a:p>
                  </a:txBody>
                  <a:tcPr/>
                </a:tc>
              </a:tr>
              <a:tr h="251916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Hold each other accountable</a:t>
                      </a:r>
                      <a:endParaRPr lang="en-US" sz="500" dirty="0"/>
                    </a:p>
                  </a:txBody>
                  <a:tcPr/>
                </a:tc>
              </a:tr>
              <a:tr h="251916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Design in as much detail as possible before implementation</a:t>
                      </a:r>
                    </a:p>
                  </a:txBody>
                  <a:tcPr/>
                </a:tc>
              </a:tr>
              <a:tr h="251916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Use resources</a:t>
                      </a:r>
                      <a:r>
                        <a:rPr lang="en-US" sz="500" baseline="0" dirty="0" smtClean="0"/>
                        <a:t> available</a:t>
                      </a:r>
                      <a:endParaRPr lang="en-US" sz="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362199" cy="44129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2895600" y="48940"/>
            <a:ext cx="2748594" cy="7892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</a:t>
            </a:r>
            <a:r>
              <a:rPr lang="en-US" sz="2400" dirty="0" smtClean="0"/>
              <a:t>Ink</a:t>
            </a:r>
            <a:r>
              <a:rPr lang="en-US" sz="2400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3DP</a:t>
            </a:r>
            <a:r>
              <a:rPr lang="en-US" sz="1200" dirty="0" smtClean="0"/>
              <a:t>rinter Fabrication System</a:t>
            </a:r>
            <a:endParaRPr lang="en-US" sz="1200" dirty="0"/>
          </a:p>
        </p:txBody>
      </p:sp>
      <p:pic>
        <p:nvPicPr>
          <p:cNvPr id="23" name="Picture 2" descr="Mock-up 3D Printing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77" y="1362299"/>
            <a:ext cx="1720051" cy="123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82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553158"/>
              </p:ext>
            </p:extLst>
          </p:nvPr>
        </p:nvGraphicFramePr>
        <p:xfrm>
          <a:off x="533400" y="533400"/>
          <a:ext cx="54864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 Requirements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 STL File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 Issue Machine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Partially Completed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 Monitor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3.6 Monitor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3.8 Identify Materials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3.9 Identify Shapes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3.10 Determine Shape of Support Material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3.11 Create Printing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3.14 Geometry Slicing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3.17 Allow for UV Head Polymerization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Completed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0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80316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Lessons Learned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 the</a:t>
                      </a:r>
                      <a:r>
                        <a:rPr lang="en-US" baseline="0" dirty="0" smtClean="0"/>
                        <a:t> customer’s needs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communication with team and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 for help when needed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 each other accountable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in as much detail as possible before implementation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resources</a:t>
                      </a:r>
                      <a:r>
                        <a:rPr lang="en-US" baseline="0" dirty="0" smtClean="0"/>
                        <a:t> 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9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</TotalTime>
  <Words>213</Words>
  <Application>Microsoft Office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Ink3D 3DPrinter Fabrication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cseadmin</dc:creator>
  <cp:lastModifiedBy>cseadmin</cp:lastModifiedBy>
  <cp:revision>8</cp:revision>
  <dcterms:created xsi:type="dcterms:W3CDTF">2014-04-27T17:17:21Z</dcterms:created>
  <dcterms:modified xsi:type="dcterms:W3CDTF">2014-04-27T18:18:41Z</dcterms:modified>
</cp:coreProperties>
</file>