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2" y="-10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9/11/2013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Ink3D</a:t>
            </a:r>
            <a:br>
              <a:rPr lang="en-US" dirty="0" smtClean="0"/>
            </a:br>
            <a:r>
              <a:rPr lang="en-US" dirty="0" smtClean="0"/>
              <a:t>Status 9/13/13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with Advisor</a:t>
            </a:r>
          </a:p>
          <a:p>
            <a:pPr lvl="1"/>
            <a:r>
              <a:rPr lang="en-US" dirty="0" smtClean="0"/>
              <a:t>Received Project Vision</a:t>
            </a:r>
          </a:p>
          <a:p>
            <a:pPr lvl="1"/>
            <a:r>
              <a:rPr lang="en-US" dirty="0" smtClean="0"/>
              <a:t>ME to Handle </a:t>
            </a:r>
            <a:r>
              <a:rPr lang="en-US" dirty="0"/>
              <a:t>H</a:t>
            </a:r>
            <a:r>
              <a:rPr lang="en-US" dirty="0" smtClean="0"/>
              <a:t>ardware Platform</a:t>
            </a:r>
          </a:p>
          <a:p>
            <a:r>
              <a:rPr lang="en-US" dirty="0" smtClean="0"/>
              <a:t>Team Name established</a:t>
            </a:r>
          </a:p>
          <a:p>
            <a:r>
              <a:rPr lang="en-US" dirty="0" smtClean="0"/>
              <a:t>Team Responsibilities Established</a:t>
            </a:r>
          </a:p>
          <a:p>
            <a:pPr lvl="1"/>
            <a:r>
              <a:rPr lang="en-US" dirty="0" smtClean="0"/>
              <a:t>Tim – Primary Programmer / Scribe</a:t>
            </a:r>
          </a:p>
          <a:p>
            <a:pPr lvl="1"/>
            <a:r>
              <a:rPr lang="en-US" dirty="0" smtClean="0"/>
              <a:t>Jesse – Primary Software Architecture</a:t>
            </a:r>
          </a:p>
          <a:p>
            <a:pPr lvl="1"/>
            <a:r>
              <a:rPr lang="en-US" dirty="0" smtClean="0"/>
              <a:t>Shawn – Hardware Interface</a:t>
            </a:r>
          </a:p>
          <a:p>
            <a:pPr lvl="1"/>
            <a:r>
              <a:rPr lang="en-US" dirty="0" smtClean="0"/>
              <a:t>Dan – Lead and Support</a:t>
            </a:r>
          </a:p>
          <a:p>
            <a:r>
              <a:rPr lang="en-US" dirty="0" smtClean="0"/>
              <a:t>Established Meeting Times 7-9 Tues and Thurs</a:t>
            </a:r>
          </a:p>
          <a:p>
            <a:r>
              <a:rPr lang="en-US" dirty="0" smtClean="0"/>
              <a:t>Established Primary Contact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Based Language Skill</a:t>
            </a:r>
          </a:p>
          <a:p>
            <a:r>
              <a:rPr lang="en-US" dirty="0" smtClean="0"/>
              <a:t>Programming Experience</a:t>
            </a:r>
          </a:p>
          <a:p>
            <a:r>
              <a:rPr lang="en-US" dirty="0" smtClean="0"/>
              <a:t>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Experience in Printing Software</a:t>
            </a:r>
          </a:p>
          <a:p>
            <a:r>
              <a:rPr lang="en-US" dirty="0" smtClean="0"/>
              <a:t>Little Analytical Geometry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5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 dirty="0" smtClean="0"/>
              <a:t>Important Near term Challenges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Printer is Currently in Development(ME SD Team)</a:t>
            </a:r>
          </a:p>
          <a:p>
            <a:r>
              <a:rPr lang="en-US" dirty="0" smtClean="0"/>
              <a:t>Project </a:t>
            </a:r>
            <a:r>
              <a:rPr lang="en-US" smtClean="0"/>
              <a:t>Scope Definition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5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Near-Term 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Version Control System</a:t>
            </a:r>
          </a:p>
          <a:p>
            <a:r>
              <a:rPr lang="en-US" dirty="0" smtClean="0"/>
              <a:t>Brainstorm Requirements Based on Sponsor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31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</TotalTime>
  <Words>107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Team Ink3D Status 9/13/13</vt:lpstr>
      <vt:lpstr>Accomplishments</vt:lpstr>
      <vt:lpstr>Strengths</vt:lpstr>
      <vt:lpstr>Weaknesses</vt:lpstr>
      <vt:lpstr>Important Near term Challenges </vt:lpstr>
      <vt:lpstr>Near-Term Work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4</cp:revision>
  <dcterms:created xsi:type="dcterms:W3CDTF">2013-09-12T00:39:16Z</dcterms:created>
  <dcterms:modified xsi:type="dcterms:W3CDTF">2013-09-12T01:11:51Z</dcterms:modified>
</cp:coreProperties>
</file>