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12/7/13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231"/>
              </p:ext>
            </p:extLst>
          </p:nvPr>
        </p:nvGraphicFramePr>
        <p:xfrm>
          <a:off x="2057400" y="1219200"/>
          <a:ext cx="4419600" cy="54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6972264" imgH="8633520" progId="Visio.Drawing.15">
                  <p:embed/>
                </p:oleObj>
              </mc:Choice>
              <mc:Fallback>
                <p:oleObj name="Visio" r:id="rId3" imgW="6972264" imgH="86335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419600" cy="54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References</a:t>
            </a:r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157</TotalTime>
  <Words>601</Words>
  <Application>Microsoft Macintosh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Mammoth</cp:lastModifiedBy>
  <cp:revision>28</cp:revision>
  <dcterms:created xsi:type="dcterms:W3CDTF">2013-10-17T22:49:05Z</dcterms:created>
  <dcterms:modified xsi:type="dcterms:W3CDTF">2013-12-08T00:18:40Z</dcterms:modified>
</cp:coreProperties>
</file>