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3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9CD1-4718-4704-862E-997C76442065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6238-1F16-434D-B24F-072AE0EC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68191"/>
            <a:ext cx="8002120" cy="4803820"/>
          </a:xfrm>
        </p:spPr>
      </p:pic>
    </p:spTree>
    <p:extLst>
      <p:ext uri="{BB962C8B-B14F-4D97-AF65-F5344CB8AC3E}">
        <p14:creationId xmlns:p14="http://schemas.microsoft.com/office/powerpoint/2010/main" val="15454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Progress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90919"/>
            <a:ext cx="8163978" cy="4945487"/>
          </a:xfrm>
        </p:spPr>
      </p:pic>
    </p:spTree>
    <p:extLst>
      <p:ext uri="{BB962C8B-B14F-4D97-AF65-F5344CB8AC3E}">
        <p14:creationId xmlns:p14="http://schemas.microsoft.com/office/powerpoint/2010/main" val="22204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GUI Progress</vt:lpstr>
      <vt:lpstr>GUI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Progress</dc:title>
  <dc:creator>courtney</dc:creator>
  <cp:lastModifiedBy>courtney</cp:lastModifiedBy>
  <cp:revision>1</cp:revision>
  <dcterms:created xsi:type="dcterms:W3CDTF">2014-03-27T20:31:38Z</dcterms:created>
  <dcterms:modified xsi:type="dcterms:W3CDTF">2014-03-27T20:37:31Z</dcterms:modified>
</cp:coreProperties>
</file>