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9/25/2013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9/27/13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Schedule Negotiations</a:t>
            </a:r>
          </a:p>
          <a:p>
            <a:r>
              <a:rPr lang="en-US" dirty="0" smtClean="0"/>
              <a:t>Solid Team Interactions</a:t>
            </a:r>
          </a:p>
          <a:p>
            <a:r>
              <a:rPr lang="en-US" dirty="0" smtClean="0"/>
              <a:t>On Time Commitments</a:t>
            </a:r>
          </a:p>
          <a:p>
            <a:r>
              <a:rPr lang="en-US" dirty="0" smtClean="0"/>
              <a:t>Division of Labor Negotiations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STL / </a:t>
            </a:r>
            <a:r>
              <a:rPr lang="en-US" dirty="0"/>
              <a:t>AMF</a:t>
            </a:r>
          </a:p>
          <a:p>
            <a:pPr lvl="1"/>
            <a:r>
              <a:rPr lang="en-US" dirty="0"/>
              <a:t>Slic3r</a:t>
            </a:r>
            <a:endParaRPr lang="en-US" dirty="0" smtClean="0"/>
          </a:p>
          <a:p>
            <a:pPr lvl="1"/>
            <a:r>
              <a:rPr lang="en-US" dirty="0" smtClean="0"/>
              <a:t>G-Codes</a:t>
            </a:r>
            <a:endParaRPr lang="en-US" dirty="0" smtClean="0"/>
          </a:p>
          <a:p>
            <a:r>
              <a:rPr lang="en-US" dirty="0" smtClean="0"/>
              <a:t>Requirements Worksheet</a:t>
            </a:r>
          </a:p>
          <a:p>
            <a:r>
              <a:rPr lang="en-US" dirty="0" smtClean="0"/>
              <a:t>Scope Refinement</a:t>
            </a:r>
          </a:p>
          <a:p>
            <a:r>
              <a:rPr lang="en-US" dirty="0" smtClean="0"/>
              <a:t>SRS Started</a:t>
            </a:r>
          </a:p>
          <a:p>
            <a:pPr lvl="1"/>
            <a:r>
              <a:rPr lang="en-US" dirty="0" smtClean="0"/>
              <a:t>Drafted Sections 1 and 2</a:t>
            </a:r>
          </a:p>
          <a:p>
            <a:pPr lvl="1"/>
            <a:r>
              <a:rPr lang="en-US" dirty="0" smtClean="0"/>
              <a:t>Started Requirements sections</a:t>
            </a:r>
          </a:p>
        </p:txBody>
      </p:sp>
    </p:spTree>
    <p:extLst>
      <p:ext uri="{BB962C8B-B14F-4D97-AF65-F5344CB8AC3E}">
        <p14:creationId xmlns:p14="http://schemas.microsoft.com/office/powerpoint/2010/main" val="2573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</TotalTime>
  <Words>47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Team Ink3D Status 9/27/13</vt:lpstr>
      <vt:lpstr>Team Organization</vt:lpstr>
      <vt:lpstr>Team 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12</cp:revision>
  <cp:lastPrinted>2013-09-12T23:59:19Z</cp:lastPrinted>
  <dcterms:created xsi:type="dcterms:W3CDTF">2013-09-12T00:39:16Z</dcterms:created>
  <dcterms:modified xsi:type="dcterms:W3CDTF">2013-09-26T00:13:45Z</dcterms:modified>
</cp:coreProperties>
</file>