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2BD4-30AC-4BD4-AA7E-39125F412EA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7D4-5200-4CF1-8E80-C85E9188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2BD4-30AC-4BD4-AA7E-39125F412EA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7D4-5200-4CF1-8E80-C85E9188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9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2BD4-30AC-4BD4-AA7E-39125F412EA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7D4-5200-4CF1-8E80-C85E9188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2BD4-30AC-4BD4-AA7E-39125F412EA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7D4-5200-4CF1-8E80-C85E9188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1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2BD4-30AC-4BD4-AA7E-39125F412EA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7D4-5200-4CF1-8E80-C85E9188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2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2BD4-30AC-4BD4-AA7E-39125F412EA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7D4-5200-4CF1-8E80-C85E9188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3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2BD4-30AC-4BD4-AA7E-39125F412EA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7D4-5200-4CF1-8E80-C85E9188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4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2BD4-30AC-4BD4-AA7E-39125F412EA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7D4-5200-4CF1-8E80-C85E9188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0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2BD4-30AC-4BD4-AA7E-39125F412EA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7D4-5200-4CF1-8E80-C85E9188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3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2BD4-30AC-4BD4-AA7E-39125F412EA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7D4-5200-4CF1-8E80-C85E9188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2BD4-30AC-4BD4-AA7E-39125F412EA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7D4-5200-4CF1-8E80-C85E9188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2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2BD4-30AC-4BD4-AA7E-39125F412EA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E67D4-5200-4CF1-8E80-C85E9188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5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</a:t>
            </a:r>
          </a:p>
          <a:p>
            <a:r>
              <a:rPr lang="en-US" dirty="0" smtClean="0"/>
              <a:t>Component</a:t>
            </a:r>
          </a:p>
          <a:p>
            <a:r>
              <a:rPr lang="en-US" dirty="0" smtClean="0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5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Stages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One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Processing</a:t>
            </a:r>
          </a:p>
          <a:p>
            <a:r>
              <a:rPr lang="en-US" dirty="0" smtClean="0"/>
              <a:t>Stage Two</a:t>
            </a:r>
          </a:p>
          <a:p>
            <a:pPr lvl="1"/>
            <a:r>
              <a:rPr lang="en-US" dirty="0" smtClean="0"/>
              <a:t>Configuration GUI/Controllers</a:t>
            </a:r>
            <a:endParaRPr lang="en-US" dirty="0"/>
          </a:p>
          <a:p>
            <a:r>
              <a:rPr lang="en-US" dirty="0" smtClean="0"/>
              <a:t>Stage Three</a:t>
            </a:r>
          </a:p>
          <a:p>
            <a:pPr lvl="1"/>
            <a:r>
              <a:rPr lang="en-US" dirty="0" smtClean="0"/>
              <a:t>Print Job GUI/Controller</a:t>
            </a:r>
          </a:p>
          <a:p>
            <a:pPr lvl="1"/>
            <a:r>
              <a:rPr lang="en-US" dirty="0" smtClean="0"/>
              <a:t>Printer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15608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Test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795284"/>
              </p:ext>
            </p:extLst>
          </p:nvPr>
        </p:nvGraphicFramePr>
        <p:xfrm>
          <a:off x="628650" y="1825625"/>
          <a:ext cx="78867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599"/>
                <a:gridCol w="1853513"/>
                <a:gridCol w="1507524"/>
                <a:gridCol w="1682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Metric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Pass Criteria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Result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Pass/Fail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Critical Priority Features</a:t>
                      </a:r>
                      <a:r>
                        <a:rPr lang="en-US" sz="2000" baseline="0" dirty="0" smtClean="0"/>
                        <a:t> Verified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 </a:t>
                      </a:r>
                      <a:r>
                        <a:rPr lang="en-US" sz="2000" dirty="0" smtClean="0"/>
                        <a:t>Priority </a:t>
                      </a:r>
                      <a:r>
                        <a:rPr lang="en-US" sz="2000" dirty="0" smtClean="0"/>
                        <a:t>Features</a:t>
                      </a:r>
                      <a:r>
                        <a:rPr lang="en-US" sz="2000" baseline="0" dirty="0" smtClean="0"/>
                        <a:t> Verified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Moderate </a:t>
                      </a:r>
                      <a:r>
                        <a:rPr lang="en-US" sz="2000" dirty="0" smtClean="0"/>
                        <a:t>Priority </a:t>
                      </a:r>
                      <a:r>
                        <a:rPr lang="en-US" sz="2000" dirty="0" smtClean="0"/>
                        <a:t>Features Verified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75</a:t>
                      </a:r>
                      <a:r>
                        <a:rPr lang="en-US" sz="2000" baseline="0" dirty="0" smtClean="0"/>
                        <a:t>% - 100%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Low Features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Priority </a:t>
                      </a:r>
                      <a:r>
                        <a:rPr lang="en-US" sz="2000" baseline="0" dirty="0" smtClean="0"/>
                        <a:t>Verified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50% - 100%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Branch and Line Coverage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80% - 100%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19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71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Testing Approach</vt:lpstr>
      <vt:lpstr>Three Stages of Testing</vt:lpstr>
      <vt:lpstr>Overall Test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Approach</dc:title>
  <dc:creator>Tim Edmondson</dc:creator>
  <cp:lastModifiedBy>Tim Edmondson</cp:lastModifiedBy>
  <cp:revision>2</cp:revision>
  <dcterms:created xsi:type="dcterms:W3CDTF">2014-04-29T04:50:19Z</dcterms:created>
  <dcterms:modified xsi:type="dcterms:W3CDTF">2014-04-29T05:02:06Z</dcterms:modified>
</cp:coreProperties>
</file>