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A5A5A5"/>
    <a:srgbClr val="5B9BD5"/>
    <a:srgbClr val="AC770D"/>
    <a:srgbClr val="B43500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2" y="-12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B938-9E0C-4F25-92CE-3A21ABD891F9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D161F-F9B5-45E2-934F-A095ABAB8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3/13/2014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 Plan</a:t>
            </a:r>
            <a:r>
              <a:rPr lang="en-US" dirty="0" smtClean="0"/>
              <a:t>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Overview</a:t>
            </a:r>
            <a:endParaRPr lang="en-US" dirty="0" smtClean="0"/>
          </a:p>
          <a:p>
            <a:r>
              <a:rPr lang="en-US" dirty="0" smtClean="0"/>
              <a:t>Architecture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Detail Design Overview</a:t>
            </a:r>
          </a:p>
          <a:p>
            <a:r>
              <a:rPr lang="en-US" dirty="0" smtClean="0"/>
              <a:t>Test Items</a:t>
            </a:r>
          </a:p>
          <a:p>
            <a:r>
              <a:rPr lang="en-US" dirty="0" smtClean="0"/>
              <a:t>Risks</a:t>
            </a:r>
          </a:p>
          <a:p>
            <a:r>
              <a:rPr lang="en-US" dirty="0" smtClean="0"/>
              <a:t>Features To Be Tested</a:t>
            </a:r>
          </a:p>
          <a:p>
            <a:r>
              <a:rPr lang="en-US" dirty="0" smtClean="0"/>
              <a:t>Features Not Tested</a:t>
            </a:r>
          </a:p>
          <a:p>
            <a:r>
              <a:rPr lang="en-US" dirty="0" smtClean="0"/>
              <a:t>Test Deliverables</a:t>
            </a:r>
          </a:p>
          <a:p>
            <a:r>
              <a:rPr lang="en-US" dirty="0" smtClean="0"/>
              <a:t>Test Schedule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Configurability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Expandability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Multiple Materials</a:t>
            </a:r>
          </a:p>
          <a:p>
            <a:endParaRPr lang="en-US" dirty="0" smtClean="0"/>
          </a:p>
        </p:txBody>
      </p:sp>
      <p:pic>
        <p:nvPicPr>
          <p:cNvPr id="4" name="Picture 3" descr="Mock-up 3D Printing Syst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97" y="3251200"/>
            <a:ext cx="5864225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4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25220"/>
              </p:ext>
            </p:extLst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Visio" r:id="rId4" imgW="7343730" imgH="9410580" progId="Visio.Drawing.15">
                  <p:embed/>
                </p:oleObj>
              </mc:Choice>
              <mc:Fallback>
                <p:oleObj name="Visio" r:id="rId4" imgW="7343730" imgH="94105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89922"/>
              </p:ext>
            </p:extLst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Visio" r:id="rId4" imgW="7534278" imgH="9677340" progId="Visio.Drawing.15">
                  <p:embed/>
                </p:oleObj>
              </mc:Choice>
              <mc:Fallback>
                <p:oleObj name="Visio" r:id="rId4" imgW="7534278" imgH="967734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GUI Exchanges</a:t>
            </a:r>
          </a:p>
          <a:p>
            <a:r>
              <a:rPr lang="en-US" dirty="0" smtClean="0"/>
              <a:t>Very Little In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55600"/>
              </p:ext>
            </p:extLst>
          </p:nvPr>
        </p:nvGraphicFramePr>
        <p:xfrm>
          <a:off x="3733800" y="29817"/>
          <a:ext cx="4648200" cy="6765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800100"/>
                <a:gridCol w="2324100"/>
              </a:tblGrid>
              <a:tr h="1275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Layer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Flow ID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Outside Inputs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file of the STL file to be printed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Material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OI5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selections and button press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Pause, resume, and stop button Presses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Disk reads of XML and Directory structure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OI8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OI9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OS Driver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OI10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Extruder configuration data entry values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6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User Interface Layer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vert="vert270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Import file name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Success state of import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printer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printer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material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material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print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UI9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configuration data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UI10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Run print job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Pause, resume, and stop button Presses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information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File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Material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UI16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UI17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 requested configuration objects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UI18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save/load requests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UI19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Object save/load results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UI20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XML File writes to disk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print job configuration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UI23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Print, Pause, Resume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UI24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Loaded Extruder Configuration Data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UI25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Save Extruder Configuration Request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UI26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Extruder Configuration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Preprocessing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PR2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B43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C77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PO1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C77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Post-Processing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PP1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5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PP2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 package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63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Printer Control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PL1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G-Code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Communications Layer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CL1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Serialized G-Codes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CL2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Serialized printer state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CL3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Command stream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Printer Feedback Layer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</a:rPr>
                        <a:t>PF1</a:t>
                      </a:r>
                      <a:endParaRPr lang="en-US" sz="8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Printer State Object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  <a:tr h="127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PF2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Printer State Object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286" marR="3628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0"/>
            <a:ext cx="7620000" cy="1143000"/>
          </a:xfrm>
        </p:spPr>
        <p:txBody>
          <a:bodyPr/>
          <a:lstStyle/>
          <a:p>
            <a:r>
              <a:rPr lang="en-US" dirty="0" smtClean="0"/>
              <a:t>Producer Consumer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GUI Exchanges</a:t>
            </a:r>
          </a:p>
          <a:p>
            <a:r>
              <a:rPr lang="en-US" dirty="0" smtClean="0"/>
              <a:t>Very Little In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t="16790" r="47699" b="10769"/>
          <a:stretch/>
        </p:blipFill>
        <p:spPr bwMode="auto">
          <a:xfrm>
            <a:off x="228600" y="838200"/>
            <a:ext cx="8115300" cy="596074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092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328</Words>
  <Application>Microsoft Office PowerPoint</Application>
  <PresentationFormat>On-screen Show (4:3)</PresentationFormat>
  <Paragraphs>141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Adjacency</vt:lpstr>
      <vt:lpstr>Visio</vt:lpstr>
      <vt:lpstr>Team Ink3D Test Plan Review</vt:lpstr>
      <vt:lpstr>Outline</vt:lpstr>
      <vt:lpstr>Architecture Overview</vt:lpstr>
      <vt:lpstr>Architecture Design</vt:lpstr>
      <vt:lpstr>Module  Decomposition</vt:lpstr>
      <vt:lpstr>Module  Data Flows</vt:lpstr>
      <vt:lpstr>Producer Consumer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66</cp:revision>
  <dcterms:created xsi:type="dcterms:W3CDTF">2013-10-17T22:49:05Z</dcterms:created>
  <dcterms:modified xsi:type="dcterms:W3CDTF">2014-03-13T22:03:42Z</dcterms:modified>
</cp:coreProperties>
</file>