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C7AA-4744-4F25-ACEF-9F24466BAE04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84EE-2A90-4322-92A7-76276A4DD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4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</a:t>
            </a:r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</a:t>
            </a:r>
            <a:r>
              <a:rPr lang="en-US" dirty="0" smtClean="0"/>
              <a:t>OS’s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</a:t>
            </a:r>
            <a:r>
              <a:rPr lang="en-US" dirty="0" smtClean="0"/>
              <a:t>Meeting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err="1" smtClean="0"/>
              <a:t>Laine</a:t>
            </a:r>
            <a:endParaRPr lang="en-US" dirty="0" smtClean="0"/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5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195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Quality Management</vt:lpstr>
      <vt:lpstr>Internal Communication</vt:lpstr>
      <vt:lpstr>External Communication</vt:lpstr>
      <vt:lpstr>Procurement</vt:lpstr>
      <vt:lpstr>Procurement Responsibilities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</dc:creator>
  <cp:lastModifiedBy>courtney</cp:lastModifiedBy>
  <cp:revision>12</cp:revision>
  <dcterms:created xsi:type="dcterms:W3CDTF">2013-10-15T02:20:26Z</dcterms:created>
  <dcterms:modified xsi:type="dcterms:W3CDTF">2013-10-17T21:31:15Z</dcterms:modified>
</cp:coreProperties>
</file>