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D9BD-1F46-4A7A-A03F-B469EB5AA6A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E83C-D4BE-4EF8-8D58-07AAC0C84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2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D9BD-1F46-4A7A-A03F-B469EB5AA6A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E83C-D4BE-4EF8-8D58-07AAC0C84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0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D9BD-1F46-4A7A-A03F-B469EB5AA6A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E83C-D4BE-4EF8-8D58-07AAC0C84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4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D9BD-1F46-4A7A-A03F-B469EB5AA6A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E83C-D4BE-4EF8-8D58-07AAC0C84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8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D9BD-1F46-4A7A-A03F-B469EB5AA6A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E83C-D4BE-4EF8-8D58-07AAC0C84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3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D9BD-1F46-4A7A-A03F-B469EB5AA6A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E83C-D4BE-4EF8-8D58-07AAC0C84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3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D9BD-1F46-4A7A-A03F-B469EB5AA6A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E83C-D4BE-4EF8-8D58-07AAC0C84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0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D9BD-1F46-4A7A-A03F-B469EB5AA6A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E83C-D4BE-4EF8-8D58-07AAC0C84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0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D9BD-1F46-4A7A-A03F-B469EB5AA6A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E83C-D4BE-4EF8-8D58-07AAC0C84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1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D9BD-1F46-4A7A-A03F-B469EB5AA6A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E83C-D4BE-4EF8-8D58-07AAC0C84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6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D9BD-1F46-4A7A-A03F-B469EB5AA6A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E83C-D4BE-4EF8-8D58-07AAC0C84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2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9D9BD-1F46-4A7A-A03F-B469EB5AA6A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9E83C-D4BE-4EF8-8D58-07AAC0C84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5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2387600"/>
          </a:xfrm>
        </p:spPr>
        <p:txBody>
          <a:bodyPr/>
          <a:lstStyle/>
          <a:p>
            <a:r>
              <a:rPr lang="en-US" dirty="0" smtClean="0"/>
              <a:t>Communications Layer Status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547594"/>
            <a:ext cx="9144000" cy="4310405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800" dirty="0" smtClean="0"/>
              <a:t>Currently testing finalized version with printer.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800" dirty="0" smtClean="0"/>
              <a:t>  In Progress. Estimated finish    Monday (04/28)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41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Testing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15" y="1325563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Integrated version does not work.</a:t>
            </a:r>
          </a:p>
          <a:p>
            <a:r>
              <a:rPr lang="en-US" sz="3600" dirty="0" smtClean="0"/>
              <a:t>Threading issues (is </a:t>
            </a:r>
            <a:r>
              <a:rPr lang="en-US" sz="3600" dirty="0" err="1" smtClean="0"/>
              <a:t>jSSC</a:t>
            </a:r>
            <a:r>
              <a:rPr lang="en-US" sz="3600" dirty="0" smtClean="0"/>
              <a:t> thread safe)?</a:t>
            </a:r>
          </a:p>
          <a:p>
            <a:r>
              <a:rPr lang="en-US" sz="3600" dirty="0" smtClean="0"/>
              <a:t>Stand alone test (not threaded) is fully operational.</a:t>
            </a:r>
          </a:p>
          <a:p>
            <a:r>
              <a:rPr lang="en-US" sz="3600" dirty="0" smtClean="0"/>
              <a:t>Fallback: non-threaded communications layer.</a:t>
            </a:r>
          </a:p>
          <a:p>
            <a:r>
              <a:rPr lang="en-US" sz="3600" dirty="0" smtClean="0"/>
              <a:t>Consequence: May make the UI less responsive.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5615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US" dirty="0" smtClean="0"/>
              <a:t>Communications: Looking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7874"/>
            <a:ext cx="7886700" cy="435133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Several opportunities for printer access.</a:t>
            </a:r>
          </a:p>
          <a:p>
            <a:r>
              <a:rPr lang="en-US" sz="4400" dirty="0" smtClean="0"/>
              <a:t>Complete testing using fallback only if absolutely necessary.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43608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81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Communications Layer Status</vt:lpstr>
      <vt:lpstr>Testing Problems</vt:lpstr>
      <vt:lpstr>Communications: Looking Forward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Communications Layer Status</dc:title>
  <dc:creator>Microsoft account</dc:creator>
  <cp:lastModifiedBy>Microsoft account</cp:lastModifiedBy>
  <cp:revision>1</cp:revision>
  <dcterms:created xsi:type="dcterms:W3CDTF">2014-04-24T20:28:47Z</dcterms:created>
  <dcterms:modified xsi:type="dcterms:W3CDTF">2014-04-24T20:37:12Z</dcterms:modified>
</cp:coreProperties>
</file>