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2" r:id="rId5"/>
    <p:sldId id="266" r:id="rId6"/>
    <p:sldId id="265" r:id="rId7"/>
    <p:sldId id="267" r:id="rId8"/>
    <p:sldId id="268" r:id="rId9"/>
    <p:sldId id="269" r:id="rId10"/>
    <p:sldId id="263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9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4/25/14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/>
              <a:t>4</a:t>
            </a:r>
            <a:r>
              <a:rPr lang="en-US" dirty="0" smtClean="0"/>
              <a:t>/25/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Next Steps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Finish Stage </a:t>
            </a:r>
            <a:r>
              <a:rPr lang="en-US" dirty="0" smtClean="0"/>
              <a:t>Three</a:t>
            </a:r>
            <a:endParaRPr lang="en-US" dirty="0" smtClean="0"/>
          </a:p>
          <a:p>
            <a:pPr lvl="1"/>
            <a:r>
              <a:rPr lang="en-US" dirty="0" smtClean="0"/>
              <a:t>Integration</a:t>
            </a:r>
            <a:endParaRPr lang="en-US" dirty="0" smtClean="0"/>
          </a:p>
          <a:p>
            <a:pPr lvl="1"/>
            <a:r>
              <a:rPr lang="en-US" dirty="0" smtClean="0"/>
              <a:t>Testing</a:t>
            </a:r>
            <a:endParaRPr lang="en-US" dirty="0" smtClean="0"/>
          </a:p>
          <a:p>
            <a:pPr lvl="1"/>
            <a:r>
              <a:rPr lang="en-US" dirty="0" smtClean="0"/>
              <a:t>Polishing</a:t>
            </a:r>
          </a:p>
          <a:p>
            <a:r>
              <a:rPr lang="en-US" dirty="0" smtClean="0"/>
              <a:t>Prepare Final Documents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09600"/>
          </a:xfrm>
        </p:spPr>
        <p:txBody>
          <a:bodyPr/>
          <a:lstStyle/>
          <a:p>
            <a:r>
              <a:rPr lang="en-US" sz="4200" dirty="0" smtClean="0"/>
              <a:t>Project Status</a:t>
            </a:r>
            <a:endParaRPr lang="en-US" sz="4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41757"/>
              </p:ext>
            </p:extLst>
          </p:nvPr>
        </p:nvGraphicFramePr>
        <p:xfrm>
          <a:off x="304800" y="609600"/>
          <a:ext cx="8305800" cy="6202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2755817"/>
                <a:gridCol w="1083824"/>
                <a:gridCol w="1083824"/>
                <a:gridCol w="623675"/>
                <a:gridCol w="669309"/>
                <a:gridCol w="870151"/>
                <a:gridCol w="533400"/>
              </a:tblGrid>
              <a:tr h="516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Task Number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Task Name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Start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Finish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Planned Work Hours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Actual Work Hours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% Work Completed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Earned Vaule</a:t>
                      </a:r>
                      <a:endParaRPr lang="en-US" sz="14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 Design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1/15/14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5/23/14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33.07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Documents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1/15/14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5/23/14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Detailed Design Documnetation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2/28/14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 Version 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2.1.1.2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 Version 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Wed 2/12/14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2/28/14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2.1.2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Test Plan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Prototype Implementation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2/18/14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5/15/14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2.2.1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3/4/14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2.2.3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1.0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3/18/14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Version 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2.2.5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Final Product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4/29/14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2.3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Final Documetation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4/29/14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2.4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Architecture Design Version 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1/21/14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Mon 2/24/14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Presentations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9/13/13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4/25/14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89.8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3.4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Detailed Design Review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2/20/14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2/25/14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3.6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Team Stauts Report SD2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Fri 4/25/14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Team Meetings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9/10/13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12/9/14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83.87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Team Meeting SD2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1/14/14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5/1/14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Sponser Meetings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Mon 9/9/13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Tue 9/9/14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MS Project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Sun 9/29/13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10/23/14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  <a:tr h="212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6.2</a:t>
                      </a:r>
                      <a:endParaRPr lang="en-US" sz="1400" b="1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SD 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Thu 1/23/14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879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Testing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Tests Completed</a:t>
            </a:r>
          </a:p>
          <a:p>
            <a:pPr lvl="1"/>
            <a:r>
              <a:rPr lang="en-US" dirty="0" smtClean="0"/>
              <a:t>DB</a:t>
            </a:r>
          </a:p>
          <a:p>
            <a:pPr lvl="1"/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Post Processing</a:t>
            </a:r>
          </a:p>
          <a:p>
            <a:r>
              <a:rPr lang="en-US" dirty="0" smtClean="0"/>
              <a:t>Needs Tests</a:t>
            </a:r>
          </a:p>
          <a:p>
            <a:pPr lvl="1"/>
            <a:r>
              <a:rPr lang="en-US" dirty="0" smtClean="0"/>
              <a:t>UI Controllers</a:t>
            </a:r>
          </a:p>
          <a:p>
            <a:pPr lvl="1"/>
            <a:r>
              <a:rPr lang="en-US" dirty="0" smtClean="0"/>
              <a:t>Printer Feedback Layer</a:t>
            </a:r>
          </a:p>
          <a:p>
            <a:pPr lvl="1"/>
            <a:r>
              <a:rPr lang="en-US" dirty="0" smtClean="0"/>
              <a:t>Communications Layer</a:t>
            </a:r>
          </a:p>
          <a:p>
            <a:pPr lvl="1"/>
            <a:r>
              <a:rPr lang="en-US" dirty="0" smtClean="0"/>
              <a:t>Feedback Layer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1143000"/>
          </a:xfrm>
        </p:spPr>
        <p:txBody>
          <a:bodyPr/>
          <a:lstStyle/>
          <a:p>
            <a:r>
              <a:rPr lang="en-US" sz="3800" dirty="0" smtClean="0"/>
              <a:t>GUI and Controllers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Implemented </a:t>
            </a:r>
          </a:p>
          <a:p>
            <a:pPr lvl="1"/>
            <a:r>
              <a:rPr lang="en-US" dirty="0" smtClean="0"/>
              <a:t>Print Job GUI</a:t>
            </a:r>
          </a:p>
          <a:p>
            <a:pPr lvl="1"/>
            <a:r>
              <a:rPr lang="en-US" dirty="0" smtClean="0"/>
              <a:t>Printer</a:t>
            </a:r>
          </a:p>
          <a:p>
            <a:pPr lvl="1"/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Import</a:t>
            </a:r>
          </a:p>
          <a:p>
            <a:r>
              <a:rPr lang="en-US" dirty="0" smtClean="0"/>
              <a:t>Issues</a:t>
            </a:r>
            <a:endParaRPr lang="en-US" dirty="0" smtClean="0"/>
          </a:p>
          <a:p>
            <a:pPr lvl="1"/>
            <a:r>
              <a:rPr lang="en-US" dirty="0" smtClean="0"/>
              <a:t>Minor Bug </a:t>
            </a:r>
            <a:r>
              <a:rPr lang="en-US" dirty="0" smtClean="0"/>
              <a:t>fixes</a:t>
            </a:r>
          </a:p>
          <a:p>
            <a:pPr lvl="1"/>
            <a:r>
              <a:rPr lang="en-US" dirty="0" smtClean="0"/>
              <a:t>Needs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3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GUIs and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Completed</a:t>
            </a:r>
          </a:p>
          <a:p>
            <a:pPr lvl="1"/>
            <a:r>
              <a:rPr lang="en-US" sz="2800" dirty="0" smtClean="0"/>
              <a:t>Modularized Main GUI</a:t>
            </a:r>
          </a:p>
          <a:p>
            <a:pPr lvl="1"/>
            <a:r>
              <a:rPr lang="en-US" sz="2800" dirty="0" smtClean="0"/>
              <a:t>Print GUI/Controller</a:t>
            </a:r>
          </a:p>
          <a:p>
            <a:pPr lvl="1"/>
            <a:r>
              <a:rPr lang="en-US" sz="2800" dirty="0" smtClean="0"/>
              <a:t>Extruder GUI/Controller</a:t>
            </a:r>
          </a:p>
          <a:p>
            <a:r>
              <a:rPr lang="en-US" sz="3200" dirty="0" smtClean="0"/>
              <a:t>In Progress</a:t>
            </a:r>
          </a:p>
          <a:p>
            <a:pPr lvl="1"/>
            <a:r>
              <a:rPr lang="en-US" dirty="0" smtClean="0"/>
              <a:t>Automated Unit Tests</a:t>
            </a:r>
          </a:p>
          <a:p>
            <a:pPr lvl="1"/>
            <a:r>
              <a:rPr lang="en-US" sz="2800" dirty="0" smtClean="0"/>
              <a:t>Status GUI/Controller</a:t>
            </a:r>
          </a:p>
          <a:p>
            <a:pPr lvl="2"/>
            <a:r>
              <a:rPr lang="en-US" sz="2400" dirty="0" smtClean="0"/>
              <a:t>Issues testing based on communications layers.</a:t>
            </a:r>
          </a:p>
        </p:txBody>
      </p:sp>
    </p:spTree>
    <p:extLst>
      <p:ext uri="{BB962C8B-B14F-4D97-AF65-F5344CB8AC3E}">
        <p14:creationId xmlns:p14="http://schemas.microsoft.com/office/powerpoint/2010/main" val="116843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Modifications</a:t>
            </a:r>
          </a:p>
          <a:p>
            <a:pPr lvl="1"/>
            <a:r>
              <a:rPr lang="en-US" sz="3200" dirty="0" smtClean="0"/>
              <a:t>Tool change codes</a:t>
            </a:r>
          </a:p>
          <a:p>
            <a:pPr lvl="1"/>
            <a:r>
              <a:rPr lang="en-US" sz="3200" dirty="0" smtClean="0"/>
              <a:t>Absolute vs. Percentage values</a:t>
            </a:r>
          </a:p>
          <a:p>
            <a:pPr lvl="1"/>
            <a:r>
              <a:rPr lang="en-US" sz="3200" dirty="0" smtClean="0"/>
              <a:t>ME team post processing scripts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9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066800"/>
          </a:xfrm>
        </p:spPr>
        <p:txBody>
          <a:bodyPr/>
          <a:lstStyle/>
          <a:p>
            <a:r>
              <a:rPr lang="en-US" sz="4800" dirty="0" smtClean="0"/>
              <a:t>Communications Layer Status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48639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Currently testing finalized version with printer.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  In Progress. Estimated finish    Monday (04/28)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074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Testing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5" y="1325563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Integrated version does not work.</a:t>
            </a:r>
          </a:p>
          <a:p>
            <a:r>
              <a:rPr lang="en-US" sz="3600" dirty="0" smtClean="0"/>
              <a:t>Threading issues (is </a:t>
            </a:r>
            <a:r>
              <a:rPr lang="en-US" sz="3600" dirty="0" err="1" smtClean="0"/>
              <a:t>jSSC</a:t>
            </a:r>
            <a:r>
              <a:rPr lang="en-US" sz="3600" dirty="0" smtClean="0"/>
              <a:t> thread safe)?</a:t>
            </a:r>
          </a:p>
          <a:p>
            <a:r>
              <a:rPr lang="en-US" sz="3600" dirty="0" smtClean="0"/>
              <a:t>Stand alone test (not threaded) is fully operational.</a:t>
            </a:r>
          </a:p>
          <a:p>
            <a:r>
              <a:rPr lang="en-US" sz="3600" dirty="0" smtClean="0"/>
              <a:t>Fallback: non-threaded communications layer.</a:t>
            </a:r>
          </a:p>
          <a:p>
            <a:r>
              <a:rPr lang="en-US" sz="3600" dirty="0" smtClean="0"/>
              <a:t>Consequence: May make the UI less responsive.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448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US" dirty="0" smtClean="0"/>
              <a:t>Communications: 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7874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Several opportunities for printer access.</a:t>
            </a:r>
          </a:p>
          <a:p>
            <a:r>
              <a:rPr lang="en-US" sz="3200" dirty="0" smtClean="0"/>
              <a:t>Complete testing using fallback only if absolutely necessary.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878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1027</TotalTime>
  <Words>653</Words>
  <Application>Microsoft Macintosh PowerPoint</Application>
  <PresentationFormat>On-screen Show (4:3)</PresentationFormat>
  <Paragraphs>266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Team Ink3D Status 4/25/14</vt:lpstr>
      <vt:lpstr>Project Status</vt:lpstr>
      <vt:lpstr>Testing</vt:lpstr>
      <vt:lpstr>GUI and Controllers</vt:lpstr>
      <vt:lpstr>GUIs and Controllers</vt:lpstr>
      <vt:lpstr>Processing Layers</vt:lpstr>
      <vt:lpstr>Communications Layer Status</vt:lpstr>
      <vt:lpstr>Testing Problems</vt:lpstr>
      <vt:lpstr>Communications: Looking Forward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 Lain</cp:lastModifiedBy>
  <cp:revision>58</cp:revision>
  <cp:lastPrinted>2013-09-12T23:59:19Z</cp:lastPrinted>
  <dcterms:created xsi:type="dcterms:W3CDTF">2013-09-12T00:39:16Z</dcterms:created>
  <dcterms:modified xsi:type="dcterms:W3CDTF">2014-04-25T12:39:08Z</dcterms:modified>
</cp:coreProperties>
</file>