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Status </a:t>
            </a:r>
            <a:r>
              <a:rPr lang="en-US" smtClean="0"/>
              <a:t>10/18/13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deliverables broken down</a:t>
            </a:r>
            <a:r>
              <a:rPr lang="en-US" dirty="0"/>
              <a:t>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Version broken down to discrete sections</a:t>
            </a:r>
          </a:p>
          <a:p>
            <a:r>
              <a:rPr lang="en-US" dirty="0" smtClean="0"/>
              <a:t>Each Version given team Review per section</a:t>
            </a:r>
          </a:p>
          <a:p>
            <a:r>
              <a:rPr lang="en-US" dirty="0" smtClean="0"/>
              <a:t>Update plan via weekly status reports </a:t>
            </a:r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96166"/>
              </p:ext>
            </p:extLst>
          </p:nvPr>
        </p:nvGraphicFramePr>
        <p:xfrm>
          <a:off x="533400" y="1219200"/>
          <a:ext cx="6167438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583"/>
                <a:gridCol w="1685396"/>
                <a:gridCol w="657490"/>
                <a:gridCol w="620448"/>
                <a:gridCol w="657490"/>
                <a:gridCol w="500062"/>
                <a:gridCol w="796396"/>
                <a:gridCol w="731573"/>
              </a:tblGrid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Task Number</a:t>
                      </a:r>
                      <a:endParaRPr lang="en-US" sz="7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Task Name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System Requirements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Team Charter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Architecture Design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Detailed Design Documnetation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Test Plan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Prototype Implementation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Final Product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Presentations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SRS Gate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Charter and Plan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10/16/13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Architecture Design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Status Report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12/6/13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Team 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Meeting SD1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Sponser Meetings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MS Project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Fri 1/10/14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Rep-Rap Rumba – Control Interface</a:t>
            </a:r>
          </a:p>
          <a:p>
            <a:r>
              <a:rPr lang="en-US" dirty="0" smtClean="0"/>
              <a:t>Cross Team Role</a:t>
            </a:r>
          </a:p>
          <a:p>
            <a:r>
              <a:rPr lang="en-US" dirty="0" smtClean="0"/>
              <a:t>Host vs. Intermediate</a:t>
            </a:r>
          </a:p>
          <a:p>
            <a:r>
              <a:rPr lang="en-US" dirty="0" smtClean="0"/>
              <a:t>Polymerization  Requirement</a:t>
            </a:r>
          </a:p>
        </p:txBody>
      </p:sp>
    </p:spTree>
    <p:extLst>
      <p:ext uri="{BB962C8B-B14F-4D97-AF65-F5344CB8AC3E}">
        <p14:creationId xmlns:p14="http://schemas.microsoft.com/office/powerpoint/2010/main" val="1319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CNC Learning</a:t>
            </a:r>
          </a:p>
          <a:p>
            <a:r>
              <a:rPr lang="en-US" dirty="0" smtClean="0"/>
              <a:t>Code Process</a:t>
            </a:r>
          </a:p>
          <a:p>
            <a:r>
              <a:rPr lang="en-US" dirty="0"/>
              <a:t>Stream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Feedback Loop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Import STL File</a:t>
            </a:r>
          </a:p>
          <a:p>
            <a:pPr lvl="1"/>
            <a:r>
              <a:rPr lang="en-US" dirty="0" smtClean="0"/>
              <a:t>Print 3D Object</a:t>
            </a:r>
          </a:p>
          <a:p>
            <a:pPr lvl="1"/>
            <a:r>
              <a:rPr lang="en-US" dirty="0" smtClean="0"/>
              <a:t>Edit Material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Picture </a:t>
            </a:r>
            <a:r>
              <a:rPr lang="en-US" dirty="0" smtClean="0"/>
              <a:t>of Success 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Critical at High Risk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49" y="1246909"/>
            <a:ext cx="385895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800600"/>
            <a:ext cx="426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3.14 </a:t>
            </a:r>
            <a:r>
              <a:rPr lang="en-US" dirty="0"/>
              <a:t>Slicing Geometry into Thickness Levels</a:t>
            </a:r>
            <a:br>
              <a:rPr lang="en-US" dirty="0"/>
            </a:br>
            <a:r>
              <a:rPr lang="en-US" dirty="0" smtClean="0"/>
              <a:t>3.11 </a:t>
            </a:r>
            <a:r>
              <a:rPr lang="en-US" dirty="0"/>
              <a:t>Creating Printing Paths</a:t>
            </a:r>
            <a:br>
              <a:rPr lang="en-US" dirty="0"/>
            </a:br>
            <a:r>
              <a:rPr lang="en-US" dirty="0" smtClean="0"/>
              <a:t>3.3   </a:t>
            </a:r>
            <a:r>
              <a:rPr lang="en-US" dirty="0"/>
              <a:t>Generating Machine Instructions</a:t>
            </a:r>
            <a:br>
              <a:rPr lang="en-US" dirty="0"/>
            </a:br>
            <a:r>
              <a:rPr lang="en-US" dirty="0" smtClean="0"/>
              <a:t>3.4   </a:t>
            </a:r>
            <a:r>
              <a:rPr lang="en-US" dirty="0"/>
              <a:t>Issuing Machine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</TotalTime>
  <Words>502</Words>
  <Application>Microsoft Office PowerPoint</Application>
  <PresentationFormat>On-screen Show (4:3)</PresentationFormat>
  <Paragraphs>324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Team Ink3D Status 10/18/13</vt:lpstr>
      <vt:lpstr>Project Plan</vt:lpstr>
      <vt:lpstr>Project Plan</vt:lpstr>
      <vt:lpstr>Requirements – Hardware</vt:lpstr>
      <vt:lpstr>Requirements – Process Flow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cseadmin</cp:lastModifiedBy>
  <cp:revision>20</cp:revision>
  <cp:lastPrinted>2013-09-12T23:59:19Z</cp:lastPrinted>
  <dcterms:created xsi:type="dcterms:W3CDTF">2013-09-12T00:39:16Z</dcterms:created>
  <dcterms:modified xsi:type="dcterms:W3CDTF">2013-10-18T12:53:40Z</dcterms:modified>
</cp:coreProperties>
</file>