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70" r:id="rId6"/>
    <p:sldId id="265" r:id="rId7"/>
    <p:sldId id="266" r:id="rId8"/>
    <p:sldId id="267" r:id="rId9"/>
    <p:sldId id="268" r:id="rId10"/>
    <p:sldId id="269" r:id="rId11"/>
    <p:sldId id="263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4/25/2014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4</a:t>
            </a:r>
            <a:r>
              <a:rPr lang="en-US" dirty="0" smtClean="0"/>
              <a:t>/25/14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dirty="0" smtClean="0"/>
              <a:t>Communications: 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7874"/>
            <a:ext cx="78867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Several opportunities for printer access.</a:t>
            </a:r>
          </a:p>
          <a:p>
            <a:r>
              <a:rPr lang="en-US" sz="3200" dirty="0" smtClean="0"/>
              <a:t>Complete testing using fallback only if absolutely necessary.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987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r>
              <a:rPr lang="en-US" sz="3800" dirty="0" smtClean="0"/>
              <a:t>Next Steps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Finish Stage Three</a:t>
            </a:r>
          </a:p>
          <a:p>
            <a:pPr lvl="1"/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Polishing</a:t>
            </a:r>
          </a:p>
          <a:p>
            <a:r>
              <a:rPr lang="en-US" dirty="0" smtClean="0"/>
              <a:t>Prepare Final Documents</a:t>
            </a:r>
          </a:p>
        </p:txBody>
      </p:sp>
    </p:spTree>
    <p:extLst>
      <p:ext uri="{BB962C8B-B14F-4D97-AF65-F5344CB8AC3E}">
        <p14:creationId xmlns:p14="http://schemas.microsoft.com/office/powerpoint/2010/main" val="4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609600"/>
          </a:xfrm>
        </p:spPr>
        <p:txBody>
          <a:bodyPr/>
          <a:lstStyle/>
          <a:p>
            <a:r>
              <a:rPr lang="en-US" sz="4200" dirty="0" smtClean="0"/>
              <a:t>Project Status</a:t>
            </a:r>
            <a:endParaRPr lang="en-US" sz="4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60408"/>
              </p:ext>
            </p:extLst>
          </p:nvPr>
        </p:nvGraphicFramePr>
        <p:xfrm>
          <a:off x="76200" y="609614"/>
          <a:ext cx="8382000" cy="6172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220"/>
                <a:gridCol w="2834291"/>
                <a:gridCol w="1187902"/>
                <a:gridCol w="1187902"/>
                <a:gridCol w="633548"/>
                <a:gridCol w="516841"/>
                <a:gridCol w="833615"/>
                <a:gridCol w="537681"/>
              </a:tblGrid>
              <a:tr h="592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Task Number</a:t>
                      </a:r>
                      <a:endParaRPr lang="en-US" sz="1200" b="0" i="0" u="none" strike="noStrike" dirty="0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Task Name</a:t>
                      </a:r>
                      <a:endParaRPr lang="en-US" sz="12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Planned Start</a:t>
                      </a:r>
                      <a:endParaRPr lang="en-US" sz="12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Planned Finish</a:t>
                      </a:r>
                      <a:endParaRPr lang="en-US" sz="12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Planned Work Hours</a:t>
                      </a:r>
                      <a:endParaRPr lang="en-US" sz="12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Actual Work Hours</a:t>
                      </a:r>
                      <a:endParaRPr lang="en-US" sz="12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% Work Completed</a:t>
                      </a:r>
                      <a:endParaRPr lang="en-US" sz="12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Earned Vaule</a:t>
                      </a:r>
                      <a:endParaRPr lang="en-US" sz="12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Senior Design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Wed 1/15/14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5/23/14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662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411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53.17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352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Documents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Wed 1/15/14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5/23/14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242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256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242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2.1.1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Detailed Design Documnetation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1/21/14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2/28/14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142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212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142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2.1.1.1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 Version 1.0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1/21/14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2/20/14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2.1.1.2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 Version 2.0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Wed 2/12/14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2/28/14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Test Plan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2/20/14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Prototype Implementation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2/18/14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5/15/14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149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 smtClean="0">
                          <a:effectLst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 smtClean="0">
                          <a:effectLst/>
                        </a:rPr>
                        <a:t>200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Version 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Version 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Version 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4/29/14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Final Product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4/29/14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Final Documetation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4/29/14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Architecture Design Version 2.1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1/21/14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Mon 2/24/14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Presentations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9/13/13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4/25/14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89.8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3.4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Detailed Design Review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2/20/14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2/25/14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3.6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Team Stauts Report SD2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1/23/14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4/25/14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37.5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Team Meetings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9/10/13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12/9/14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496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226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96.77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480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4.2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Team Meeting SD2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1/14/14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5/1/14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272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118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94.12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256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Sponser Meetings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Mon 9/9/13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9/9/14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MS Project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Sun 9/29/13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10/23/14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  <a:tr h="2324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6.2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SD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1/23/14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1/23/14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41" marR="9041" marT="904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67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r>
              <a:rPr lang="en-US" sz="3800" dirty="0" smtClean="0"/>
              <a:t>Current Stage Work Completed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Implemented </a:t>
            </a:r>
          </a:p>
          <a:p>
            <a:pPr lvl="1"/>
            <a:r>
              <a:rPr lang="en-US" dirty="0" smtClean="0"/>
              <a:t>Print Job GUI</a:t>
            </a:r>
          </a:p>
          <a:p>
            <a:pPr lvl="1"/>
            <a:r>
              <a:rPr lang="en-US" dirty="0" smtClean="0"/>
              <a:t>Printer</a:t>
            </a:r>
          </a:p>
          <a:p>
            <a:pPr lvl="1"/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Import</a:t>
            </a:r>
          </a:p>
          <a:p>
            <a:pPr lvl="1"/>
            <a:r>
              <a:rPr lang="en-US" dirty="0" smtClean="0"/>
              <a:t>Main method</a:t>
            </a:r>
          </a:p>
          <a:p>
            <a:pPr lvl="1"/>
            <a:r>
              <a:rPr lang="en-US" dirty="0" smtClean="0"/>
              <a:t>Installer</a:t>
            </a:r>
            <a:endParaRPr lang="en-US" dirty="0" smtClean="0"/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Minor Bug fixes</a:t>
            </a:r>
          </a:p>
          <a:p>
            <a:pPr lvl="1"/>
            <a:r>
              <a:rPr lang="en-US" dirty="0" smtClean="0"/>
              <a:t>Needs 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3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r>
              <a:rPr lang="en-US" sz="3800" dirty="0" smtClean="0"/>
              <a:t>Testing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Tests Completed</a:t>
            </a:r>
          </a:p>
          <a:p>
            <a:pPr lvl="1"/>
            <a:r>
              <a:rPr lang="en-US" dirty="0" smtClean="0"/>
              <a:t>DB</a:t>
            </a:r>
          </a:p>
          <a:p>
            <a:pPr lvl="1"/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Post Processing</a:t>
            </a:r>
          </a:p>
          <a:p>
            <a:r>
              <a:rPr lang="en-US" dirty="0" smtClean="0"/>
              <a:t>Needs Tests</a:t>
            </a:r>
          </a:p>
          <a:p>
            <a:pPr lvl="1"/>
            <a:r>
              <a:rPr lang="en-US" dirty="0" smtClean="0"/>
              <a:t>UI Controllers</a:t>
            </a:r>
          </a:p>
          <a:p>
            <a:pPr lvl="1"/>
            <a:r>
              <a:rPr lang="en-US" dirty="0" smtClean="0"/>
              <a:t>Printer Feedback Layer</a:t>
            </a:r>
          </a:p>
          <a:p>
            <a:pPr lvl="1"/>
            <a:r>
              <a:rPr lang="en-US" dirty="0" smtClean="0"/>
              <a:t>Communications Layer</a:t>
            </a:r>
          </a:p>
          <a:p>
            <a:pPr lvl="1"/>
            <a:r>
              <a:rPr lang="en-US" dirty="0" smtClean="0"/>
              <a:t>Feedback Layer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r>
              <a:rPr lang="en-US" sz="3800" dirty="0" smtClean="0"/>
              <a:t>Manual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Screen Shots</a:t>
            </a:r>
            <a:endParaRPr lang="en-US" dirty="0" smtClean="0"/>
          </a:p>
          <a:p>
            <a:r>
              <a:rPr lang="en-US" dirty="0" smtClean="0"/>
              <a:t>Data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9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Modifications</a:t>
            </a:r>
          </a:p>
          <a:p>
            <a:pPr lvl="1"/>
            <a:r>
              <a:rPr lang="en-US" sz="3200" dirty="0" smtClean="0"/>
              <a:t>Tool change codes</a:t>
            </a:r>
          </a:p>
          <a:p>
            <a:pPr lvl="1"/>
            <a:r>
              <a:rPr lang="en-US" sz="3200" dirty="0" smtClean="0"/>
              <a:t>Absolute vs. Percentage values</a:t>
            </a:r>
          </a:p>
          <a:p>
            <a:pPr lvl="1"/>
            <a:r>
              <a:rPr lang="en-US" sz="3200" dirty="0" smtClean="0"/>
              <a:t>ME team post processing scripts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9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GUIs and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Completed</a:t>
            </a:r>
          </a:p>
          <a:p>
            <a:pPr lvl="1"/>
            <a:r>
              <a:rPr lang="en-US" sz="2800" dirty="0" smtClean="0"/>
              <a:t>Modularized Main GUI</a:t>
            </a:r>
          </a:p>
          <a:p>
            <a:pPr lvl="1"/>
            <a:r>
              <a:rPr lang="en-US" sz="2800" dirty="0" smtClean="0"/>
              <a:t>Print GUI/Controller</a:t>
            </a:r>
          </a:p>
          <a:p>
            <a:pPr lvl="1"/>
            <a:r>
              <a:rPr lang="en-US" sz="2800" dirty="0" smtClean="0"/>
              <a:t>Extruder GUI/Controller</a:t>
            </a:r>
          </a:p>
          <a:p>
            <a:r>
              <a:rPr lang="en-US" sz="3200" dirty="0" smtClean="0"/>
              <a:t>In Progress</a:t>
            </a:r>
          </a:p>
          <a:p>
            <a:pPr lvl="1"/>
            <a:r>
              <a:rPr lang="en-US" dirty="0" smtClean="0"/>
              <a:t>Automated Unit Tests</a:t>
            </a:r>
          </a:p>
          <a:p>
            <a:pPr lvl="1"/>
            <a:r>
              <a:rPr lang="en-US" sz="2800" dirty="0" smtClean="0"/>
              <a:t>Status GUI/Controller</a:t>
            </a:r>
          </a:p>
          <a:p>
            <a:pPr lvl="2"/>
            <a:r>
              <a:rPr lang="en-US" sz="2400" dirty="0" smtClean="0"/>
              <a:t>Issues testing based on communications layers.</a:t>
            </a:r>
          </a:p>
        </p:txBody>
      </p:sp>
    </p:spTree>
    <p:extLst>
      <p:ext uri="{BB962C8B-B14F-4D97-AF65-F5344CB8AC3E}">
        <p14:creationId xmlns:p14="http://schemas.microsoft.com/office/powerpoint/2010/main" val="116843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066800"/>
          </a:xfrm>
        </p:spPr>
        <p:txBody>
          <a:bodyPr/>
          <a:lstStyle/>
          <a:p>
            <a:r>
              <a:rPr lang="en-US" sz="4800" dirty="0" smtClean="0"/>
              <a:t>Communications Layer Status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144000" cy="548639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Currently testing finalized version with printer.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  In Progress. Estimated finish    Monday (04/28)</a:t>
            </a: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074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Testing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5" y="1325563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Integrated version does not work.</a:t>
            </a:r>
          </a:p>
          <a:p>
            <a:r>
              <a:rPr lang="en-US" sz="3600" dirty="0" smtClean="0"/>
              <a:t>Threading issues (is </a:t>
            </a:r>
            <a:r>
              <a:rPr lang="en-US" sz="3600" dirty="0" err="1" smtClean="0"/>
              <a:t>jSSC</a:t>
            </a:r>
            <a:r>
              <a:rPr lang="en-US" sz="3600" dirty="0" smtClean="0"/>
              <a:t> thread safe)?</a:t>
            </a:r>
          </a:p>
          <a:p>
            <a:r>
              <a:rPr lang="en-US" sz="3600" dirty="0" smtClean="0"/>
              <a:t>Stand alone test (not threaded) is fully operational.</a:t>
            </a:r>
          </a:p>
          <a:p>
            <a:r>
              <a:rPr lang="en-US" sz="3600" dirty="0" smtClean="0"/>
              <a:t>Fallback: non-threaded communications layer.</a:t>
            </a:r>
          </a:p>
          <a:p>
            <a:r>
              <a:rPr lang="en-US" sz="3600" dirty="0" smtClean="0"/>
              <a:t>Consequence: May make the UI less responsive.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4484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1052</TotalTime>
  <Words>463</Words>
  <Application>Microsoft Office PowerPoint</Application>
  <PresentationFormat>On-screen Show (4:3)</PresentationFormat>
  <Paragraphs>263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Team Ink3D Status 4/25/14</vt:lpstr>
      <vt:lpstr>Project Status</vt:lpstr>
      <vt:lpstr>Current Stage Work Completed</vt:lpstr>
      <vt:lpstr>Testing</vt:lpstr>
      <vt:lpstr>Manual</vt:lpstr>
      <vt:lpstr>Processing Layers</vt:lpstr>
      <vt:lpstr>GUIs and Controllers</vt:lpstr>
      <vt:lpstr>Communications Layer Status</vt:lpstr>
      <vt:lpstr>Testing Problems</vt:lpstr>
      <vt:lpstr>Communications: Looking Forward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59</cp:revision>
  <cp:lastPrinted>2013-09-12T23:59:19Z</cp:lastPrinted>
  <dcterms:created xsi:type="dcterms:W3CDTF">2013-09-12T00:39:16Z</dcterms:created>
  <dcterms:modified xsi:type="dcterms:W3CDTF">2014-04-25T13:12:25Z</dcterms:modified>
</cp:coreProperties>
</file>