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843"/>
          </a:xfrm>
        </p:spPr>
        <p:txBody>
          <a:bodyPr>
            <a:normAutofit/>
          </a:bodyPr>
          <a:lstStyle/>
          <a:p>
            <a:r>
              <a:rPr lang="en-US" dirty="0" smtClean="0"/>
              <a:t>Cost management plan provides procedure for dealing with project costs.</a:t>
            </a:r>
          </a:p>
          <a:p>
            <a:r>
              <a:rPr lang="en-US" dirty="0" smtClean="0"/>
              <a:t>Cost and Labor Management</a:t>
            </a:r>
          </a:p>
          <a:p>
            <a:pPr lvl="1"/>
            <a:r>
              <a:rPr lang="en-US" dirty="0" smtClean="0"/>
              <a:t>Cost and labor managed by the project manager.</a:t>
            </a:r>
          </a:p>
          <a:p>
            <a:pPr lvl="1"/>
            <a:r>
              <a:rPr lang="en-US" dirty="0" smtClean="0"/>
              <a:t>Labor breakdown kept in Microsoft Project Plan</a:t>
            </a:r>
          </a:p>
          <a:p>
            <a:r>
              <a:rPr lang="en-US" dirty="0" smtClean="0"/>
              <a:t>Performance Cost</a:t>
            </a:r>
          </a:p>
          <a:p>
            <a:pPr lvl="1"/>
            <a:r>
              <a:rPr lang="en-US" dirty="0" smtClean="0"/>
              <a:t>Maintained by project manager</a:t>
            </a:r>
          </a:p>
          <a:p>
            <a:pPr lvl="1"/>
            <a:r>
              <a:rPr lang="en-US" dirty="0" smtClean="0"/>
              <a:t>Metrics: BCWS, BCWP, ACWP</a:t>
            </a:r>
          </a:p>
          <a:p>
            <a:r>
              <a:rPr lang="en-US" dirty="0" smtClean="0"/>
              <a:t>Material Cost</a:t>
            </a:r>
          </a:p>
          <a:p>
            <a:pPr lvl="1"/>
            <a:r>
              <a:rPr lang="en-US" dirty="0" smtClean="0"/>
              <a:t>Joint venture between </a:t>
            </a:r>
            <a:r>
              <a:rPr lang="en-US" dirty="0" err="1" smtClean="0"/>
              <a:t>CpE</a:t>
            </a:r>
            <a:r>
              <a:rPr lang="en-US" dirty="0" smtClean="0"/>
              <a:t> team and ME team</a:t>
            </a:r>
          </a:p>
          <a:p>
            <a:pPr lvl="1"/>
            <a:r>
              <a:rPr lang="en-US" dirty="0" smtClean="0"/>
              <a:t>Must be agreed upon between </a:t>
            </a:r>
            <a:r>
              <a:rPr lang="en-US" dirty="0" err="1" smtClean="0"/>
              <a:t>CpE</a:t>
            </a:r>
            <a:r>
              <a:rPr lang="en-US" dirty="0" smtClean="0"/>
              <a:t> team, Dr. </a:t>
            </a:r>
            <a:r>
              <a:rPr lang="en-US" dirty="0" err="1" smtClean="0"/>
              <a:t>Shiakolas</a:t>
            </a:r>
            <a:r>
              <a:rPr lang="en-US" dirty="0" smtClean="0"/>
              <a:t> and his team, and Mr. O’Dell.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280"/>
            <a:ext cx="7886700" cy="52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Roles</a:t>
            </a:r>
          </a:p>
          <a:p>
            <a:pPr lvl="1"/>
            <a:r>
              <a:rPr lang="en-US" dirty="0" smtClean="0"/>
              <a:t>Project Sponsor: Dr. </a:t>
            </a:r>
            <a:r>
              <a:rPr lang="en-US" dirty="0" err="1" smtClean="0"/>
              <a:t>Shiakolas</a:t>
            </a:r>
            <a:r>
              <a:rPr lang="en-US" dirty="0" smtClean="0"/>
              <a:t> (Mechanical Engineering)</a:t>
            </a:r>
          </a:p>
          <a:p>
            <a:pPr lvl="1"/>
            <a:r>
              <a:rPr lang="en-US" dirty="0" smtClean="0"/>
              <a:t>Project Manager: Dan Lain</a:t>
            </a:r>
          </a:p>
          <a:p>
            <a:pPr lvl="1"/>
            <a:r>
              <a:rPr lang="en-US" dirty="0" smtClean="0"/>
              <a:t>Project Stakeholders: Dr. </a:t>
            </a:r>
            <a:r>
              <a:rPr lang="en-US" dirty="0" err="1" smtClean="0"/>
              <a:t>Shiakolas</a:t>
            </a:r>
            <a:r>
              <a:rPr lang="en-US" dirty="0" smtClean="0"/>
              <a:t>, ME team, machine operators, </a:t>
            </a:r>
            <a:r>
              <a:rPr lang="en-US" dirty="0" err="1" smtClean="0"/>
              <a:t>CpE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Risk Manager: Dan Lain</a:t>
            </a:r>
          </a:p>
          <a:p>
            <a:pPr lvl="1"/>
            <a:r>
              <a:rPr lang="en-US" dirty="0" smtClean="0"/>
              <a:t>Project Team responsibilities: Identify risk, scope of risk, and document the risk so that it can be presented to the project manager and the rest of the team</a:t>
            </a:r>
          </a:p>
          <a:p>
            <a:r>
              <a:rPr lang="en-US" dirty="0" smtClean="0"/>
              <a:t>Risk Triggers</a:t>
            </a:r>
          </a:p>
          <a:p>
            <a:pPr lvl="1"/>
            <a:r>
              <a:rPr lang="en-US" dirty="0" smtClean="0"/>
              <a:t>Slic3r, excessive research time, hardware failures, only one person with extensive hardware experience between both teams.</a:t>
            </a:r>
          </a:p>
          <a:p>
            <a:r>
              <a:rPr lang="en-US" dirty="0" smtClean="0"/>
              <a:t>Risk Analysis and Severity</a:t>
            </a:r>
          </a:p>
          <a:p>
            <a:pPr lvl="1"/>
            <a:r>
              <a:rPr lang="en-US" dirty="0" smtClean="0"/>
              <a:t>Risks probability identified and categorized in order of severity in terms of impact on the team</a:t>
            </a:r>
          </a:p>
          <a:p>
            <a:r>
              <a:rPr lang="en-US" dirty="0" smtClean="0"/>
              <a:t>Risk Response</a:t>
            </a:r>
          </a:p>
          <a:p>
            <a:pPr lvl="1"/>
            <a:r>
              <a:rPr lang="en-US" dirty="0" smtClean="0"/>
              <a:t>Risk Manager works with team to develop plan of action when risks have been identified and presented</a:t>
            </a:r>
          </a:p>
          <a:p>
            <a:pPr lvl="1"/>
            <a:r>
              <a:rPr lang="en-US" dirty="0" smtClean="0"/>
              <a:t>Risk Response is a continual process. Conducted during team meetings.</a:t>
            </a:r>
          </a:p>
          <a:p>
            <a:r>
              <a:rPr lang="en-US" dirty="0" smtClean="0"/>
              <a:t>Risk Documentation </a:t>
            </a:r>
          </a:p>
          <a:p>
            <a:pPr lvl="1"/>
            <a:r>
              <a:rPr lang="en-US" dirty="0" smtClean="0"/>
              <a:t>Spreadsheet will provide a quick-look table of risks identified by team members.</a:t>
            </a:r>
          </a:p>
          <a:p>
            <a:pPr lvl="1"/>
            <a:r>
              <a:rPr lang="en-US" dirty="0" smtClean="0"/>
              <a:t>Hosted on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smtClean="0"/>
              <a:t>All-access.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Project Manager each week through Individual Status Reports</a:t>
            </a:r>
          </a:p>
          <a:p>
            <a:r>
              <a:rPr lang="en-US" dirty="0"/>
              <a:t>Reviewed to refine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SPI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defined through SRS and WBS</a:t>
            </a:r>
            <a:endParaRPr lang="en-US" dirty="0"/>
          </a:p>
          <a:p>
            <a:r>
              <a:rPr lang="en-US" dirty="0" smtClean="0"/>
              <a:t>Scope changes may be proposed by team members or the project sponsor</a:t>
            </a:r>
          </a:p>
          <a:p>
            <a:r>
              <a:rPr lang="en-US" dirty="0" smtClean="0"/>
              <a:t>Verified based on requirements in SRS</a:t>
            </a:r>
          </a:p>
          <a:p>
            <a:r>
              <a:rPr lang="en-US" dirty="0" smtClean="0"/>
              <a:t>Controlled through Team Member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288778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Change Control Form</a:t>
            </a:r>
          </a:p>
          <a:p>
            <a:pPr lvl="1"/>
            <a:r>
              <a:rPr lang="en-US" dirty="0" smtClean="0"/>
              <a:t>Team/Sponsor Approval</a:t>
            </a:r>
            <a:endParaRPr lang="en-US" dirty="0"/>
          </a:p>
          <a:p>
            <a:r>
              <a:rPr lang="en-US" dirty="0" smtClean="0"/>
              <a:t>Proposed changes will be documented and archived</a:t>
            </a:r>
          </a:p>
        </p:txBody>
      </p:sp>
    </p:spTree>
    <p:extLst>
      <p:ext uri="{BB962C8B-B14F-4D97-AF65-F5344CB8AC3E}">
        <p14:creationId xmlns:p14="http://schemas.microsoft.com/office/powerpoint/2010/main" val="89296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Closeout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</a:t>
            </a:r>
          </a:p>
          <a:p>
            <a:pPr lvl="1"/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Customer Acceptance</a:t>
            </a:r>
          </a:p>
          <a:p>
            <a:r>
              <a:rPr lang="en-US" dirty="0" smtClean="0"/>
              <a:t>Project Performance Report</a:t>
            </a:r>
          </a:p>
          <a:p>
            <a:r>
              <a:rPr lang="en-US" dirty="0" smtClean="0"/>
              <a:t>Archive Records</a:t>
            </a:r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– Dan Lain</a:t>
            </a:r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12628"/>
              </p:ext>
            </p:extLst>
          </p:nvPr>
        </p:nvGraphicFramePr>
        <p:xfrm>
          <a:off x="890923" y="1571635"/>
          <a:ext cx="5713699" cy="4857731"/>
        </p:xfrm>
        <a:graphic>
          <a:graphicData uri="http://schemas.openxmlformats.org/drawingml/2006/table">
            <a:tbl>
              <a:tblPr/>
              <a:tblGrid>
                <a:gridCol w="497556"/>
                <a:gridCol w="1678570"/>
                <a:gridCol w="716263"/>
                <a:gridCol w="716263"/>
                <a:gridCol w="716263"/>
                <a:gridCol w="716263"/>
                <a:gridCol w="672521"/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Number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Start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Planed </a:t>
                      </a:r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Work Hours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System Requirements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Team Charter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10/17/13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Architecture Design Specification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Detailed Design Documnetation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Test Plan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Prototype Implementation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0.0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1.0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Product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SRS Gate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Charter and Plan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10/16/13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Architecture Design Review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Status Report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12/6/13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Meeting SD1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Sponser Meetings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Project 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1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22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2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800" dirty="0">
                        <a:effectLst/>
                        <a:latin typeface="Calibri"/>
                      </a:endParaRPr>
                    </a:p>
                  </a:txBody>
                  <a:tcPr marL="5468" marR="5468" marT="5468" marB="5468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</a:p>
        </p:txBody>
      </p:sp>
    </p:spTree>
    <p:extLst>
      <p:ext uri="{BB962C8B-B14F-4D97-AF65-F5344CB8AC3E}">
        <p14:creationId xmlns:p14="http://schemas.microsoft.com/office/powerpoint/2010/main" val="33169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OS’s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Meeting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err="1" smtClean="0"/>
              <a:t>Laine</a:t>
            </a:r>
            <a:endParaRPr lang="en-US" dirty="0" smtClean="0"/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426"/>
            <a:ext cx="6858000" cy="850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61113"/>
            <a:ext cx="6858000" cy="48465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3D Printer Fabrication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Host machine and operator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Intermediate compact machine issues instructions to printer 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controller</a:t>
            </a:r>
            <a:endParaRPr lang="en-US" dirty="0"/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Mechanical Engineering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CNC machinists and experienced fabricators</a:t>
            </a:r>
          </a:p>
        </p:txBody>
      </p:sp>
    </p:spTree>
    <p:extLst>
      <p:ext uri="{BB962C8B-B14F-4D97-AF65-F5344CB8AC3E}">
        <p14:creationId xmlns:p14="http://schemas.microsoft.com/office/powerpoint/2010/main" val="42073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</TotalTime>
  <Words>957</Words>
  <Application>Microsoft Office PowerPoint</Application>
  <PresentationFormat>On-screen Show (4:3)</PresentationFormat>
  <Paragraphs>369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Team Ink3D Charter / Plan Review</vt:lpstr>
      <vt:lpstr>Organization</vt:lpstr>
      <vt:lpstr>Work Breakdown Structure</vt:lpstr>
      <vt:lpstr>Quality Management</vt:lpstr>
      <vt:lpstr>Internal Communication</vt:lpstr>
      <vt:lpstr>External Communication</vt:lpstr>
      <vt:lpstr>Procurement</vt:lpstr>
      <vt:lpstr>Procurement Responsibilities</vt:lpstr>
      <vt:lpstr>Scope Statement</vt:lpstr>
      <vt:lpstr>Cost Management</vt:lpstr>
      <vt:lpstr>Risk Management</vt:lpstr>
      <vt:lpstr>Earned Value Management</vt:lpstr>
      <vt:lpstr>Scope Management Plan</vt:lpstr>
      <vt:lpstr>Change Management</vt:lpstr>
      <vt:lpstr>Closeout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6</cp:revision>
  <dcterms:created xsi:type="dcterms:W3CDTF">2013-10-17T22:49:05Z</dcterms:created>
  <dcterms:modified xsi:type="dcterms:W3CDTF">2013-10-23T05:53:24Z</dcterms:modified>
</cp:coreProperties>
</file>