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2/28/2014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2/28/14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45910"/>
              </p:ext>
            </p:extLst>
          </p:nvPr>
        </p:nvGraphicFramePr>
        <p:xfrm>
          <a:off x="381000" y="685790"/>
          <a:ext cx="8000998" cy="602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34"/>
                <a:gridCol w="2712136"/>
                <a:gridCol w="1135035"/>
                <a:gridCol w="1135035"/>
                <a:gridCol w="605352"/>
                <a:gridCol w="493839"/>
                <a:gridCol w="796515"/>
                <a:gridCol w="513752"/>
              </a:tblGrid>
              <a:tr h="520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Task Number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Task Name</a:t>
                      </a:r>
                      <a:endParaRPr lang="en-US" sz="13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Start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Finish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Work Hours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Actual Work Hours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% Work Completed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Earned Vaule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Senior Design 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5/23/14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762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223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19.95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152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Documents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5/23/14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218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58.68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Detailed Design Documnetation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1/21/14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2/28/14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212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   Version 1.0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1/21/14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2/20/14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   Version 2.0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2/12/14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2/28/14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Test Plan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2/20/14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Prototype Implementation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5/15/14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0.0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1.0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2.0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3.0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Final 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4/29/14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Final Documetation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4/29/14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Architecture Design Version 2.1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1/21/14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Mon 2/24/14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Presentations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9/13/13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4/25/14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49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89.8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3.4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Detailed Design Review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2/20/14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2/25/14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3.6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Team Stauts Report SD2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4/25/14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37.5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Team Meetings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9/10/13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12/9/14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496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181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70.97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352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Team Meeting SD2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1/14/14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5/1/14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272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47.06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128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Sponser Meetings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Mon 9/9/13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MS Project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Sun 9/29/13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10/23/14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  <a:tr h="216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6.2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SD 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60" marR="8760" marT="876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/>
              <a:t>Traceability </a:t>
            </a:r>
            <a:r>
              <a:rPr lang="en-US" sz="4200" dirty="0" smtClean="0"/>
              <a:t>Analysis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 / Cohesion</a:t>
            </a:r>
          </a:p>
          <a:p>
            <a:pPr lvl="1"/>
            <a:r>
              <a:rPr lang="en-US" dirty="0" smtClean="0"/>
              <a:t>GUI – Controller – Data</a:t>
            </a:r>
          </a:p>
          <a:p>
            <a:pPr lvl="1"/>
            <a:r>
              <a:rPr lang="en-US" dirty="0" smtClean="0"/>
              <a:t>Data – Processing</a:t>
            </a:r>
          </a:p>
          <a:p>
            <a:pPr lvl="1"/>
            <a:r>
              <a:rPr lang="en-US" dirty="0" smtClean="0"/>
              <a:t>Preprocessing – Processing  – Post Processing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Critical Modules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Post-Processing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Q: </a:t>
            </a:r>
            <a:r>
              <a:rPr lang="en-US" sz="4000" dirty="0"/>
              <a:t>Are you going to help the user navigate the configuration?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  <a:p>
            <a:r>
              <a:rPr lang="en-US" dirty="0"/>
              <a:t>Knowledgeable Client</a:t>
            </a:r>
          </a:p>
          <a:p>
            <a:r>
              <a:rPr lang="en-US" dirty="0"/>
              <a:t>The design is from their input</a:t>
            </a:r>
          </a:p>
          <a:p>
            <a:r>
              <a:rPr lang="en-US" dirty="0"/>
              <a:t>Help menu isn’t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048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Relationship between object complexity and performance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677230"/>
          </a:xfrm>
        </p:spPr>
        <p:txBody>
          <a:bodyPr/>
          <a:lstStyle/>
          <a:p>
            <a:r>
              <a:rPr lang="en-US" dirty="0" smtClean="0"/>
              <a:t>More complex objects or objects that are split into many subsections will take longer to process</a:t>
            </a:r>
          </a:p>
          <a:p>
            <a:r>
              <a:rPr lang="en-US" dirty="0" smtClean="0"/>
              <a:t>Performance is not an issue for customer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2607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4000" cap="none" spc="-100" baseline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>
                <a:solidFill>
                  <a:schemeClr val="tx2"/>
                </a:solidFill>
              </a:rPr>
              <a:t>Unification </a:t>
            </a:r>
            <a:r>
              <a:rPr lang="en-US" sz="3700" dirty="0">
                <a:solidFill>
                  <a:schemeClr val="tx2"/>
                </a:solidFill>
              </a:rPr>
              <a:t>Module Responsibilities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344160"/>
            <a:ext cx="7886700" cy="16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Simply responsible for putting G-Codes for each subsection together</a:t>
            </a:r>
          </a:p>
          <a:p>
            <a:r>
              <a:rPr lang="en-US" dirty="0" smtClean="0"/>
              <a:t>Starts from the lowest subsection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>
                <a:solidFill>
                  <a:srgbClr val="FF0000"/>
                </a:solidFill>
              </a:rPr>
              <a:t>Q: </a:t>
            </a:r>
            <a:r>
              <a:rPr lang="en-US" sz="3800" dirty="0"/>
              <a:t> Are there any specific hardware components/characteristics that affect the design of your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/>
          <a:lstStyle/>
          <a:p>
            <a:r>
              <a:rPr lang="en-US" dirty="0"/>
              <a:t>Abstraction: The communications layer is the only layer that deals directly with hardware. The subsystems are developed in such a way that core functionality can be abstracted away (interfaces). </a:t>
            </a:r>
          </a:p>
          <a:p>
            <a:r>
              <a:rPr lang="en-US" dirty="0" err="1"/>
              <a:t>Input/Output</a:t>
            </a:r>
            <a:r>
              <a:rPr lang="en-US" dirty="0"/>
              <a:t> remain unchanged and well defined. The black box (implementation) changes to reflect the hardware.</a:t>
            </a:r>
          </a:p>
          <a:p>
            <a:endParaRPr lang="en-US" dirty="0"/>
          </a:p>
          <a:p>
            <a:r>
              <a:rPr lang="en-US" dirty="0"/>
              <a:t>The concrete implementation that we develop for their firmware is specific to that firmware (Marlin/</a:t>
            </a:r>
            <a:r>
              <a:rPr lang="en-US" dirty="0" err="1"/>
              <a:t>RepRap</a:t>
            </a:r>
            <a:r>
              <a:rPr lang="en-US" dirty="0"/>
              <a:t>)s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4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Next Steps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Test Plan</a:t>
            </a:r>
          </a:p>
          <a:p>
            <a:r>
              <a:rPr lang="en-US" dirty="0" smtClean="0"/>
              <a:t>Prototyping First Iteration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Post Processing</a:t>
            </a:r>
          </a:p>
          <a:p>
            <a:pPr lvl="1"/>
            <a:r>
              <a:rPr lang="en-US" dirty="0" smtClean="0"/>
              <a:t>Print Job Module</a:t>
            </a:r>
            <a:endParaRPr lang="en-US" dirty="0" smtClean="0"/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Communications</a:t>
            </a:r>
            <a:endParaRPr lang="en-US" dirty="0" smtClean="0"/>
          </a:p>
          <a:p>
            <a:r>
              <a:rPr lang="en-US" dirty="0" smtClean="0"/>
              <a:t>Prototyping Second Iteration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Communications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3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702</TotalTime>
  <Words>486</Words>
  <Application>Microsoft Office PowerPoint</Application>
  <PresentationFormat>On-screen Show (4:3)</PresentationFormat>
  <Paragraphs>252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Team Ink3D Status 2/28/14</vt:lpstr>
      <vt:lpstr>Project Status</vt:lpstr>
      <vt:lpstr>Traceability Analysis</vt:lpstr>
      <vt:lpstr>Q: Are you going to help the user navigate the configuration?</vt:lpstr>
      <vt:lpstr> Relationship between object complexity and performance</vt:lpstr>
      <vt:lpstr>Q:  Are there any specific hardware components/characteristics that affect the design of your software?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53</cp:revision>
  <cp:lastPrinted>2013-09-12T23:59:19Z</cp:lastPrinted>
  <dcterms:created xsi:type="dcterms:W3CDTF">2013-09-12T00:39:16Z</dcterms:created>
  <dcterms:modified xsi:type="dcterms:W3CDTF">2014-02-28T16:36:39Z</dcterms:modified>
</cp:coreProperties>
</file>