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4" r:id="rId4"/>
    <p:sldId id="265" r:id="rId5"/>
    <p:sldId id="266" r:id="rId6"/>
    <p:sldId id="267" r:id="rId7"/>
    <p:sldId id="262" r:id="rId8"/>
    <p:sldId id="268" r:id="rId9"/>
    <p:sldId id="269" r:id="rId10"/>
    <p:sldId id="270" r:id="rId11"/>
    <p:sldId id="271" r:id="rId12"/>
    <p:sldId id="272" r:id="rId13"/>
    <p:sldId id="258" r:id="rId14"/>
    <p:sldId id="263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3EC-1182-4A60-AED5-564B77F7DA60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6E42-AD87-4AFA-9A8E-02A9F27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2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3EC-1182-4A60-AED5-564B77F7DA60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6E42-AD87-4AFA-9A8E-02A9F27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7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3EC-1182-4A60-AED5-564B77F7DA60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6E42-AD87-4AFA-9A8E-02A9F27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8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3EC-1182-4A60-AED5-564B77F7DA60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6E42-AD87-4AFA-9A8E-02A9F27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3EC-1182-4A60-AED5-564B77F7DA60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6E42-AD87-4AFA-9A8E-02A9F27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3EC-1182-4A60-AED5-564B77F7DA60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6E42-AD87-4AFA-9A8E-02A9F27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8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3EC-1182-4A60-AED5-564B77F7DA60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6E42-AD87-4AFA-9A8E-02A9F27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3EC-1182-4A60-AED5-564B77F7DA60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6E42-AD87-4AFA-9A8E-02A9F27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3EC-1182-4A60-AED5-564B77F7DA60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6E42-AD87-4AFA-9A8E-02A9F27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2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3EC-1182-4A60-AED5-564B77F7DA60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6E42-AD87-4AFA-9A8E-02A9F27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93EC-1182-4A60-AED5-564B77F7DA60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6E42-AD87-4AFA-9A8E-02A9F27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93EC-1182-4A60-AED5-564B77F7DA60}" type="datetimeFigureOut">
              <a:rPr lang="en-US" smtClean="0"/>
              <a:t>3/15/2014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B6E42-AD87-4AFA-9A8E-02A9F27E0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Test GUI and data types</a:t>
            </a:r>
          </a:p>
          <a:p>
            <a:pPr lvl="1"/>
            <a:endParaRPr lang="en-US" dirty="0"/>
          </a:p>
          <a:p>
            <a:r>
              <a:rPr lang="en-US" dirty="0" smtClean="0"/>
              <a:t>Import GUI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2225"/>
              </p:ext>
            </p:extLst>
          </p:nvPr>
        </p:nvGraphicFramePr>
        <p:xfrm>
          <a:off x="556207" y="3599646"/>
          <a:ext cx="7959143" cy="3258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541"/>
                <a:gridCol w="2147826"/>
                <a:gridCol w="2355264"/>
                <a:gridCol w="2622512"/>
              </a:tblGrid>
              <a:tr h="5375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ID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Output/Action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835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IG1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Button Press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String File Name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Returns message of success to user.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Returns message of failure to user.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Returns message of failure to user.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Choose a valid STL file and click Import.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Choose an invalid STL file and click Import.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Choose an invalid file type and click “Import”.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71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IG2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Button Press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String File Name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Returns message of success to user.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Choose an STL file and click “Delete”.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9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Unit Testing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0" y="1339403"/>
            <a:ext cx="7155534" cy="51417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71694" y="3374265"/>
            <a:ext cx="1191236" cy="41212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6112" y="3374265"/>
            <a:ext cx="12878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GP3 - Input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0136" y="6488668"/>
            <a:ext cx="36082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Output: Confirmation Message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23488" y="4224270"/>
            <a:ext cx="1602996" cy="226439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8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Unit Testing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0" y="1339403"/>
            <a:ext cx="7155534" cy="51417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84573" y="3743597"/>
            <a:ext cx="1191236" cy="41212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3233" y="3743597"/>
            <a:ext cx="12878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GP4 - Input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3488" y="4256604"/>
            <a:ext cx="1602996" cy="232449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0136" y="6488668"/>
            <a:ext cx="36082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Output: Confirmation Message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4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Unit Testing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0" y="1339403"/>
            <a:ext cx="7155534" cy="5141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5760" y="5277889"/>
            <a:ext cx="1548044" cy="37348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2043" y="5674686"/>
            <a:ext cx="1287887" cy="373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GP2 - Input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1694" y="2962141"/>
            <a:ext cx="1191236" cy="4121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56113" y="2924058"/>
            <a:ext cx="12878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GP1 - Input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1341" y="4721653"/>
            <a:ext cx="1434771" cy="17595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1694" y="3374265"/>
            <a:ext cx="1191236" cy="412124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6112" y="3374265"/>
            <a:ext cx="12878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GP3 - Input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84573" y="3743597"/>
            <a:ext cx="1191236" cy="41212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3233" y="3743597"/>
            <a:ext cx="12878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GP4 - Input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0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Test function calls and data boundaries</a:t>
            </a:r>
          </a:p>
          <a:p>
            <a:endParaRPr lang="en-US" dirty="0" smtClean="0"/>
          </a:p>
          <a:p>
            <a:r>
              <a:rPr lang="en-US" dirty="0" smtClean="0"/>
              <a:t>Import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615084"/>
              </p:ext>
            </p:extLst>
          </p:nvPr>
        </p:nvGraphicFramePr>
        <p:xfrm>
          <a:off x="533266" y="3671585"/>
          <a:ext cx="7982084" cy="30050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511"/>
                <a:gridCol w="2153980"/>
                <a:gridCol w="2362479"/>
                <a:gridCol w="2630114"/>
              </a:tblGrid>
              <a:tr h="4680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ID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Output/Action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361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IC1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File Name of STL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Boolean Success state = success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Boolean Success state = failure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Boolean Success state = failure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Pass a valid STL file to import()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Pass an invalid STL file to import()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Pass an invalid file type to import()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537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IC2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File Name of STL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Boolean Success State = success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Boolean Success State = failure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Pass a valid STL file to delete()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Pass an invalid file to delete()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086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9259"/>
            <a:ext cx="7886700" cy="4351338"/>
          </a:xfrm>
        </p:spPr>
        <p:txBody>
          <a:bodyPr/>
          <a:lstStyle/>
          <a:p>
            <a:r>
              <a:rPr lang="en-US" dirty="0"/>
              <a:t>Material, Print, Printer, &amp; Extruder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5136"/>
              </p:ext>
            </p:extLst>
          </p:nvPr>
        </p:nvGraphicFramePr>
        <p:xfrm>
          <a:off x="300909" y="1966980"/>
          <a:ext cx="8005964" cy="4558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442"/>
                <a:gridCol w="2160718"/>
                <a:gridCol w="2369175"/>
                <a:gridCol w="2637629"/>
              </a:tblGrid>
              <a:tr h="4107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ID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Expected Output/Action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11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XX1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String File Name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XXX </a:t>
                      </a:r>
                      <a:r>
                        <a:rPr lang="en-US" sz="1600" dirty="0" err="1">
                          <a:effectLst/>
                        </a:rPr>
                        <a:t>Config</a:t>
                      </a:r>
                      <a:r>
                        <a:rPr lang="en-US" sz="1600" dirty="0">
                          <a:effectLst/>
                        </a:rPr>
                        <a:t> Object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Boolean Success State = success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Boolean Success State = failure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Pass a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Config</a:t>
                      </a:r>
                      <a:r>
                        <a:rPr lang="en-US" sz="1600" dirty="0">
                          <a:effectLst/>
                        </a:rPr>
                        <a:t> object with values within boundary </a:t>
                      </a:r>
                      <a:r>
                        <a:rPr lang="en-US" sz="1600" dirty="0" err="1">
                          <a:effectLst/>
                        </a:rPr>
                        <a:t>tosave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Pass a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Config</a:t>
                      </a:r>
                      <a:r>
                        <a:rPr lang="en-US" sz="1600" dirty="0">
                          <a:effectLst/>
                        </a:rPr>
                        <a:t> object with values exceeding boundary to save()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3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XX2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String File Name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Config</a:t>
                      </a:r>
                      <a:r>
                        <a:rPr lang="en-US" sz="1600" dirty="0">
                          <a:effectLst/>
                        </a:rPr>
                        <a:t> Object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Error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Pass valid string name to load()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Pass invalid string name to load()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010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XX3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String File Name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Boolean Success State = success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Boolean Success State = failure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Pass valid string name to delete()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Pass invalid string name to  delete()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86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XX4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None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Array List&lt;String&gt; of file names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Call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loadAvailable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effectLst/>
                        </a:rPr>
                        <a:t>XXX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Configs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0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Component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21699"/>
              </p:ext>
            </p:extLst>
          </p:nvPr>
        </p:nvGraphicFramePr>
        <p:xfrm>
          <a:off x="628650" y="2331076"/>
          <a:ext cx="7886700" cy="2048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9368"/>
                <a:gridCol w="1611062"/>
                <a:gridCol w="2156034"/>
                <a:gridCol w="2820236"/>
              </a:tblGrid>
              <a:tr h="4774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ID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Output/Action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164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GS1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Button Presses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Text Fields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Updates display with correct results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Navigating between menus is easy. (This output is subjective)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Test individual units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Tester navigates the menus by clicking the tabs.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48403"/>
              </p:ext>
            </p:extLst>
          </p:nvPr>
        </p:nvGraphicFramePr>
        <p:xfrm>
          <a:off x="628650" y="4778883"/>
          <a:ext cx="7886700" cy="1750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9368"/>
                <a:gridCol w="1611062"/>
                <a:gridCol w="2072028"/>
                <a:gridCol w="2904242"/>
              </a:tblGrid>
              <a:tr h="5770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 ID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Output/Action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736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GC1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 File Names</a:t>
                      </a:r>
                    </a:p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 Files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Makes the proper load and save requests with the correct info.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Check how the subsystem handles correct and incorrect data.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5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3349"/>
            <a:ext cx="7886700" cy="4351338"/>
          </a:xfrm>
        </p:spPr>
        <p:txBody>
          <a:bodyPr/>
          <a:lstStyle/>
          <a:p>
            <a:r>
              <a:rPr lang="en-US" dirty="0" smtClean="0"/>
              <a:t>Material, Print, Printer, &amp; Extruder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Status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65333"/>
              </p:ext>
            </p:extLst>
          </p:nvPr>
        </p:nvGraphicFramePr>
        <p:xfrm>
          <a:off x="891056" y="1841678"/>
          <a:ext cx="7624294" cy="2575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8474"/>
                <a:gridCol w="2057464"/>
                <a:gridCol w="2256176"/>
                <a:gridCol w="2512180"/>
              </a:tblGrid>
              <a:tr h="4920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ID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Input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Output/Action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56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XX1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Button Press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String File Name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Updates display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Manually click “New”.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372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XX2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Button Press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String File Name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Returns message of success to user.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Returns message of failure to user.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Insert data of valid type and click “Save”.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Insert data of invalid type and click “Save”.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0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XX3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Button Press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String File Name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Returns message of success to user.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Choose a printer </a:t>
                      </a:r>
                      <a:r>
                        <a:rPr lang="en-US" sz="1600" dirty="0" err="1">
                          <a:effectLst/>
                        </a:rPr>
                        <a:t>config</a:t>
                      </a:r>
                      <a:r>
                        <a:rPr lang="en-US" sz="1600" dirty="0">
                          <a:effectLst/>
                        </a:rPr>
                        <a:t> file and click “Delete”.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96150"/>
              </p:ext>
            </p:extLst>
          </p:nvPr>
        </p:nvGraphicFramePr>
        <p:xfrm>
          <a:off x="893875" y="4776731"/>
          <a:ext cx="7621474" cy="1456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765"/>
                <a:gridCol w="2056669"/>
                <a:gridCol w="2255748"/>
                <a:gridCol w="2511292"/>
              </a:tblGrid>
              <a:tr h="5853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ID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Input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Output/Action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53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GS1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Button Press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Updates display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Updates display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Click “pause” button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Click “resume” button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8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GS2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Button Press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Updates display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Click “Cancel” button.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09" y="1519707"/>
            <a:ext cx="6933482" cy="4992107"/>
          </a:xfrm>
        </p:spPr>
      </p:pic>
      <p:sp>
        <p:nvSpPr>
          <p:cNvPr id="5" name="Rectangle 4"/>
          <p:cNvSpPr/>
          <p:nvPr/>
        </p:nvSpPr>
        <p:spPr>
          <a:xfrm>
            <a:off x="3541690" y="2897746"/>
            <a:ext cx="1159099" cy="3734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83358" y="3374264"/>
            <a:ext cx="2854012" cy="3992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41690" y="2460420"/>
            <a:ext cx="128788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XX1 - Input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8507" y="3773509"/>
            <a:ext cx="4675031" cy="23697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56665" y="5149958"/>
            <a:ext cx="1287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Display is Cleared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8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09" y="1519707"/>
            <a:ext cx="6933482" cy="4992107"/>
          </a:xfrm>
        </p:spPr>
      </p:pic>
      <p:sp>
        <p:nvSpPr>
          <p:cNvPr id="6" name="Rectangle 5"/>
          <p:cNvSpPr/>
          <p:nvPr/>
        </p:nvSpPr>
        <p:spPr>
          <a:xfrm>
            <a:off x="4994424" y="2897746"/>
            <a:ext cx="1159099" cy="37348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3358" y="3374264"/>
            <a:ext cx="2854012" cy="3992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94424" y="2479737"/>
            <a:ext cx="1287887" cy="373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XX2 - Input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80809" y="3373155"/>
            <a:ext cx="2854012" cy="39924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17546" y="2991009"/>
            <a:ext cx="1830961" cy="198023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14997" y="2991009"/>
            <a:ext cx="1830961" cy="198023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56665" y="5149958"/>
            <a:ext cx="1408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Output: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Notification Message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09" y="1519707"/>
            <a:ext cx="6933482" cy="4992107"/>
          </a:xfrm>
        </p:spPr>
      </p:pic>
      <p:sp>
        <p:nvSpPr>
          <p:cNvPr id="7" name="Rectangle 6"/>
          <p:cNvSpPr/>
          <p:nvPr/>
        </p:nvSpPr>
        <p:spPr>
          <a:xfrm>
            <a:off x="6612122" y="2897746"/>
            <a:ext cx="1159099" cy="373488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37370" y="2499611"/>
            <a:ext cx="128788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XX3 - Input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6665" y="5149958"/>
            <a:ext cx="138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Output: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Notification Message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17546" y="2991009"/>
            <a:ext cx="1830961" cy="198023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09" y="1519707"/>
            <a:ext cx="6933482" cy="4992107"/>
          </a:xfrm>
        </p:spPr>
      </p:pic>
      <p:sp>
        <p:nvSpPr>
          <p:cNvPr id="5" name="Rectangle 4"/>
          <p:cNvSpPr/>
          <p:nvPr/>
        </p:nvSpPr>
        <p:spPr>
          <a:xfrm>
            <a:off x="3541690" y="2897746"/>
            <a:ext cx="1159099" cy="3734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94424" y="2897746"/>
            <a:ext cx="1159099" cy="37348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2122" y="2897746"/>
            <a:ext cx="1159099" cy="373488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41690" y="2460420"/>
            <a:ext cx="128788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XX1 - Input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4424" y="2479737"/>
            <a:ext cx="1287887" cy="37348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XX2 - Input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7370" y="2499611"/>
            <a:ext cx="128788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XX3 - Input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8507" y="3773509"/>
            <a:ext cx="4675031" cy="23697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80809" y="3373155"/>
            <a:ext cx="2854012" cy="30886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9888" y="2978130"/>
            <a:ext cx="1830961" cy="19802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Job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08995"/>
              </p:ext>
            </p:extLst>
          </p:nvPr>
        </p:nvGraphicFramePr>
        <p:xfrm>
          <a:off x="628651" y="2553368"/>
          <a:ext cx="7536555" cy="3873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033"/>
                <a:gridCol w="2034048"/>
                <a:gridCol w="2230592"/>
                <a:gridCol w="2482882"/>
              </a:tblGrid>
              <a:tr h="5533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 ID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Expected Output/Action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33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GP1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Button Press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String File Name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Updates display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Choose a print job configuration.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33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GP2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Button Press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Updates display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Click “New Subsection”.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066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GP3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Button Press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String File Name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Print Job Config Data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Returns message of success to user.</a:t>
                      </a:r>
                    </a:p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Returns message of failure to user.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Insert data of valid type and click “Save”.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Insert data of invalid type and click “Save”.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066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GP4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Button Press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String File Name</a:t>
                      </a:r>
                    </a:p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Print Job Config Data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>
                          <a:effectLst/>
                        </a:rPr>
                        <a:t>Returns message of success to user.</a:t>
                      </a:r>
                    </a:p>
                    <a:p>
                      <a:pPr marL="0" marR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Choose a print job file and click “Delete”.</a:t>
                      </a:r>
                      <a:endParaRPr lang="en-US" sz="1600" dirty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Unit Testing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0" y="1339403"/>
            <a:ext cx="7155534" cy="51417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71694" y="2962141"/>
            <a:ext cx="1191236" cy="4121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56113" y="2924058"/>
            <a:ext cx="12878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GP1 - Input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1341" y="4721653"/>
            <a:ext cx="1434771" cy="17595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94704" y="2395470"/>
            <a:ext cx="5326637" cy="40856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50136" y="6488668"/>
            <a:ext cx="29771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Output: Cleared Fields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0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Unit Testing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0" y="1339403"/>
            <a:ext cx="7155534" cy="5141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5760" y="5277889"/>
            <a:ext cx="1548044" cy="37348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2043" y="5674686"/>
            <a:ext cx="1287887" cy="373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GP2 - Input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5759" y="6040828"/>
            <a:ext cx="4590037" cy="256942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4402" y="2369713"/>
            <a:ext cx="380792" cy="4237149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0136" y="6488668"/>
            <a:ext cx="297716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Output: Updated Display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718</Words>
  <Application>Microsoft Office PowerPoint</Application>
  <PresentationFormat>On-screen Show (4:3)</PresentationFormat>
  <Paragraphs>212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Office Theme</vt:lpstr>
      <vt:lpstr>GUI Unit Testing</vt:lpstr>
      <vt:lpstr>GUI Unit Testing</vt:lpstr>
      <vt:lpstr>GUI Unit Testing</vt:lpstr>
      <vt:lpstr>GUI Unit Testing</vt:lpstr>
      <vt:lpstr>GUI Unit Testing</vt:lpstr>
      <vt:lpstr>GUI Unit Testing</vt:lpstr>
      <vt:lpstr>GUI Unit Testing</vt:lpstr>
      <vt:lpstr>GUI Unit Testing</vt:lpstr>
      <vt:lpstr>GUI Unit Testing</vt:lpstr>
      <vt:lpstr>GUI Unit Testing</vt:lpstr>
      <vt:lpstr>GUI Unit Testing</vt:lpstr>
      <vt:lpstr>GUI Unit Testing</vt:lpstr>
      <vt:lpstr>Controller Unit Testing</vt:lpstr>
      <vt:lpstr>Controller Unit Testing</vt:lpstr>
      <vt:lpstr>UI Component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Unit Testing</dc:title>
  <dc:creator>courtney</dc:creator>
  <cp:lastModifiedBy>courtney</cp:lastModifiedBy>
  <cp:revision>11</cp:revision>
  <dcterms:created xsi:type="dcterms:W3CDTF">2014-03-15T23:32:20Z</dcterms:created>
  <dcterms:modified xsi:type="dcterms:W3CDTF">2014-03-16T01:15:10Z</dcterms:modified>
</cp:coreProperties>
</file>