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2.vsd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.vsd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9231"/>
              </p:ext>
            </p:extLst>
          </p:nvPr>
        </p:nvGraphicFramePr>
        <p:xfrm>
          <a:off x="2057400" y="1219200"/>
          <a:ext cx="4419600" cy="54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6972264" imgH="8633520" progId="Visio.Drawing.15">
                  <p:embed/>
                </p:oleObj>
              </mc:Choice>
              <mc:Fallback>
                <p:oleObj name="Visio" r:id="rId4" imgW="6972264" imgH="86335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4419600" cy="546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Display interface from which users import files and pass 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interface from which users can set print settings and initiate a print.  Pass the necessary information to the Preprocessing Layer when a print is initiated.</a:t>
            </a:r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object.</a:t>
            </a:r>
          </a:p>
          <a:p>
            <a:pPr lvl="1"/>
            <a:r>
              <a:rPr lang="en-US" dirty="0"/>
              <a:t>Input:  Print Settings, Printer Configuration, Material Data, Object File References</a:t>
            </a:r>
          </a:p>
        </p:txBody>
      </p:sp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Allow the user to configure printer settings and material information.</a:t>
            </a:r>
          </a:p>
          <a:p>
            <a:pPr lvl="1"/>
            <a:r>
              <a:rPr lang="en-US" dirty="0" smtClean="0"/>
              <a:t>Function:  Display interface from which users can input printer configuration and material information.  Pass information to the Database Interface to be saved.</a:t>
            </a:r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Material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Interpret data from the Printer Feedback Layer and display the data to the user.  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Module</a:t>
            </a:r>
          </a:p>
          <a:p>
            <a:pPr lvl="1"/>
            <a:r>
              <a:rPr lang="en-US" dirty="0"/>
              <a:t>Purpose: </a:t>
            </a:r>
            <a:r>
              <a:rPr lang="en-US" dirty="0" smtClean="0"/>
              <a:t>Provide a uniform interface between the Print Module and the Processing Layer. 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/>
              <a:t>Translate and repackage the print request object in to the format that the processing layer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Dependencies: Print Module</a:t>
            </a:r>
            <a:endParaRPr lang="en-US" dirty="0"/>
          </a:p>
          <a:p>
            <a:pPr lvl="1"/>
            <a:r>
              <a:rPr lang="en-US" dirty="0"/>
              <a:t>Processing</a:t>
            </a:r>
            <a:r>
              <a:rPr lang="en-US" dirty="0" smtClean="0"/>
              <a:t>: </a:t>
            </a:r>
            <a:r>
              <a:rPr lang="en-US" dirty="0" smtClean="0"/>
              <a:t>Normalizes Object File</a:t>
            </a:r>
            <a:endParaRPr lang="en-US" dirty="0" smtClean="0"/>
          </a:p>
          <a:p>
            <a:pPr lvl="1"/>
            <a:r>
              <a:rPr lang="en-US" dirty="0" smtClean="0"/>
              <a:t>Input: Packet of Files</a:t>
            </a:r>
          </a:p>
          <a:p>
            <a:pPr lvl="2"/>
            <a:r>
              <a:rPr lang="en-US" dirty="0" smtClean="0"/>
              <a:t>The Object(s)</a:t>
            </a:r>
          </a:p>
          <a:p>
            <a:pPr lvl="2"/>
            <a:r>
              <a:rPr lang="en-US" dirty="0" smtClean="0"/>
              <a:t>Material(s)</a:t>
            </a:r>
          </a:p>
          <a:p>
            <a:pPr lvl="2"/>
            <a:r>
              <a:rPr lang="en-US" dirty="0" smtClean="0"/>
              <a:t>Printer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Normalized Object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1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Engine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Create a set of instructions </a:t>
            </a:r>
            <a:r>
              <a:rPr lang="en-US" dirty="0" smtClean="0"/>
              <a:t>for the print job</a:t>
            </a:r>
            <a:endParaRPr lang="en-US" dirty="0"/>
          </a:p>
          <a:p>
            <a:pPr lvl="1"/>
            <a:r>
              <a:rPr lang="en-US" dirty="0" smtClean="0"/>
              <a:t>Function</a:t>
            </a:r>
            <a:r>
              <a:rPr lang="en-US" dirty="0" smtClean="0"/>
              <a:t>: Uses the Object File to create a printing path.</a:t>
            </a:r>
            <a:endParaRPr lang="en-US" dirty="0" smtClean="0"/>
          </a:p>
          <a:p>
            <a:pPr lvl="1"/>
            <a:r>
              <a:rPr lang="en-US" dirty="0" smtClean="0"/>
              <a:t>Dependencies: Normalization Module</a:t>
            </a:r>
            <a:endParaRPr lang="en-US" dirty="0"/>
          </a:p>
          <a:p>
            <a:pPr lvl="1"/>
            <a:r>
              <a:rPr lang="en-US" dirty="0"/>
              <a:t>Processing: </a:t>
            </a:r>
            <a:r>
              <a:rPr lang="en-US" dirty="0" smtClean="0"/>
              <a:t> Slices object into layers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/>
              <a:t>Packet of Files</a:t>
            </a:r>
          </a:p>
          <a:p>
            <a:pPr lvl="2"/>
            <a:r>
              <a:rPr lang="en-US" dirty="0"/>
              <a:t>Normalized Object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4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modify the instructions for the printer to accept.</a:t>
            </a:r>
            <a:endParaRPr lang="en-US" dirty="0"/>
          </a:p>
          <a:p>
            <a:pPr lvl="1"/>
            <a:r>
              <a:rPr lang="en-US" dirty="0" smtClean="0"/>
              <a:t>Function</a:t>
            </a:r>
            <a:r>
              <a:rPr lang="en-US" dirty="0" smtClean="0"/>
              <a:t>: Adds instructions for </a:t>
            </a:r>
            <a:r>
              <a:rPr lang="en-US" dirty="0" smtClean="0"/>
              <a:t>unique commands </a:t>
            </a:r>
            <a:r>
              <a:rPr lang="en-US" dirty="0" smtClean="0"/>
              <a:t>for the particular printer</a:t>
            </a:r>
            <a:endParaRPr lang="en-US" dirty="0" smtClean="0"/>
          </a:p>
          <a:p>
            <a:pPr lvl="1"/>
            <a:r>
              <a:rPr lang="en-US" dirty="0" smtClean="0"/>
              <a:t>Dependencies: Slicing Engine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Modifies G-Code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8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State Controller</a:t>
            </a:r>
          </a:p>
          <a:p>
            <a:pPr lvl="1"/>
            <a:r>
              <a:rPr lang="en-US" dirty="0"/>
              <a:t>Purpose:  </a:t>
            </a:r>
          </a:p>
          <a:p>
            <a:pPr lvl="1"/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Dependencies:</a:t>
            </a:r>
            <a:endParaRPr lang="en-US" dirty="0"/>
          </a:p>
          <a:p>
            <a:pPr lvl="1"/>
            <a:r>
              <a:rPr lang="en-US" dirty="0"/>
              <a:t>Processing:  </a:t>
            </a:r>
          </a:p>
          <a:p>
            <a:pPr lvl="1"/>
            <a:r>
              <a:rPr lang="en-US" dirty="0"/>
              <a:t>Input</a:t>
            </a:r>
            <a:r>
              <a:rPr lang="en-US" dirty="0" smtClean="0"/>
              <a:t>: Error State,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1"/>
            <a:r>
              <a:rPr lang="en-US" dirty="0" smtClean="0"/>
              <a:t>Output: G-Code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Preparation</a:t>
            </a:r>
          </a:p>
          <a:p>
            <a:pPr lvl="1"/>
            <a:r>
              <a:rPr lang="en-US" dirty="0"/>
              <a:t>Purpose:  </a:t>
            </a:r>
          </a:p>
          <a:p>
            <a:pPr lvl="1"/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Dependencies:</a:t>
            </a:r>
            <a:endParaRPr lang="en-US" dirty="0"/>
          </a:p>
          <a:p>
            <a:pPr lvl="1"/>
            <a:r>
              <a:rPr lang="en-US" dirty="0"/>
              <a:t>Processing:  </a:t>
            </a:r>
          </a:p>
          <a:p>
            <a:pPr lvl="1"/>
            <a:r>
              <a:rPr lang="en-US" dirty="0"/>
              <a:t>Input</a:t>
            </a:r>
            <a:r>
              <a:rPr lang="en-US" dirty="0" smtClean="0"/>
              <a:t>: G-Code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Bits on a Wire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Monitoring</a:t>
            </a:r>
          </a:p>
          <a:p>
            <a:pPr lvl="1"/>
            <a:r>
              <a:rPr lang="en-US" dirty="0"/>
              <a:t>Purpose:  </a:t>
            </a:r>
          </a:p>
          <a:p>
            <a:pPr lvl="1"/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Dependencies:</a:t>
            </a:r>
            <a:endParaRPr lang="en-US" dirty="0"/>
          </a:p>
          <a:p>
            <a:pPr lvl="1"/>
            <a:r>
              <a:rPr lang="en-US" dirty="0"/>
              <a:t>Processing:  </a:t>
            </a:r>
          </a:p>
          <a:p>
            <a:pPr lvl="1"/>
            <a:r>
              <a:rPr lang="en-US" dirty="0"/>
              <a:t>Input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Error State, State Info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3867210" imgH="4695840" progId="Visio.Drawing.15">
                  <p:embed/>
                </p:oleObj>
              </mc:Choice>
              <mc:Fallback>
                <p:oleObj name="Visio" r:id="rId4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198</TotalTime>
  <Words>814</Words>
  <Application>Microsoft Office PowerPoint</Application>
  <PresentationFormat>On-screen Show (4:3)</PresentationFormat>
  <Paragraphs>202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Adjacency</vt:lpstr>
      <vt:lpstr>Visio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Preprocessing Layer Subsystems</vt:lpstr>
      <vt:lpstr>Processing Layer Subsystems</vt:lpstr>
      <vt:lpstr>Post Processing Layer Subsystems</vt:lpstr>
      <vt:lpstr>Physical Layer Subsystems</vt:lpstr>
      <vt:lpstr>Physical Layer Subsystems</vt:lpstr>
      <vt:lpstr>Printer Feedback Layer Subsystems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courtney</cp:lastModifiedBy>
  <cp:revision>32</cp:revision>
  <dcterms:created xsi:type="dcterms:W3CDTF">2013-10-17T22:49:05Z</dcterms:created>
  <dcterms:modified xsi:type="dcterms:W3CDTF">2013-12-08T01:36:26Z</dcterms:modified>
</cp:coreProperties>
</file>