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8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ADEE-8407-4121-A573-57C195DB20DA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4D72-3124-43CC-833B-AF31EC2B4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91000"/>
            <a:ext cx="22860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88164" y="4191000"/>
            <a:ext cx="2281382" cy="266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0" y="4114799"/>
            <a:ext cx="2286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Test Plan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1373908"/>
            <a:ext cx="2286000" cy="281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1373909"/>
            <a:ext cx="2302164" cy="2817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Concept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360054"/>
            <a:ext cx="2286000" cy="283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Photo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1360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83546" y="1366981"/>
            <a:ext cx="2286000" cy="282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 Met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4190999"/>
            <a:ext cx="2297546" cy="266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Roles/Responsibilities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2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cseadmin</dc:creator>
  <cp:lastModifiedBy>cseadmin</cp:lastModifiedBy>
  <cp:revision>3</cp:revision>
  <dcterms:created xsi:type="dcterms:W3CDTF">2014-04-27T17:17:21Z</dcterms:created>
  <dcterms:modified xsi:type="dcterms:W3CDTF">2014-04-27T17:37:53Z</dcterms:modified>
</cp:coreProperties>
</file>