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86" r:id="rId18"/>
    <p:sldId id="301" r:id="rId19"/>
    <p:sldId id="283" r:id="rId20"/>
    <p:sldId id="284" r:id="rId21"/>
    <p:sldId id="285" r:id="rId22"/>
    <p:sldId id="287" r:id="rId23"/>
    <p:sldId id="294" r:id="rId24"/>
    <p:sldId id="288" r:id="rId25"/>
    <p:sldId id="295" r:id="rId26"/>
    <p:sldId id="289" r:id="rId27"/>
    <p:sldId id="296" r:id="rId28"/>
    <p:sldId id="290" r:id="rId29"/>
    <p:sldId id="297" r:id="rId30"/>
    <p:sldId id="291" r:id="rId31"/>
    <p:sldId id="292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12/10/2013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0557"/>
              </p:ext>
            </p:extLst>
          </p:nvPr>
        </p:nvGraphicFramePr>
        <p:xfrm>
          <a:off x="1219200" y="1447800"/>
          <a:ext cx="5943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7134210" imgH="5152950" progId="Visio.Drawing.15">
                  <p:embed/>
                </p:oleObj>
              </mc:Choice>
              <mc:Fallback>
                <p:oleObj name="Visio" r:id="rId3" imgW="7134210" imgH="5152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9436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</a:t>
            </a:r>
            <a:endParaRPr lang="en-US" dirty="0" smtClean="0"/>
          </a:p>
          <a:p>
            <a:pPr lvl="2"/>
            <a:r>
              <a:rPr lang="en-US" dirty="0" smtClean="0"/>
              <a:t>Display import file interface</a:t>
            </a:r>
          </a:p>
          <a:p>
            <a:pPr lvl="2"/>
            <a:r>
              <a:rPr lang="en-US" dirty="0" smtClean="0"/>
              <a:t>pass </a:t>
            </a:r>
            <a:r>
              <a:rPr lang="en-US" dirty="0" smtClean="0"/>
              <a:t>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81" y="4500880"/>
            <a:ext cx="5030219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</a:t>
            </a:r>
            <a:r>
              <a:rPr lang="en-US" dirty="0" smtClean="0"/>
              <a:t>print settings and initiate print. Pass </a:t>
            </a:r>
            <a:r>
              <a:rPr lang="en-US" dirty="0"/>
              <a:t>necessary information to the Preprocessing </a:t>
            </a:r>
            <a:r>
              <a:rPr lang="en-US" dirty="0" smtClean="0"/>
              <a:t>Layer.</a:t>
            </a:r>
            <a:endParaRPr lang="en-US" dirty="0"/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15" y="4495800"/>
            <a:ext cx="4725419" cy="22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 smtClean="0"/>
              <a:t>Input</a:t>
            </a:r>
            <a:r>
              <a:rPr lang="en-US" dirty="0"/>
              <a:t>:  </a:t>
            </a:r>
            <a:r>
              <a:rPr lang="en-US" dirty="0" smtClean="0"/>
              <a:t>Print </a:t>
            </a:r>
            <a:r>
              <a:rPr lang="en-US" dirty="0"/>
              <a:t>Settings, Printer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r>
              <a:rPr lang="en-US" dirty="0"/>
              <a:t>, </a:t>
            </a:r>
            <a:r>
              <a:rPr lang="en-US" dirty="0" smtClean="0"/>
              <a:t>Material </a:t>
            </a:r>
            <a:r>
              <a:rPr lang="en-US" dirty="0"/>
              <a:t>Data, </a:t>
            </a:r>
            <a:r>
              <a:rPr lang="en-US" dirty="0" smtClean="0"/>
              <a:t>Object </a:t>
            </a:r>
            <a:r>
              <a:rPr lang="en-US" dirty="0"/>
              <a:t>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</a:t>
            </a:r>
            <a:r>
              <a:rPr lang="en-US" dirty="0" smtClean="0"/>
              <a:t>Print </a:t>
            </a:r>
            <a:r>
              <a:rPr lang="en-US" dirty="0" smtClean="0"/>
              <a:t>Packet (Encapsulates Print Settings, </a:t>
            </a:r>
            <a:r>
              <a:rPr lang="en-US" dirty="0" smtClean="0"/>
              <a:t>Printer </a:t>
            </a:r>
            <a:r>
              <a:rPr lang="en-US" dirty="0" smtClean="0"/>
              <a:t>Configuration, Material Data, Object File References)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81" y="4495800"/>
            <a:ext cx="4725419" cy="22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</a:t>
            </a:r>
            <a:r>
              <a:rPr lang="en-US" dirty="0" smtClean="0"/>
              <a:t>Configure printer settings and material info</a:t>
            </a:r>
            <a:endParaRPr lang="en-US" dirty="0" smtClean="0"/>
          </a:p>
          <a:p>
            <a:pPr lvl="1"/>
            <a:r>
              <a:rPr lang="en-US" dirty="0" smtClean="0"/>
              <a:t>Function:  </a:t>
            </a:r>
            <a:r>
              <a:rPr lang="en-US" dirty="0" smtClean="0"/>
              <a:t>Printer configuration and material input interface. </a:t>
            </a:r>
            <a:r>
              <a:rPr lang="en-US" dirty="0" smtClean="0"/>
              <a:t>Passes </a:t>
            </a:r>
            <a:r>
              <a:rPr lang="en-US" dirty="0" smtClean="0"/>
              <a:t>information to the Database </a:t>
            </a:r>
            <a:r>
              <a:rPr lang="en-US" dirty="0" smtClean="0"/>
              <a:t>Interface.</a:t>
            </a:r>
            <a:endParaRPr lang="en-US" dirty="0" smtClean="0"/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Material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822240"/>
            <a:ext cx="4344419" cy="20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678650"/>
            <a:ext cx="4662985" cy="21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</a:t>
            </a:r>
            <a:r>
              <a:rPr lang="en-US" dirty="0" smtClean="0"/>
              <a:t>Interpret and display Printer Feedback.  </a:t>
            </a:r>
            <a:r>
              <a:rPr lang="en-US" dirty="0" smtClean="0"/>
              <a:t>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648200"/>
            <a:ext cx="4779618" cy="48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3629"/>
              </p:ext>
            </p:extLst>
          </p:nvPr>
        </p:nvGraphicFramePr>
        <p:xfrm>
          <a:off x="1295400" y="1600200"/>
          <a:ext cx="59150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5914944" imgH="4533804" progId="Visio.Drawing.15">
                  <p:embed/>
                </p:oleObj>
              </mc:Choice>
              <mc:Fallback>
                <p:oleObj name="Visio" r:id="rId3" imgW="5914944" imgH="4533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9150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Uniform interface </a:t>
            </a:r>
            <a:r>
              <a:rPr lang="en-US" dirty="0" smtClean="0"/>
              <a:t>between </a:t>
            </a:r>
            <a:r>
              <a:rPr lang="en-US" dirty="0" smtClean="0"/>
              <a:t>Print </a:t>
            </a:r>
            <a:r>
              <a:rPr lang="en-US" dirty="0" smtClean="0"/>
              <a:t>Module </a:t>
            </a:r>
            <a:r>
              <a:rPr lang="en-US" dirty="0" smtClean="0"/>
              <a:t>and </a:t>
            </a:r>
            <a:r>
              <a:rPr lang="en-US" dirty="0" smtClean="0"/>
              <a:t>Processing Layer</a:t>
            </a:r>
            <a:endParaRPr lang="en-US" dirty="0" smtClean="0"/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886200"/>
            <a:ext cx="4280955" cy="2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62425"/>
              </p:ext>
            </p:extLst>
          </p:nvPr>
        </p:nvGraphicFramePr>
        <p:xfrm>
          <a:off x="2362200" y="1752600"/>
          <a:ext cx="3943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3943350" imgH="3152790" progId="Visio.Drawing.15">
                  <p:embed/>
                </p:oleObj>
              </mc:Choice>
              <mc:Fallback>
                <p:oleObj name="Visio" r:id="rId3" imgW="3943350" imgH="3152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4335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</a:t>
            </a:r>
            <a:r>
              <a:rPr lang="en-US" dirty="0" smtClean="0"/>
              <a:t>path</a:t>
            </a:r>
            <a:endParaRPr lang="en-US" dirty="0" smtClean="0"/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48200"/>
            <a:ext cx="4357155" cy="20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5673"/>
              </p:ext>
            </p:extLst>
          </p:nvPr>
        </p:nvGraphicFramePr>
        <p:xfrm>
          <a:off x="2286000" y="1905000"/>
          <a:ext cx="39433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3943350" imgH="3381480" progId="Visio.Drawing.15">
                  <p:embed/>
                </p:oleObj>
              </mc:Choice>
              <mc:Fallback>
                <p:oleObj name="Visio" r:id="rId3" imgW="3943350" imgH="338148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94335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598271"/>
            <a:ext cx="4267200" cy="22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52488"/>
              </p:ext>
            </p:extLst>
          </p:nvPr>
        </p:nvGraphicFramePr>
        <p:xfrm>
          <a:off x="1752600" y="1524000"/>
          <a:ext cx="59436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6543720" imgH="5695920" progId="Visio.Drawing.15">
                  <p:embed/>
                </p:oleObj>
              </mc:Choice>
              <mc:Fallback>
                <p:oleObj name="Visio" r:id="rId3" imgW="654372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943600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612296"/>
            <a:ext cx="4401402" cy="22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Printer State Information,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627172"/>
            <a:ext cx="4394579" cy="22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9488"/>
              </p:ext>
            </p:extLst>
          </p:nvPr>
        </p:nvGraphicFramePr>
        <p:xfrm>
          <a:off x="1371600" y="1524000"/>
          <a:ext cx="59436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6486480" imgH="5695920" progId="Visio.Drawing.15">
                  <p:embed/>
                </p:oleObj>
              </mc:Choice>
              <mc:Fallback>
                <p:oleObj name="Visio" r:id="rId3" imgW="648648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9436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17034"/>
            <a:ext cx="2655216" cy="22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319</TotalTime>
  <Words>979</Words>
  <Application>Microsoft Office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Preprocessing Layer Subsystems</vt:lpstr>
      <vt:lpstr>Processing Layer Subsystems</vt:lpstr>
      <vt:lpstr>Processing Layer Subsystems</vt:lpstr>
      <vt:lpstr>Post Processing Layer Subsystems</vt:lpstr>
      <vt:lpstr>Post Processing Layer Subsystems</vt:lpstr>
      <vt:lpstr>Physical Layer Subsystems</vt:lpstr>
      <vt:lpstr>Physical Layer Subsystems</vt:lpstr>
      <vt:lpstr>Physical Layer Subsystems</vt:lpstr>
      <vt:lpstr>Printer Feedback Layer Subsystems</vt:lpstr>
      <vt:lpstr>Printer Feedback Layer Subsystems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courtney</cp:lastModifiedBy>
  <cp:revision>46</cp:revision>
  <dcterms:created xsi:type="dcterms:W3CDTF">2013-10-17T22:49:05Z</dcterms:created>
  <dcterms:modified xsi:type="dcterms:W3CDTF">2013-12-11T05:22:53Z</dcterms:modified>
</cp:coreProperties>
</file>