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9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68B7B-426A-417C-8E08-C3506F23C92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D8679-6C3F-4FA5-8B49-394F53D6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301578"/>
          </a:xfrm>
        </p:spPr>
        <p:txBody>
          <a:bodyPr>
            <a:noAutofit/>
          </a:bodyPr>
          <a:lstStyle/>
          <a:p>
            <a:r>
              <a:rPr lang="en-US" sz="4800" dirty="0" smtClean="0"/>
              <a:t>Communications Layer Updates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35485"/>
            <a:ext cx="9144000" cy="51300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u="sng" dirty="0" smtClean="0"/>
              <a:t>Progress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Test program tested on virtual serial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Live test session scheduled for next week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Communications layer (first iteration) on track for completion 4/1</a:t>
            </a:r>
          </a:p>
          <a:p>
            <a:pPr algn="l"/>
            <a:r>
              <a:rPr lang="en-US" u="sng" dirty="0" smtClean="0"/>
              <a:t>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Printer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Multiple Windows drivers for printer hardware. (May be trial and error)</a:t>
            </a:r>
          </a:p>
          <a:p>
            <a:pPr algn="l"/>
            <a:r>
              <a:rPr lang="en-US" u="sng" dirty="0" smtClean="0"/>
              <a:t>Looking Forward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Finalize communications layer based on live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Begin implementation of </a:t>
            </a:r>
            <a:r>
              <a:rPr lang="en-US" smtClean="0"/>
              <a:t>Printer Control Layer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3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Communications Layer Updates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Layer Updates</dc:title>
  <dc:creator>Microsoft account</dc:creator>
  <cp:lastModifiedBy>Microsoft account</cp:lastModifiedBy>
  <cp:revision>1</cp:revision>
  <dcterms:created xsi:type="dcterms:W3CDTF">2014-03-27T23:15:35Z</dcterms:created>
  <dcterms:modified xsi:type="dcterms:W3CDTF">2014-03-27T23:23:15Z</dcterms:modified>
</cp:coreProperties>
</file>