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1/23/2014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Status </a:t>
            </a:r>
            <a:r>
              <a:rPr lang="en-US" dirty="0" smtClean="0"/>
              <a:t>1/24/14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33905"/>
              </p:ext>
            </p:extLst>
          </p:nvPr>
        </p:nvGraphicFramePr>
        <p:xfrm>
          <a:off x="228600" y="609600"/>
          <a:ext cx="8229602" cy="6088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911"/>
                <a:gridCol w="2399736"/>
                <a:gridCol w="1274437"/>
                <a:gridCol w="1274437"/>
                <a:gridCol w="799911"/>
                <a:gridCol w="637217"/>
                <a:gridCol w="1043953"/>
              </a:tblGrid>
              <a:tr h="6041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Task Number</a:t>
                      </a:r>
                      <a:endParaRPr lang="en-US" sz="13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Task Name</a:t>
                      </a:r>
                      <a:endParaRPr lang="en-US" sz="13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Planned Start</a:t>
                      </a:r>
                      <a:endParaRPr lang="en-US" sz="13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Planned Finish</a:t>
                      </a:r>
                      <a:endParaRPr lang="en-US" sz="13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Planned Work Hours</a:t>
                      </a:r>
                      <a:endParaRPr lang="en-US" sz="13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Actual Work Hours</a:t>
                      </a:r>
                      <a:endParaRPr lang="en-US" sz="13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% Work Completed</a:t>
                      </a:r>
                      <a:endParaRPr lang="en-US" sz="13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Senior Design 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Fri 1/18/13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12/9/14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327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202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1.1.3.3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ADS   Version 2.0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Fri 1/18/13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Mon 1/20/14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12.5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Senior Design 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Wed 1/15/14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Fri 5/23/14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752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Documents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Wed 1/15/14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Fri 5/23/14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242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3729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2.1.1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Detailed Design Documnetation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Wed 1/15/14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2/18/14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142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2.1.1.1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   Version 0.0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Wed 1/15/14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2/11/14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72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2.1.1.2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   Version 1.0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Wed 2/12/14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2/18/14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70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2.1.2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Test Plan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Wed 2/5/14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2/18/14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Prototype Implementation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2/18/14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5/15/14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500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2.2.1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Version 0.0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2/18/14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3/4/14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2.2.2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Version 1.0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3/4/14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3/18/14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2.2.3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Version 2.0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3/18/14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4/1/14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2.2.4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Version 3.0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4/1/14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4/15/14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2.2.5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   Final Product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4/15/14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4/29/14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2.3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Final Documetation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4/1/14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4/29/14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Presentations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Fri 9/13/13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Fri 4/25/14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42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80.95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3.5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Team Stauts Report SD2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1/23/14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Fri 4/25/14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Team Meetings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9/10/13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12/9/14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480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53.33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4.2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Team Meeting SD2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1/14/14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5/1/14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256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12.5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Sponser Meetings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9/9/14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Tue 9/9/14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MS Project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Sun 9/29/13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10/23/14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50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18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6.2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   SD 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1/23/14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Thu 1/23/14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u="none" strike="noStrike" dirty="0">
                          <a:effectLst/>
                        </a:rPr>
                        <a:t>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15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Redrew UI Layer to MVC</a:t>
            </a:r>
          </a:p>
          <a:p>
            <a:r>
              <a:rPr lang="en-US" sz="2800" dirty="0" smtClean="0"/>
              <a:t>Updated Data </a:t>
            </a:r>
            <a:r>
              <a:rPr lang="en-US" sz="2800" dirty="0"/>
              <a:t>F</a:t>
            </a:r>
            <a:r>
              <a:rPr lang="en-US" sz="2800" dirty="0" smtClean="0"/>
              <a:t>low Numbering</a:t>
            </a:r>
          </a:p>
          <a:p>
            <a:r>
              <a:rPr lang="en-US" sz="2800" dirty="0" smtClean="0"/>
              <a:t>Added  Traceability Matrix</a:t>
            </a:r>
          </a:p>
          <a:p>
            <a:r>
              <a:rPr lang="en-US" sz="2800" dirty="0" smtClean="0"/>
              <a:t>Rewrote Layer introduction</a:t>
            </a:r>
          </a:p>
          <a:p>
            <a:r>
              <a:rPr lang="en-US" sz="2800" dirty="0" smtClean="0"/>
              <a:t>Tradeoffs</a:t>
            </a:r>
          </a:p>
          <a:p>
            <a:r>
              <a:rPr lang="en-US" sz="2800" dirty="0" smtClean="0"/>
              <a:t>Testing Considerations</a:t>
            </a:r>
          </a:p>
          <a:p>
            <a:r>
              <a:rPr lang="en-US" sz="2800" dirty="0" smtClean="0"/>
              <a:t>OS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2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Changes – U.I</a:t>
            </a:r>
            <a:r>
              <a:rPr lang="en-US" dirty="0"/>
              <a:t>.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Condensed Subsystems of the U.I. Layer</a:t>
            </a:r>
          </a:p>
          <a:p>
            <a:pPr lvl="1"/>
            <a:r>
              <a:rPr lang="en-US" dirty="0"/>
              <a:t>BEFORE: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Configuration, Import, Print, Status, </a:t>
            </a:r>
            <a:r>
              <a:rPr lang="en-US" b="1" dirty="0">
                <a:solidFill>
                  <a:srgbClr val="C00000"/>
                </a:solidFill>
              </a:rPr>
              <a:t>Database</a:t>
            </a:r>
          </a:p>
          <a:p>
            <a:pPr lvl="1"/>
            <a:r>
              <a:rPr lang="en-US" dirty="0"/>
              <a:t>AFTER: </a:t>
            </a:r>
            <a:r>
              <a:rPr lang="en-US" b="1" dirty="0">
                <a:solidFill>
                  <a:srgbClr val="0070C0"/>
                </a:solidFill>
              </a:rPr>
              <a:t>GUI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Controller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Database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Changed “Modules” to “Subsystems”</a:t>
            </a:r>
          </a:p>
          <a:p>
            <a:r>
              <a:rPr lang="en-US" dirty="0"/>
              <a:t>Updated Inter-Subsystem Data Flow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4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8311163" cy="468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253423"/>
              </p:ext>
            </p:extLst>
          </p:nvPr>
        </p:nvGraphicFramePr>
        <p:xfrm>
          <a:off x="228600" y="1295400"/>
          <a:ext cx="8155207" cy="508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7029530" imgH="4381562" progId="Visio.Drawing.15">
                  <p:embed/>
                </p:oleObj>
              </mc:Choice>
              <mc:Fallback>
                <p:oleObj name="Visio" r:id="rId3" imgW="7029530" imgH="4381562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155207" cy="5083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682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dirty="0" smtClean="0"/>
              <a:t>ADS Changes – Tradeoffs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Simple Interface Layer</a:t>
            </a:r>
          </a:p>
          <a:p>
            <a:pPr lvl="1"/>
            <a:r>
              <a:rPr lang="en-US" dirty="0"/>
              <a:t>Three Processing Layers vs. One Processing Layer</a:t>
            </a:r>
          </a:p>
          <a:p>
            <a:pPr lvl="1"/>
            <a:r>
              <a:rPr lang="en-US" dirty="0"/>
              <a:t>Physical and Printer Feedback Layer Separated</a:t>
            </a:r>
          </a:p>
          <a:p>
            <a:r>
              <a:rPr lang="en-US" dirty="0"/>
              <a:t>Testing Considerations</a:t>
            </a:r>
          </a:p>
          <a:p>
            <a:pPr lvl="1"/>
            <a:r>
              <a:rPr lang="en-US" dirty="0"/>
              <a:t>Emphasized Testing Layers Independently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4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 smtClean="0"/>
              <a:t>ADS Changes – OS </a:t>
            </a:r>
            <a:r>
              <a:rPr lang="en-US" dirty="0"/>
              <a:t>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requirements</a:t>
            </a:r>
            <a:endParaRPr lang="en-US" dirty="0"/>
          </a:p>
          <a:p>
            <a:r>
              <a:rPr lang="en-US" dirty="0" smtClean="0"/>
              <a:t>VM needs</a:t>
            </a:r>
            <a:endParaRPr lang="en-US" dirty="0"/>
          </a:p>
          <a:p>
            <a:r>
              <a:rPr lang="en-US" dirty="0" smtClean="0"/>
              <a:t>TXRX required</a:t>
            </a:r>
            <a:endParaRPr lang="en-US" dirty="0"/>
          </a:p>
          <a:p>
            <a:r>
              <a:rPr lang="en-US" dirty="0" smtClean="0"/>
              <a:t>Windows XP S.P.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1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628</TotalTime>
  <Words>382</Words>
  <Application>Microsoft Office PowerPoint</Application>
  <PresentationFormat>On-screen Show (4:3)</PresentationFormat>
  <Paragraphs>223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Adjacency</vt:lpstr>
      <vt:lpstr>Visio</vt:lpstr>
      <vt:lpstr>Team Ink3D Status 1/24/14</vt:lpstr>
      <vt:lpstr>PowerPoint Presentation</vt:lpstr>
      <vt:lpstr>ADS Changes</vt:lpstr>
      <vt:lpstr>ADS Changes – U.I. Layer</vt:lpstr>
      <vt:lpstr>Before</vt:lpstr>
      <vt:lpstr>After</vt:lpstr>
      <vt:lpstr>ADS Changes – Tradeoffs Testing </vt:lpstr>
      <vt:lpstr>ADS Changes – OS Requirements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45</cp:revision>
  <cp:lastPrinted>2013-09-12T23:59:19Z</cp:lastPrinted>
  <dcterms:created xsi:type="dcterms:W3CDTF">2013-09-12T00:39:16Z</dcterms:created>
  <dcterms:modified xsi:type="dcterms:W3CDTF">2014-01-24T04:54:57Z</dcterms:modified>
</cp:coreProperties>
</file>