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67" r:id="rId7"/>
    <p:sldId id="266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3/27/14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3/28/14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41757"/>
              </p:ext>
            </p:extLst>
          </p:nvPr>
        </p:nvGraphicFramePr>
        <p:xfrm>
          <a:off x="304800" y="609600"/>
          <a:ext cx="8305800" cy="6202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755817"/>
                <a:gridCol w="1083824"/>
                <a:gridCol w="1083824"/>
                <a:gridCol w="623675"/>
                <a:gridCol w="669309"/>
                <a:gridCol w="870151"/>
                <a:gridCol w="533400"/>
              </a:tblGrid>
              <a:tr h="516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Number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Name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Start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Finish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Actual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 Work Completed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Earned Vaule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 Design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Documents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Detailed Design Documnetation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2/12/14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Test Plan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Prototype Implementation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Final Product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Final Documetation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Architecture Design Version 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2/24/14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Presentations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9/13/13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Detailed Design Review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Stauts Report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Team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9/10/13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12/9/14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83.87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Meeting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1/14/14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Sponser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9/9/13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 Project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 9/29/13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10/23/14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SD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Database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Implemented </a:t>
            </a:r>
          </a:p>
          <a:p>
            <a:pPr lvl="1"/>
            <a:r>
              <a:rPr lang="en-US" dirty="0" smtClean="0"/>
              <a:t>24/24 Commands in </a:t>
            </a:r>
            <a:r>
              <a:rPr lang="en-US" dirty="0" err="1" smtClean="0"/>
              <a:t>CommandStructure</a:t>
            </a:r>
            <a:endParaRPr lang="en-US" dirty="0" smtClean="0"/>
          </a:p>
          <a:p>
            <a:pPr lvl="1"/>
            <a:r>
              <a:rPr lang="en-US" dirty="0" err="1" smtClean="0"/>
              <a:t>XmlPersistenceFramework</a:t>
            </a:r>
            <a:endParaRPr lang="en-US" dirty="0" smtClean="0"/>
          </a:p>
          <a:p>
            <a:pPr lvl="1"/>
            <a:r>
              <a:rPr lang="en-US" dirty="0" smtClean="0"/>
              <a:t>24/26 Tests (complete by Tuesday)</a:t>
            </a:r>
          </a:p>
          <a:p>
            <a:pPr lvl="2"/>
            <a:r>
              <a:rPr lang="en-US" dirty="0" err="1" smtClean="0"/>
              <a:t>XmlPersistenceFramework</a:t>
            </a:r>
            <a:endParaRPr lang="en-US" dirty="0" smtClean="0"/>
          </a:p>
          <a:p>
            <a:pPr lvl="2"/>
            <a:r>
              <a:rPr lang="en-US" dirty="0" err="1" smtClean="0"/>
              <a:t>GetPrintJobConfguration</a:t>
            </a:r>
            <a:endParaRPr lang="en-US" dirty="0" smtClean="0"/>
          </a:p>
          <a:p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 smtClean="0"/>
              <a:t>Rethink DB and Mater Configuration</a:t>
            </a:r>
          </a:p>
          <a:p>
            <a:pPr lvl="1"/>
            <a:r>
              <a:rPr lang="en-US" dirty="0" err="1" smtClean="0"/>
              <a:t>JaxB</a:t>
            </a:r>
            <a:r>
              <a:rPr lang="en-US" dirty="0" smtClean="0"/>
              <a:t> </a:t>
            </a:r>
            <a:r>
              <a:rPr lang="en-US" dirty="0" smtClean="0"/>
              <a:t>Issue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002120" cy="4803820"/>
          </a:xfrm>
        </p:spPr>
      </p:pic>
    </p:spTree>
    <p:extLst>
      <p:ext uri="{BB962C8B-B14F-4D97-AF65-F5344CB8AC3E}">
        <p14:creationId xmlns:p14="http://schemas.microsoft.com/office/powerpoint/2010/main" val="188648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163978" cy="4945487"/>
          </a:xfrm>
        </p:spPr>
      </p:pic>
    </p:spTree>
    <p:extLst>
      <p:ext uri="{BB962C8B-B14F-4D97-AF65-F5344CB8AC3E}">
        <p14:creationId xmlns:p14="http://schemas.microsoft.com/office/powerpoint/2010/main" val="407890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 Completed</a:t>
            </a:r>
          </a:p>
          <a:p>
            <a:pPr lvl="1"/>
            <a:r>
              <a:rPr lang="en-US" dirty="0" smtClean="0"/>
              <a:t>Object File Translation Module</a:t>
            </a:r>
          </a:p>
          <a:p>
            <a:pPr lvl="1"/>
            <a:r>
              <a:rPr lang="en-US" dirty="0" smtClean="0"/>
              <a:t>Subsection Module</a:t>
            </a:r>
          </a:p>
          <a:p>
            <a:r>
              <a:rPr lang="en-US" dirty="0" smtClean="0"/>
              <a:t>Testing Completed</a:t>
            </a:r>
          </a:p>
          <a:p>
            <a:pPr lvl="1"/>
            <a:r>
              <a:rPr lang="en-US" dirty="0" smtClean="0"/>
              <a:t>Object File Translation Module</a:t>
            </a:r>
          </a:p>
          <a:p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Subsection Module Testing</a:t>
            </a:r>
          </a:p>
          <a:p>
            <a:pPr lvl="1"/>
            <a:r>
              <a:rPr lang="en-US" dirty="0" smtClean="0"/>
              <a:t>Slicing Engine Module Implementation</a:t>
            </a:r>
          </a:p>
          <a:p>
            <a:r>
              <a:rPr lang="en-US" dirty="0" smtClean="0"/>
              <a:t>By Tuesday</a:t>
            </a:r>
          </a:p>
          <a:p>
            <a:pPr lvl="1"/>
            <a:r>
              <a:rPr lang="en-US" dirty="0" smtClean="0"/>
              <a:t>Processing Layers complete (implementation and testing)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3015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Communications Layer Updates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35485"/>
            <a:ext cx="9144000" cy="5130072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Progress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Test program tested on virtual serial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Live test session scheduled for next week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Communications layer (first iteration) on track for completion 4/1</a:t>
            </a:r>
          </a:p>
          <a:p>
            <a:pPr algn="l"/>
            <a:r>
              <a:rPr lang="en-US" u="sng" dirty="0" smtClean="0"/>
              <a:t>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Multiple Windows drivers for printer hardware. (May be trial and error)</a:t>
            </a:r>
          </a:p>
          <a:p>
            <a:pPr algn="l"/>
            <a:r>
              <a:rPr lang="en-US" u="sng" dirty="0" smtClean="0"/>
              <a:t>Looking Forward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Finalize communications layer based on live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Begin implementation of </a:t>
            </a:r>
            <a:r>
              <a:rPr lang="en-US" smtClean="0"/>
              <a:t>Printer Control Layer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Next Steps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Finish Stage One</a:t>
            </a:r>
          </a:p>
          <a:p>
            <a:pPr lvl="1"/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Processing Layers</a:t>
            </a:r>
          </a:p>
          <a:p>
            <a:pPr lvl="1"/>
            <a:r>
              <a:rPr lang="en-US" dirty="0" smtClean="0"/>
              <a:t>Communications Layer</a:t>
            </a:r>
          </a:p>
          <a:p>
            <a:r>
              <a:rPr lang="en-US" dirty="0" smtClean="0"/>
              <a:t>Start Stage Two</a:t>
            </a:r>
          </a:p>
          <a:p>
            <a:pPr lvl="1"/>
            <a:r>
              <a:rPr lang="en-US" dirty="0" smtClean="0"/>
              <a:t>GUI / Controller part 1</a:t>
            </a:r>
          </a:p>
          <a:p>
            <a:pPr lvl="1"/>
            <a:r>
              <a:rPr lang="en-US" dirty="0" smtClean="0"/>
              <a:t>Printer Control Layer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1015</TotalTime>
  <Words>623</Words>
  <Application>Microsoft Macintosh PowerPoint</Application>
  <PresentationFormat>On-screen Show (4:3)</PresentationFormat>
  <Paragraphs>257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Ink3D Status 3/28/14</vt:lpstr>
      <vt:lpstr>Project Status</vt:lpstr>
      <vt:lpstr>Database</vt:lpstr>
      <vt:lpstr>GUI Progress</vt:lpstr>
      <vt:lpstr>GUI Progress</vt:lpstr>
      <vt:lpstr>Processing Layers</vt:lpstr>
      <vt:lpstr>Communications Layer Updates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Lain</cp:lastModifiedBy>
  <cp:revision>56</cp:revision>
  <cp:lastPrinted>2013-09-12T23:59:19Z</cp:lastPrinted>
  <dcterms:created xsi:type="dcterms:W3CDTF">2013-09-12T00:39:16Z</dcterms:created>
  <dcterms:modified xsi:type="dcterms:W3CDTF">2014-03-28T03:40:20Z</dcterms:modified>
</cp:coreProperties>
</file>