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8584B8-6B5F-40BA-96DA-45283D5CDC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90700D-980F-41A9-9E1A-E28F7DB87F53}" type="datetimeFigureOut">
              <a:rPr lang="en-US" smtClean="0"/>
              <a:t>2/20/2014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Status </a:t>
            </a:r>
            <a:r>
              <a:rPr lang="en-US" dirty="0" smtClean="0"/>
              <a:t>2/21/14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" y="1"/>
            <a:ext cx="8528222" cy="83819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Serial Communication with </a:t>
            </a:r>
            <a:r>
              <a:rPr lang="en-US" sz="4000" dirty="0" err="1" smtClean="0"/>
              <a:t>RepRap</a:t>
            </a:r>
            <a:r>
              <a:rPr lang="en-US" sz="4000" dirty="0" smtClean="0"/>
              <a:t> Marlin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76" y="1301579"/>
            <a:ext cx="6858000" cy="5420497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Problems: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Sparse Documentation 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/>
              <a:t>Dig </a:t>
            </a:r>
            <a:r>
              <a:rPr lang="en-US" dirty="0" smtClean="0"/>
              <a:t>through tons of C++ code.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Specifics are very unclear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Solution: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Look at some of the other </a:t>
            </a:r>
            <a:r>
              <a:rPr lang="en-US" dirty="0" err="1" smtClean="0"/>
              <a:t>RepRap</a:t>
            </a:r>
            <a:r>
              <a:rPr lang="en-US" dirty="0" smtClean="0"/>
              <a:t> </a:t>
            </a:r>
            <a:r>
              <a:rPr lang="en-US" dirty="0" err="1" smtClean="0"/>
              <a:t>firmwares</a:t>
            </a:r>
            <a:r>
              <a:rPr lang="en-US" dirty="0" smtClean="0"/>
              <a:t> that are well documented.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Look at the Rumba board’s USB controller documentation</a:t>
            </a:r>
          </a:p>
          <a:p>
            <a:pPr algn="l"/>
            <a:r>
              <a:rPr lang="en-US" b="1" dirty="0" smtClean="0"/>
              <a:t>Findings:</a:t>
            </a:r>
          </a:p>
          <a:p>
            <a:pPr algn="l"/>
            <a:r>
              <a:rPr lang="en-US" b="1" dirty="0" smtClean="0"/>
              <a:t>*</a:t>
            </a:r>
            <a:r>
              <a:rPr lang="en-US" dirty="0" smtClean="0"/>
              <a:t> Uses “Virtual Serial” communication. Behaves like a serial (COM) port, but uses the USB interface. USB is rather complicated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329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609600"/>
          </a:xfrm>
        </p:spPr>
        <p:txBody>
          <a:bodyPr/>
          <a:lstStyle/>
          <a:p>
            <a:r>
              <a:rPr lang="en-US" sz="4200" dirty="0" smtClean="0"/>
              <a:t>Project Status</a:t>
            </a:r>
            <a:endParaRPr lang="en-US" sz="4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20025"/>
              </p:ext>
            </p:extLst>
          </p:nvPr>
        </p:nvGraphicFramePr>
        <p:xfrm>
          <a:off x="152400" y="685800"/>
          <a:ext cx="8229599" cy="6095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888"/>
                <a:gridCol w="3052620"/>
                <a:gridCol w="1045669"/>
                <a:gridCol w="1045669"/>
                <a:gridCol w="557691"/>
                <a:gridCol w="454957"/>
                <a:gridCol w="733803"/>
                <a:gridCol w="473302"/>
              </a:tblGrid>
              <a:tr h="5383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Task Number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Task Name</a:t>
                      </a:r>
                      <a:endParaRPr lang="en-US" sz="1000" b="0" i="0" u="none" strike="noStrike" dirty="0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Planned Start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Planned Finish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Planned Work Hours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Actual Work Hours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% Work Completed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Earned Vaule</a:t>
                      </a:r>
                      <a:endParaRPr lang="en-US" sz="1000" b="0" i="0" u="none" strike="noStrike">
                        <a:solidFill>
                          <a:srgbClr val="363636"/>
                        </a:solidFill>
                        <a:effectLst/>
                        <a:latin typeface="Segoe U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Senior Design 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Wed 1/15/14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Fri 5/23/14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10.24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Documents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Wed 1/15/14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Fri 5/23/14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242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29.75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2.1.1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Detailed Design Documnetation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1/21/14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Thu 2/20/14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50.7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2.1.1.1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   Version 1.0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1/21/14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Thu 2/20/14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2.1.1.2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   Version 2.0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Wed 2/21/14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2/28/14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Test Plan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Wed 2/21/14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3/18/14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Prototype Implementation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2/18/14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Thu 5/15/14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Version 0.0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2/18/14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3/4/14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2.2.2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Version 1.0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3/4/14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3/18/14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Version 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3/18/14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4/1/14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2.2.4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Version 3.0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4/1/14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4/15/14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2.2.5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Final Product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4/15/14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4/29/14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Final Documetation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4/1/14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4/29/14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Architecture Design Version 2.1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1/21/14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Fri 2/21/14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2.4.1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Modify Drawings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1/21/14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Fri 2/21/14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2.4.2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Fix Physical Layer(Printer Control Layer)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1/21/14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Fri 2/21/14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2.4.3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Add Communications Layer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1/21/14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Fri 2/21/14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2.4.4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Team Reviews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Fri 2/21/14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Fri 2/21/14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Presentations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Fri 9/13/13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Fri 4/25/14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83.67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3.4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Detailed Design Review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Thu 2/20/14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2/25/14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3.4.1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Peer Review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Mon 2/10/14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Mon 2/10/14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3.4.2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Prepare Presentations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Wed 2/19/14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Wed 2/19/14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3.4.3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   DDS Gate Review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Thu 2/20/14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Thu 2/20/14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3.6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Team Stauts Report SD2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Thu 1/23/14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Fri 4/25/14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Team Meetings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9/10/13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12/9/14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496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66.13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328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4.2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Team Meeting SD2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1/14/14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Thu 5/1/14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272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38.24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Sponser Meetings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Mon 9/9/13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Tue 9/9/14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MS Project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Sun 9/29/13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Thu 10/23/14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  <a:tr h="173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6.2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   SD 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Thu 1/23/14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Thu 1/23/14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38" marR="6838" marT="683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67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 and Sponsor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Productive meetings</a:t>
            </a:r>
          </a:p>
          <a:p>
            <a:pPr lvl="1"/>
            <a:r>
              <a:rPr lang="en-US" dirty="0" smtClean="0"/>
              <a:t>Demonstrated Printer</a:t>
            </a:r>
          </a:p>
          <a:p>
            <a:pPr lvl="1"/>
            <a:r>
              <a:rPr lang="en-US" dirty="0" smtClean="0"/>
              <a:t>Proof of Concept Worked</a:t>
            </a:r>
          </a:p>
          <a:p>
            <a:pPr lvl="1"/>
            <a:r>
              <a:rPr lang="en-US" dirty="0" smtClean="0"/>
              <a:t>Configuration Parameters Finalized</a:t>
            </a:r>
          </a:p>
          <a:p>
            <a:pPr lvl="1"/>
            <a:r>
              <a:rPr lang="en-US" dirty="0" smtClean="0"/>
              <a:t>Scope Balance / Prevent the Creep</a:t>
            </a:r>
          </a:p>
        </p:txBody>
      </p:sp>
    </p:spTree>
    <p:extLst>
      <p:ext uri="{BB962C8B-B14F-4D97-AF65-F5344CB8AC3E}">
        <p14:creationId xmlns:p14="http://schemas.microsoft.com/office/powerpoint/2010/main" val="76478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Prototype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1" y="1690688"/>
            <a:ext cx="5022758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6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Prototype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39" y="1690688"/>
            <a:ext cx="500132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9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Prototype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39" y="1690688"/>
            <a:ext cx="5001323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Prototype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39" y="1690689"/>
            <a:ext cx="5001323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6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Prototype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39" y="1690688"/>
            <a:ext cx="500132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Make sure we meet our sponsor’s needs</a:t>
            </a:r>
          </a:p>
          <a:p>
            <a:pPr lvl="1"/>
            <a:r>
              <a:rPr lang="en-US" sz="2400" dirty="0"/>
              <a:t>Provide “subsection” feature</a:t>
            </a:r>
          </a:p>
          <a:p>
            <a:r>
              <a:rPr lang="en-US" sz="2700" dirty="0"/>
              <a:t>Solutions</a:t>
            </a:r>
          </a:p>
          <a:p>
            <a:pPr lvl="1"/>
            <a:r>
              <a:rPr lang="en-US" sz="2400" dirty="0"/>
              <a:t>Write </a:t>
            </a:r>
            <a:r>
              <a:rPr lang="en-US" sz="2400" dirty="0" err="1"/>
              <a:t>subsectioning</a:t>
            </a:r>
            <a:r>
              <a:rPr lang="en-US" sz="2400" dirty="0"/>
              <a:t> algorithm ourselves</a:t>
            </a:r>
          </a:p>
          <a:p>
            <a:pPr lvl="1"/>
            <a:r>
              <a:rPr lang="en-US" sz="2400" dirty="0"/>
              <a:t>Use Blender</a:t>
            </a:r>
          </a:p>
          <a:p>
            <a:pPr lvl="1"/>
            <a:r>
              <a:rPr lang="en-US" sz="2400" dirty="0"/>
              <a:t>Use </a:t>
            </a:r>
            <a:r>
              <a:rPr lang="en-US" sz="2400" dirty="0" err="1"/>
              <a:t>OpenSCAD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2711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679</TotalTime>
  <Words>512</Words>
  <Application>Microsoft Office PowerPoint</Application>
  <PresentationFormat>On-screen Show (4:3)</PresentationFormat>
  <Paragraphs>299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Team Ink3D Status 2/21/14</vt:lpstr>
      <vt:lpstr>Project Status</vt:lpstr>
      <vt:lpstr>ME and Sponsor Meetings</vt:lpstr>
      <vt:lpstr>GUI Prototype</vt:lpstr>
      <vt:lpstr>GUI Prototype</vt:lpstr>
      <vt:lpstr>GUI Prototype</vt:lpstr>
      <vt:lpstr>GUI Prototype</vt:lpstr>
      <vt:lpstr>GUI Prototype  </vt:lpstr>
      <vt:lpstr>Subsections</vt:lpstr>
      <vt:lpstr>Serial Communication with RepRap Marlin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49</cp:revision>
  <cp:lastPrinted>2013-09-12T23:59:19Z</cp:lastPrinted>
  <dcterms:created xsi:type="dcterms:W3CDTF">2013-09-12T00:39:16Z</dcterms:created>
  <dcterms:modified xsi:type="dcterms:W3CDTF">2014-02-21T04:04:38Z</dcterms:modified>
</cp:coreProperties>
</file>