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D95-F4F6-4209-8732-6164BDB03E2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6858-6373-4078-9E26-E77DA0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U.I.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Condensed Subsystems of the U.I. Layer</a:t>
            </a:r>
          </a:p>
          <a:p>
            <a:pPr lvl="1"/>
            <a:r>
              <a:rPr lang="en-US" dirty="0" smtClean="0"/>
              <a:t>BEFORE: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Configuration, Import, Print, Status, </a:t>
            </a:r>
            <a:r>
              <a:rPr lang="en-US" b="1" dirty="0" smtClean="0">
                <a:solidFill>
                  <a:srgbClr val="C00000"/>
                </a:solidFill>
              </a:rPr>
              <a:t>Database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AFTER: </a:t>
            </a:r>
            <a:r>
              <a:rPr lang="en-US" b="1" dirty="0" smtClean="0">
                <a:solidFill>
                  <a:srgbClr val="0070C0"/>
                </a:solidFill>
              </a:rPr>
              <a:t>GUI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Controller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Database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Changed “Modules” to “Subsystems”</a:t>
            </a:r>
          </a:p>
          <a:p>
            <a:r>
              <a:rPr lang="en-US" dirty="0" smtClean="0"/>
              <a:t>Updated Inter-Subsystem Data Flow Chart.</a:t>
            </a:r>
          </a:p>
        </p:txBody>
      </p:sp>
    </p:spTree>
    <p:extLst>
      <p:ext uri="{BB962C8B-B14F-4D97-AF65-F5344CB8AC3E}">
        <p14:creationId xmlns:p14="http://schemas.microsoft.com/office/powerpoint/2010/main" val="17780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56" y="742288"/>
            <a:ext cx="9527088" cy="53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3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957653"/>
              </p:ext>
            </p:extLst>
          </p:nvPr>
        </p:nvGraphicFramePr>
        <p:xfrm>
          <a:off x="1133341" y="734096"/>
          <a:ext cx="9255308" cy="576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029530" imgH="4381562" progId="Visio.Drawing.15">
                  <p:embed/>
                </p:oleObj>
              </mc:Choice>
              <mc:Fallback>
                <p:oleObj name="Visio" r:id="rId3" imgW="7029530" imgH="438156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341" y="734096"/>
                        <a:ext cx="9255308" cy="5769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75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Visio Drawing</vt:lpstr>
      <vt:lpstr>Changes to U.I. Layer</vt:lpstr>
      <vt:lpstr>Before</vt:lpstr>
      <vt:lpstr>After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U.I. Layer</dc:title>
  <dc:creator>courtney</dc:creator>
  <cp:lastModifiedBy>courtney</cp:lastModifiedBy>
  <cp:revision>3</cp:revision>
  <dcterms:created xsi:type="dcterms:W3CDTF">2014-01-23T03:44:58Z</dcterms:created>
  <dcterms:modified xsi:type="dcterms:W3CDTF">2014-01-23T03:56:14Z</dcterms:modified>
</cp:coreProperties>
</file>