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1/24/14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Redrew UI Layer to MVC lite</a:t>
            </a:r>
          </a:p>
          <a:p>
            <a:r>
              <a:rPr lang="en-US" sz="2800" dirty="0" smtClean="0"/>
              <a:t>Added  Traceability Matrix</a:t>
            </a:r>
          </a:p>
          <a:p>
            <a:r>
              <a:rPr lang="en-US" sz="2800" dirty="0" smtClean="0"/>
              <a:t>Rewrote </a:t>
            </a:r>
            <a:r>
              <a:rPr lang="en-US" sz="2800" smtClean="0"/>
              <a:t>Layer introduction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56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392</TotalTime>
  <Words>24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Team Ink3D Status 1/24/14</vt:lpstr>
      <vt:lpstr>ADS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 Lain</cp:lastModifiedBy>
  <cp:revision>38</cp:revision>
  <cp:lastPrinted>2013-09-12T23:59:19Z</cp:lastPrinted>
  <dcterms:created xsi:type="dcterms:W3CDTF">2013-09-12T00:39:16Z</dcterms:created>
  <dcterms:modified xsi:type="dcterms:W3CDTF">2014-01-23T14:19:51Z</dcterms:modified>
</cp:coreProperties>
</file>