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7F78-8BB4-4B5A-AEB7-1B4729B8094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AE0A-2590-4B79-8743-054B0D08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0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7F78-8BB4-4B5A-AEB7-1B4729B8094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AE0A-2590-4B79-8743-054B0D08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7F78-8BB4-4B5A-AEB7-1B4729B8094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AE0A-2590-4B79-8743-054B0D08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7F78-8BB4-4B5A-AEB7-1B4729B8094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AE0A-2590-4B79-8743-054B0D08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5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7F78-8BB4-4B5A-AEB7-1B4729B8094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AE0A-2590-4B79-8743-054B0D08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7F78-8BB4-4B5A-AEB7-1B4729B8094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AE0A-2590-4B79-8743-054B0D08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7F78-8BB4-4B5A-AEB7-1B4729B8094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AE0A-2590-4B79-8743-054B0D08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2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7F78-8BB4-4B5A-AEB7-1B4729B8094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AE0A-2590-4B79-8743-054B0D08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6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7F78-8BB4-4B5A-AEB7-1B4729B8094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AE0A-2590-4B79-8743-054B0D08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4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7F78-8BB4-4B5A-AEB7-1B4729B8094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AE0A-2590-4B79-8743-054B0D08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7F78-8BB4-4B5A-AEB7-1B4729B8094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AE0A-2590-4B79-8743-054B0D08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8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47F78-8BB4-4B5A-AEB7-1B4729B8094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AE0A-2590-4B79-8743-054B0D08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721"/>
            <a:ext cx="9144000" cy="1273107"/>
          </a:xfrm>
        </p:spPr>
        <p:txBody>
          <a:bodyPr/>
          <a:lstStyle/>
          <a:p>
            <a:r>
              <a:rPr lang="en-US" dirty="0" smtClean="0"/>
              <a:t>O.S. Requirements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6829"/>
            <a:ext cx="9144000" cy="482957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Feedback indicated lack of support for Operating System Requirements. 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Decided that Java is an appropriate language to be used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Therefore, requirements include the Java Virtual Machine (JVM)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Physical layer requires open source library “RXTX” for serial communications to device.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Before this: project was split between Java and C++ modules. (Easier communication between layers </a:t>
            </a:r>
            <a:r>
              <a:rPr lang="en-US" smtClean="0"/>
              <a:t>with Java)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Requirements on Windows XP S.P. 3 defined for large memory support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0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O.S. Requirements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O.S. Requirements </dc:title>
  <dc:creator>qpHalcy0n</dc:creator>
  <cp:lastModifiedBy>qpHalcy0n</cp:lastModifiedBy>
  <cp:revision>1</cp:revision>
  <dcterms:created xsi:type="dcterms:W3CDTF">2014-01-23T17:42:18Z</dcterms:created>
  <dcterms:modified xsi:type="dcterms:W3CDTF">2014-01-23T17:42:38Z</dcterms:modified>
</cp:coreProperties>
</file>