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8" y="-18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– Dan Lain</a:t>
            </a:r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Work </a:t>
            </a:r>
            <a:r>
              <a:rPr lang="en-US" smtClean="0"/>
              <a:t>Breakdown Structure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1</cp:revision>
  <dcterms:created xsi:type="dcterms:W3CDTF">2013-10-17T22:49:05Z</dcterms:created>
  <dcterms:modified xsi:type="dcterms:W3CDTF">2013-10-17T22:53:16Z</dcterms:modified>
</cp:coreProperties>
</file>