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6972264" imgH="8633520" progId="Visio.Drawing.15">
                  <p:embed/>
                </p:oleObj>
              </mc:Choice>
              <mc:Fallback>
                <p:oleObj name="Visio" r:id="rId3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</TotalTime>
  <Words>230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Adjacency</vt:lpstr>
      <vt:lpstr>Microsoft Visio Drawing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24</cp:revision>
  <dcterms:created xsi:type="dcterms:W3CDTF">2013-10-17T22:49:05Z</dcterms:created>
  <dcterms:modified xsi:type="dcterms:W3CDTF">2013-12-07T23:13:36Z</dcterms:modified>
</cp:coreProperties>
</file>