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9231"/>
              </p:ext>
            </p:extLst>
          </p:nvPr>
        </p:nvGraphicFramePr>
        <p:xfrm>
          <a:off x="2057400" y="1219200"/>
          <a:ext cx="4419600" cy="54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6972264" imgH="8633520" progId="Visio.Drawing.15">
                  <p:embed/>
                </p:oleObj>
              </mc:Choice>
              <mc:Fallback>
                <p:oleObj name="Visio" r:id="rId3" imgW="6972264" imgH="86335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419600" cy="546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References</a:t>
            </a:r>
          </a:p>
        </p:txBody>
      </p:sp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Provide a uniform interface between the Print Module and the Processing Layer. 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Normalizes</a:t>
            </a:r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for the printer to follow in order</a:t>
            </a:r>
            <a:endParaRPr lang="en-US" dirty="0"/>
          </a:p>
          <a:p>
            <a:pPr lvl="1"/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 </a:t>
            </a:r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</a:p>
          <a:p>
            <a:pPr lvl="1"/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</a:p>
          <a:p>
            <a:pPr lvl="1"/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Dependencies:</a:t>
            </a:r>
            <a:endParaRPr lang="en-US" dirty="0"/>
          </a:p>
          <a:p>
            <a:pPr lvl="1"/>
            <a:r>
              <a:rPr lang="en-US" dirty="0"/>
              <a:t>Processing:  </a:t>
            </a:r>
          </a:p>
          <a:p>
            <a:pPr lvl="1"/>
            <a:r>
              <a:rPr lang="en-US" dirty="0"/>
              <a:t>Input</a:t>
            </a:r>
            <a:r>
              <a:rPr lang="en-US" dirty="0" smtClean="0"/>
              <a:t>: Error State,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</a:p>
          <a:p>
            <a:pPr lvl="1"/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Dependencies:</a:t>
            </a:r>
            <a:endParaRPr lang="en-US" dirty="0"/>
          </a:p>
          <a:p>
            <a:pPr lvl="1"/>
            <a:r>
              <a:rPr lang="en-US" dirty="0"/>
              <a:t>Processing:  </a:t>
            </a:r>
          </a:p>
          <a:p>
            <a:pPr lvl="1"/>
            <a:r>
              <a:rPr lang="en-US" dirty="0"/>
              <a:t>Input</a:t>
            </a:r>
            <a:r>
              <a:rPr lang="en-US" dirty="0" smtClean="0"/>
              <a:t>: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</a:p>
          <a:p>
            <a:pPr lvl="1"/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Dependencies:</a:t>
            </a:r>
            <a:endParaRPr lang="en-US" dirty="0"/>
          </a:p>
          <a:p>
            <a:pPr lvl="1"/>
            <a:r>
              <a:rPr lang="en-US" dirty="0"/>
              <a:t>Processing:  </a:t>
            </a:r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Error State, State Info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186</TotalTime>
  <Words>780</Words>
  <Application>Microsoft Office PowerPoint</Application>
  <PresentationFormat>On-screen Show (4:3)</PresentationFormat>
  <Paragraphs>202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Adjacency</vt:lpstr>
      <vt:lpstr>Visio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Processing Layer Subsystems</vt:lpstr>
      <vt:lpstr>Post Processing Layer Subsystems</vt:lpstr>
      <vt:lpstr>Physical Layer Subsystems</vt:lpstr>
      <vt:lpstr>Physical Layer Subsystems</vt:lpstr>
      <vt:lpstr>Printer Feedback Layer Subsystems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courtney</cp:lastModifiedBy>
  <cp:revision>31</cp:revision>
  <dcterms:created xsi:type="dcterms:W3CDTF">2013-10-17T22:49:05Z</dcterms:created>
  <dcterms:modified xsi:type="dcterms:W3CDTF">2013-12-08T01:23:43Z</dcterms:modified>
</cp:coreProperties>
</file>