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9/12/2013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9/13/13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 with Advisor</a:t>
            </a:r>
          </a:p>
          <a:p>
            <a:pPr lvl="1"/>
            <a:r>
              <a:rPr lang="en-US" dirty="0" smtClean="0"/>
              <a:t>Received Project Vision</a:t>
            </a:r>
          </a:p>
          <a:p>
            <a:pPr lvl="1"/>
            <a:r>
              <a:rPr lang="en-US" dirty="0" smtClean="0"/>
              <a:t>ME to Handle </a:t>
            </a:r>
            <a:r>
              <a:rPr lang="en-US" dirty="0"/>
              <a:t>H</a:t>
            </a:r>
            <a:r>
              <a:rPr lang="en-US" dirty="0" smtClean="0"/>
              <a:t>ardware Platform</a:t>
            </a:r>
          </a:p>
          <a:p>
            <a:r>
              <a:rPr lang="en-US" dirty="0" smtClean="0"/>
              <a:t>Team Name established</a:t>
            </a:r>
          </a:p>
          <a:p>
            <a:r>
              <a:rPr lang="en-US" dirty="0" smtClean="0"/>
              <a:t>Established </a:t>
            </a:r>
            <a:r>
              <a:rPr lang="en-US" dirty="0" smtClean="0"/>
              <a:t>Meeting Times 7-9 Tues and Thurs</a:t>
            </a:r>
          </a:p>
          <a:p>
            <a:r>
              <a:rPr lang="en-US" dirty="0" smtClean="0"/>
              <a:t>Established Primary Contact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/>
              <a:t>– Primary Programmer </a:t>
            </a:r>
            <a:r>
              <a:rPr lang="en-US" dirty="0" smtClean="0"/>
              <a:t>&amp; Scribe</a:t>
            </a:r>
            <a:endParaRPr lang="en-US" dirty="0"/>
          </a:p>
          <a:p>
            <a:r>
              <a:rPr lang="en-US" dirty="0"/>
              <a:t>Jesse – Primary Software Architecture</a:t>
            </a:r>
          </a:p>
          <a:p>
            <a:r>
              <a:rPr lang="en-US" dirty="0"/>
              <a:t>Shawn – Hardware Interface</a:t>
            </a:r>
          </a:p>
          <a:p>
            <a:r>
              <a:rPr lang="en-US" dirty="0"/>
              <a:t>Dan – Lead and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Based Language Skill</a:t>
            </a:r>
          </a:p>
          <a:p>
            <a:r>
              <a:rPr lang="en-US" dirty="0"/>
              <a:t>Strong Algorithms &amp; Data Structures</a:t>
            </a:r>
          </a:p>
          <a:p>
            <a:r>
              <a:rPr lang="en-US" dirty="0" smtClean="0"/>
              <a:t>Software Engineering</a:t>
            </a:r>
          </a:p>
          <a:p>
            <a:r>
              <a:rPr lang="en-US" dirty="0" smtClean="0"/>
              <a:t>Problem Solving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Experience in Printing Software</a:t>
            </a:r>
          </a:p>
          <a:p>
            <a:r>
              <a:rPr lang="en-US" dirty="0" smtClean="0"/>
              <a:t>Little Analytical Geometry </a:t>
            </a:r>
            <a:r>
              <a:rPr lang="en-US" dirty="0" smtClean="0"/>
              <a:t>Knowledge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2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25562"/>
          </a:xfrm>
        </p:spPr>
        <p:txBody>
          <a:bodyPr/>
          <a:lstStyle/>
          <a:p>
            <a:r>
              <a:rPr lang="en-US" dirty="0" smtClean="0"/>
              <a:t>Important Near term Challenges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Printer is Currently in Development(ME SD Team)</a:t>
            </a:r>
          </a:p>
          <a:p>
            <a:r>
              <a:rPr lang="en-US" dirty="0" smtClean="0"/>
              <a:t>Project Scope </a:t>
            </a:r>
            <a:r>
              <a:rPr lang="en-US" dirty="0" smtClean="0"/>
              <a:t>Definition</a:t>
            </a:r>
          </a:p>
          <a:p>
            <a:r>
              <a:rPr lang="en-US" dirty="0" smtClean="0"/>
              <a:t>Communication with Multiple Teams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arly Assessment </a:t>
            </a:r>
            <a:r>
              <a:rPr lang="en-US" dirty="0"/>
              <a:t>of </a:t>
            </a:r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Defined Interface</a:t>
            </a:r>
          </a:p>
          <a:p>
            <a:r>
              <a:rPr lang="en-US" dirty="0" smtClean="0"/>
              <a:t>Mechanical Engineering Team</a:t>
            </a:r>
          </a:p>
          <a:p>
            <a:r>
              <a:rPr lang="en-US" dirty="0" smtClean="0"/>
              <a:t>Working with Geometry</a:t>
            </a:r>
          </a:p>
          <a:p>
            <a:r>
              <a:rPr lang="en-US" dirty="0" smtClean="0"/>
              <a:t>Hardware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Near-Term Work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Version Control System</a:t>
            </a:r>
          </a:p>
          <a:p>
            <a:r>
              <a:rPr lang="en-US" dirty="0" smtClean="0"/>
              <a:t>Brainstorm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Hardware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111</TotalTime>
  <Words>128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Team Ink3D Status 9/13/13</vt:lpstr>
      <vt:lpstr>Accomplishments</vt:lpstr>
      <vt:lpstr>Team Responsibilities</vt:lpstr>
      <vt:lpstr>Strengths</vt:lpstr>
      <vt:lpstr>Weaknesses</vt:lpstr>
      <vt:lpstr>Important Near term Challenges </vt:lpstr>
      <vt:lpstr>Early Assessment of Risks</vt:lpstr>
      <vt:lpstr>Near-Term Work 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cseadmin</cp:lastModifiedBy>
  <cp:revision>10</cp:revision>
  <cp:lastPrinted>2013-09-12T23:59:19Z</cp:lastPrinted>
  <dcterms:created xsi:type="dcterms:W3CDTF">2013-09-12T00:39:16Z</dcterms:created>
  <dcterms:modified xsi:type="dcterms:W3CDTF">2013-09-13T01:17:25Z</dcterms:modified>
</cp:coreProperties>
</file>