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86" r:id="rId18"/>
    <p:sldId id="283" r:id="rId19"/>
    <p:sldId id="284" r:id="rId20"/>
    <p:sldId id="285" r:id="rId21"/>
    <p:sldId id="287" r:id="rId22"/>
    <p:sldId id="294" r:id="rId23"/>
    <p:sldId id="288" r:id="rId24"/>
    <p:sldId id="295" r:id="rId25"/>
    <p:sldId id="289" r:id="rId26"/>
    <p:sldId id="296" r:id="rId27"/>
    <p:sldId id="290" r:id="rId28"/>
    <p:sldId id="297" r:id="rId29"/>
    <p:sldId id="291" r:id="rId30"/>
    <p:sldId id="292" r:id="rId31"/>
    <p:sldId id="29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0557"/>
              </p:ext>
            </p:extLst>
          </p:nvPr>
        </p:nvGraphicFramePr>
        <p:xfrm>
          <a:off x="1219200" y="1447800"/>
          <a:ext cx="5943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7134210" imgH="5152950" progId="Visio.Drawing.15">
                  <p:embed/>
                </p:oleObj>
              </mc:Choice>
              <mc:Fallback>
                <p:oleObj name="Visio" r:id="rId3" imgW="7134210" imgH="5152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9436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81" y="4500880"/>
            <a:ext cx="5030219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Print Packet (Encapsulates Print Settings, Printer Configuration, Material Data, Object File References)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634608"/>
            <a:ext cx="4725419" cy="22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65173"/>
            <a:ext cx="5106419" cy="23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66" y="4419600"/>
            <a:ext cx="5182619" cy="24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36" y="4495800"/>
            <a:ext cx="5460821" cy="55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3629"/>
              </p:ext>
            </p:extLst>
          </p:nvPr>
        </p:nvGraphicFramePr>
        <p:xfrm>
          <a:off x="1295400" y="1600200"/>
          <a:ext cx="59150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5914944" imgH="4533804" progId="Visio.Drawing.15">
                  <p:embed/>
                </p:oleObj>
              </mc:Choice>
              <mc:Fallback>
                <p:oleObj name="Visio" r:id="rId3" imgW="5914944" imgH="4533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9150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86200"/>
            <a:ext cx="4280955" cy="2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62425"/>
              </p:ext>
            </p:extLst>
          </p:nvPr>
        </p:nvGraphicFramePr>
        <p:xfrm>
          <a:off x="2362200" y="1752600"/>
          <a:ext cx="3943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3943350" imgH="3152790" progId="Visio.Drawing.15">
                  <p:embed/>
                </p:oleObj>
              </mc:Choice>
              <mc:Fallback>
                <p:oleObj name="Visio" r:id="rId3" imgW="3943350" imgH="3152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4335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886200"/>
            <a:ext cx="4814355" cy="22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5673"/>
              </p:ext>
            </p:extLst>
          </p:nvPr>
        </p:nvGraphicFramePr>
        <p:xfrm>
          <a:off x="2286000" y="1905000"/>
          <a:ext cx="39433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3943350" imgH="3381480" progId="Visio.Drawing.15">
                  <p:embed/>
                </p:oleObj>
              </mc:Choice>
              <mc:Fallback>
                <p:oleObj name="Visio" r:id="rId3" imgW="3943350" imgH="338148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94335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52444"/>
            <a:ext cx="4267200" cy="22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52488"/>
              </p:ext>
            </p:extLst>
          </p:nvPr>
        </p:nvGraphicFramePr>
        <p:xfrm>
          <a:off x="1752600" y="1524000"/>
          <a:ext cx="59436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6543720" imgH="5695920" progId="Visio.Drawing.15">
                  <p:embed/>
                </p:oleObj>
              </mc:Choice>
              <mc:Fallback>
                <p:oleObj name="Visio" r:id="rId3" imgW="654372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943600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4573161"/>
            <a:ext cx="4477603" cy="22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Printer State Information,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548902"/>
            <a:ext cx="4546979" cy="23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9488"/>
              </p:ext>
            </p:extLst>
          </p:nvPr>
        </p:nvGraphicFramePr>
        <p:xfrm>
          <a:off x="1371600" y="1524000"/>
          <a:ext cx="59436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6486480" imgH="5695920" progId="Visio.Drawing.15">
                  <p:embed/>
                </p:oleObj>
              </mc:Choice>
              <mc:Fallback>
                <p:oleObj name="Visio" r:id="rId3" imgW="648648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9436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17034"/>
            <a:ext cx="2655216" cy="22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302</TotalTime>
  <Words>1021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Preprocessing Layer Subsystems</vt:lpstr>
      <vt:lpstr>Processing Layer Subsystems</vt:lpstr>
      <vt:lpstr>Processing Layer Subsystems</vt:lpstr>
      <vt:lpstr>Post Processing Layer Subsystems</vt:lpstr>
      <vt:lpstr>Post Processing Layer Subsystems</vt:lpstr>
      <vt:lpstr>Physical Layer Subsystems</vt:lpstr>
      <vt:lpstr>Physical Layer Subsystems</vt:lpstr>
      <vt:lpstr>Physical Layer Subsystems</vt:lpstr>
      <vt:lpstr>Printer Feedback Layer Subsystems</vt:lpstr>
      <vt:lpstr>Printer Feedback Layer Subsystems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courtney</cp:lastModifiedBy>
  <cp:revision>43</cp:revision>
  <dcterms:created xsi:type="dcterms:W3CDTF">2013-10-17T22:49:05Z</dcterms:created>
  <dcterms:modified xsi:type="dcterms:W3CDTF">2013-12-10T18:13:33Z</dcterms:modified>
</cp:coreProperties>
</file>