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05B3-19BF-490F-8F63-B70BC3C652F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8323-361C-4BA8-BAE8-0E5AA38F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1690688"/>
            <a:ext cx="669701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1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90688"/>
            <a:ext cx="666843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7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90688"/>
            <a:ext cx="666843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1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90688"/>
            <a:ext cx="666843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690688"/>
            <a:ext cx="666843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GUI Prototype</vt:lpstr>
      <vt:lpstr>GUI Prototype</vt:lpstr>
      <vt:lpstr>GUI Prototype</vt:lpstr>
      <vt:lpstr>GUI Prototype</vt:lpstr>
      <vt:lpstr>GUI Prototype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Prototype</dc:title>
  <dc:creator>Markus</dc:creator>
  <cp:lastModifiedBy>Markus</cp:lastModifiedBy>
  <cp:revision>1</cp:revision>
  <dcterms:created xsi:type="dcterms:W3CDTF">2014-02-20T23:40:06Z</dcterms:created>
  <dcterms:modified xsi:type="dcterms:W3CDTF">2014-02-20T23:42:00Z</dcterms:modified>
</cp:coreProperties>
</file>