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48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2</a:t>
            </a:r>
            <a:r>
              <a:rPr lang="en-US" dirty="0" smtClean="0"/>
              <a:t>/21/14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629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Team Ink3D Status 2/21/14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46</cp:revision>
  <cp:lastPrinted>2013-09-12T23:59:19Z</cp:lastPrinted>
  <dcterms:created xsi:type="dcterms:W3CDTF">2013-09-12T00:39:16Z</dcterms:created>
  <dcterms:modified xsi:type="dcterms:W3CDTF">2014-02-20T06:25:38Z</dcterms:modified>
</cp:coreProperties>
</file>