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9" r:id="rId3"/>
    <p:sldId id="258" r:id="rId4"/>
    <p:sldId id="260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4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324A-C832-489C-9BE1-528932AFCC4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069E-BF3D-4AE9-AADC-0F24D6EDE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9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324A-C832-489C-9BE1-528932AFCC4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069E-BF3D-4AE9-AADC-0F24D6EDE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6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324A-C832-489C-9BE1-528932AFCC4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069E-BF3D-4AE9-AADC-0F24D6EDE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2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324A-C832-489C-9BE1-528932AFCC4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069E-BF3D-4AE9-AADC-0F24D6EDE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324A-C832-489C-9BE1-528932AFCC4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069E-BF3D-4AE9-AADC-0F24D6EDE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324A-C832-489C-9BE1-528932AFCC4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069E-BF3D-4AE9-AADC-0F24D6EDE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4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324A-C832-489C-9BE1-528932AFCC4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069E-BF3D-4AE9-AADC-0F24D6EDE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1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324A-C832-489C-9BE1-528932AFCC4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069E-BF3D-4AE9-AADC-0F24D6EDE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4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324A-C832-489C-9BE1-528932AFCC4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069E-BF3D-4AE9-AADC-0F24D6EDE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1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324A-C832-489C-9BE1-528932AFCC4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069E-BF3D-4AE9-AADC-0F24D6EDE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8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324A-C832-489C-9BE1-528932AFCC4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069E-BF3D-4AE9-AADC-0F24D6EDE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2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F324A-C832-489C-9BE1-528932AFCC4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2069E-BF3D-4AE9-AADC-0F24D6EDE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8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Considerations/Tradeoffs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Master Configuration Object</a:t>
            </a:r>
          </a:p>
          <a:p>
            <a:pPr lvl="1"/>
            <a:r>
              <a:rPr lang="en-US" sz="3200" dirty="0" smtClean="0"/>
              <a:t>Consistent interface between layers</a:t>
            </a:r>
          </a:p>
          <a:p>
            <a:pPr lvl="1"/>
            <a:r>
              <a:rPr lang="en-US" sz="3200" dirty="0" smtClean="0"/>
              <a:t>Many parameters for processing</a:t>
            </a:r>
          </a:p>
          <a:p>
            <a:pPr lvl="1"/>
            <a:r>
              <a:rPr lang="en-US" sz="3200" dirty="0"/>
              <a:t>Linear </a:t>
            </a:r>
            <a:r>
              <a:rPr lang="en-US" sz="3200" dirty="0" smtClean="0"/>
              <a:t>pipeline design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494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Considerations/Tradeoffs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3600" dirty="0"/>
              <a:t>Third Party Slicing Engine vs. Custom Slicing </a:t>
            </a:r>
            <a:r>
              <a:rPr lang="en-US" sz="3600" dirty="0" smtClean="0"/>
              <a:t>Engine</a:t>
            </a:r>
          </a:p>
          <a:p>
            <a:pPr marL="685800" lvl="2">
              <a:spcBef>
                <a:spcPts val="1000"/>
              </a:spcBef>
            </a:pPr>
            <a:r>
              <a:rPr lang="en-US" sz="3200" dirty="0" smtClean="0"/>
              <a:t>Feasibility</a:t>
            </a:r>
            <a:endParaRPr lang="en-US" sz="3200" dirty="0"/>
          </a:p>
          <a:p>
            <a:pPr marL="1143000" lvl="3">
              <a:spcBef>
                <a:spcPts val="1000"/>
              </a:spcBef>
            </a:pPr>
            <a:r>
              <a:rPr lang="en-US" sz="2800" dirty="0" smtClean="0"/>
              <a:t>Geometry skills</a:t>
            </a:r>
          </a:p>
          <a:p>
            <a:pPr marL="1143000" lvl="3">
              <a:spcBef>
                <a:spcPts val="1000"/>
              </a:spcBef>
            </a:pPr>
            <a:r>
              <a:rPr lang="en-US" sz="2800" dirty="0" smtClean="0"/>
              <a:t>Complexity</a:t>
            </a:r>
          </a:p>
          <a:p>
            <a:pPr marL="1143000" lvl="3">
              <a:spcBef>
                <a:spcPts val="1000"/>
              </a:spcBef>
            </a:pPr>
            <a:r>
              <a:rPr lang="en-US" sz="2800" dirty="0" smtClean="0"/>
              <a:t>Time</a:t>
            </a:r>
          </a:p>
          <a:p>
            <a:pPr marL="685800" lvl="2">
              <a:spcBef>
                <a:spcPts val="1000"/>
              </a:spcBef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8343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Considerations/Tradeoffs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Three Processing Layers vs. One Processing </a:t>
            </a:r>
            <a:r>
              <a:rPr lang="en-US" sz="3600" dirty="0" smtClean="0"/>
              <a:t>Layer</a:t>
            </a:r>
          </a:p>
          <a:p>
            <a:pPr lvl="1"/>
            <a:r>
              <a:rPr lang="en-US" sz="3200" dirty="0" smtClean="0"/>
              <a:t>Modularity</a:t>
            </a:r>
          </a:p>
          <a:p>
            <a:pPr lvl="1"/>
            <a:r>
              <a:rPr lang="en-US" sz="3200" dirty="0" smtClean="0"/>
              <a:t>Preprocessing</a:t>
            </a:r>
          </a:p>
          <a:p>
            <a:pPr lvl="1"/>
            <a:r>
              <a:rPr lang="en-US" sz="3200" dirty="0" smtClean="0"/>
              <a:t>Post Processing</a:t>
            </a:r>
          </a:p>
        </p:txBody>
      </p:sp>
    </p:spTree>
    <p:extLst>
      <p:ext uri="{BB962C8B-B14F-4D97-AF65-F5344CB8AC3E}">
        <p14:creationId xmlns:p14="http://schemas.microsoft.com/office/powerpoint/2010/main" val="446585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Considerations/Tradeoffs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3600" dirty="0"/>
              <a:t>Separate Printer Control Layer and Printer Feedback </a:t>
            </a:r>
            <a:r>
              <a:rPr lang="en-US" sz="3600" dirty="0" smtClean="0"/>
              <a:t>Layer</a:t>
            </a:r>
          </a:p>
          <a:p>
            <a:pPr marL="685800" lvl="2">
              <a:spcBef>
                <a:spcPts val="1000"/>
              </a:spcBef>
            </a:pPr>
            <a:r>
              <a:rPr lang="en-US" sz="3200" dirty="0" smtClean="0"/>
              <a:t>Modularity</a:t>
            </a:r>
          </a:p>
          <a:p>
            <a:pPr marL="685800" lvl="2">
              <a:spcBef>
                <a:spcPts val="1000"/>
              </a:spcBef>
            </a:pPr>
            <a:r>
              <a:rPr lang="en-US" sz="3200" dirty="0" smtClean="0"/>
              <a:t>Portability Between Printers</a:t>
            </a:r>
          </a:p>
          <a:p>
            <a:pPr marL="685800" lvl="2">
              <a:spcBef>
                <a:spcPts val="1000"/>
              </a:spcBef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7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Considerations/Tradeoffs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600" dirty="0"/>
              <a:t>GUI View / Controller Subsystems</a:t>
            </a:r>
          </a:p>
          <a:p>
            <a:pPr lvl="1"/>
            <a:r>
              <a:rPr lang="en-US" sz="3200" dirty="0" smtClean="0"/>
              <a:t>Modularity</a:t>
            </a:r>
          </a:p>
          <a:p>
            <a:pPr lvl="2"/>
            <a:r>
              <a:rPr lang="en-US" sz="2800" dirty="0" smtClean="0"/>
              <a:t>Separation between presentation and logic</a:t>
            </a:r>
          </a:p>
          <a:p>
            <a:pPr lvl="1"/>
            <a:r>
              <a:rPr lang="en-US" sz="3200" dirty="0" smtClean="0"/>
              <a:t>Extensibility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628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customer’s needs</a:t>
            </a:r>
          </a:p>
          <a:p>
            <a:r>
              <a:rPr lang="en-US" dirty="0" smtClean="0"/>
              <a:t>Constant communication with team and customer</a:t>
            </a:r>
          </a:p>
          <a:p>
            <a:r>
              <a:rPr lang="en-US" dirty="0" smtClean="0"/>
              <a:t>Ask for help when needed</a:t>
            </a:r>
          </a:p>
          <a:p>
            <a:r>
              <a:rPr lang="en-US" dirty="0" smtClean="0"/>
              <a:t>Hold each other accountable</a:t>
            </a:r>
          </a:p>
          <a:p>
            <a:r>
              <a:rPr lang="en-US" dirty="0" smtClean="0"/>
              <a:t>Design in as much detail as possible before implementation</a:t>
            </a:r>
          </a:p>
          <a:p>
            <a:r>
              <a:rPr lang="en-US" dirty="0" smtClean="0"/>
              <a:t>Use resources available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673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107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Design Considerations/Tradeoffs</vt:lpstr>
      <vt:lpstr>Design Considerations/Tradeoffs</vt:lpstr>
      <vt:lpstr>Design Considerations/Tradeoffs</vt:lpstr>
      <vt:lpstr>Design Considerations/Tradeoffs</vt:lpstr>
      <vt:lpstr>Design Considerations/Tradeoffs</vt:lpstr>
      <vt:lpstr>Lessons Learned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Considerations/Tradeoffs</dc:title>
  <dc:creator>Tim Edmondson</dc:creator>
  <cp:lastModifiedBy>Tim Edmondson</cp:lastModifiedBy>
  <cp:revision>8</cp:revision>
  <dcterms:created xsi:type="dcterms:W3CDTF">2014-04-27T20:28:29Z</dcterms:created>
  <dcterms:modified xsi:type="dcterms:W3CDTF">2014-04-27T21:52:56Z</dcterms:modified>
</cp:coreProperties>
</file>