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17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10/22/2013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Charter / Plan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6843"/>
          </a:xfrm>
        </p:spPr>
        <p:txBody>
          <a:bodyPr>
            <a:normAutofit/>
          </a:bodyPr>
          <a:lstStyle/>
          <a:p>
            <a:r>
              <a:rPr lang="en-US" dirty="0" smtClean="0"/>
              <a:t>Cost management plan provides procedure for dealing with project costs.</a:t>
            </a:r>
          </a:p>
          <a:p>
            <a:r>
              <a:rPr lang="en-US" dirty="0" smtClean="0"/>
              <a:t>Cost and Labor Management</a:t>
            </a:r>
          </a:p>
          <a:p>
            <a:pPr lvl="1"/>
            <a:r>
              <a:rPr lang="en-US" dirty="0" smtClean="0"/>
              <a:t>Cost and labor managed by the project manager.</a:t>
            </a:r>
          </a:p>
          <a:p>
            <a:pPr lvl="1"/>
            <a:r>
              <a:rPr lang="en-US" dirty="0" smtClean="0"/>
              <a:t>Labor breakdown kept in Microsoft Project Plan</a:t>
            </a:r>
          </a:p>
          <a:p>
            <a:r>
              <a:rPr lang="en-US" dirty="0" smtClean="0"/>
              <a:t>Performance Cost</a:t>
            </a:r>
          </a:p>
          <a:p>
            <a:pPr lvl="1"/>
            <a:r>
              <a:rPr lang="en-US" dirty="0" smtClean="0"/>
              <a:t>Maintained by project manager</a:t>
            </a:r>
          </a:p>
          <a:p>
            <a:pPr lvl="1"/>
            <a:r>
              <a:rPr lang="en-US" dirty="0" smtClean="0"/>
              <a:t>Metrics: BCWS, BCWP, ACWP</a:t>
            </a:r>
          </a:p>
          <a:p>
            <a:r>
              <a:rPr lang="en-US" dirty="0" smtClean="0"/>
              <a:t>Material Cost</a:t>
            </a:r>
          </a:p>
          <a:p>
            <a:pPr lvl="1"/>
            <a:r>
              <a:rPr lang="en-US" dirty="0" smtClean="0"/>
              <a:t>Joint venture between </a:t>
            </a:r>
            <a:r>
              <a:rPr lang="en-US" dirty="0" err="1" smtClean="0"/>
              <a:t>CpE</a:t>
            </a:r>
            <a:r>
              <a:rPr lang="en-US" dirty="0" smtClean="0"/>
              <a:t> team and ME team</a:t>
            </a:r>
          </a:p>
          <a:p>
            <a:pPr lvl="1"/>
            <a:r>
              <a:rPr lang="en-US" dirty="0" smtClean="0"/>
              <a:t>Must be agreed upon between </a:t>
            </a:r>
            <a:r>
              <a:rPr lang="en-US" dirty="0" err="1" smtClean="0"/>
              <a:t>CpE</a:t>
            </a:r>
            <a:r>
              <a:rPr lang="en-US" dirty="0" smtClean="0"/>
              <a:t> team, Dr. </a:t>
            </a:r>
            <a:r>
              <a:rPr lang="en-US" dirty="0" err="1" smtClean="0"/>
              <a:t>Shiakolas</a:t>
            </a:r>
            <a:r>
              <a:rPr lang="en-US" dirty="0" smtClean="0"/>
              <a:t> and his team, and Mr. O’Dell.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280"/>
            <a:ext cx="7886700" cy="529321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Roles</a:t>
            </a:r>
          </a:p>
          <a:p>
            <a:pPr lvl="1"/>
            <a:r>
              <a:rPr lang="en-US" dirty="0" smtClean="0"/>
              <a:t>Project Sponsor: Dr. </a:t>
            </a:r>
            <a:r>
              <a:rPr lang="en-US" dirty="0" err="1" smtClean="0"/>
              <a:t>Shiakolas</a:t>
            </a:r>
            <a:r>
              <a:rPr lang="en-US" dirty="0" smtClean="0"/>
              <a:t> (Mechanical Engineering)</a:t>
            </a:r>
          </a:p>
          <a:p>
            <a:pPr lvl="1"/>
            <a:r>
              <a:rPr lang="en-US" dirty="0" smtClean="0"/>
              <a:t>Project Manager: Dan Lain</a:t>
            </a:r>
          </a:p>
          <a:p>
            <a:pPr lvl="1"/>
            <a:r>
              <a:rPr lang="en-US" dirty="0" smtClean="0"/>
              <a:t>Project Stakeholders: Dr. </a:t>
            </a:r>
            <a:r>
              <a:rPr lang="en-US" dirty="0" err="1" smtClean="0"/>
              <a:t>Shiakolas</a:t>
            </a:r>
            <a:r>
              <a:rPr lang="en-US" dirty="0" smtClean="0"/>
              <a:t>, ME team, machine operators, </a:t>
            </a:r>
            <a:r>
              <a:rPr lang="en-US" dirty="0" err="1" smtClean="0"/>
              <a:t>CpE</a:t>
            </a:r>
            <a:r>
              <a:rPr lang="en-US" dirty="0" smtClean="0"/>
              <a:t> team</a:t>
            </a:r>
          </a:p>
          <a:p>
            <a:pPr lvl="1"/>
            <a:r>
              <a:rPr lang="en-US" dirty="0" smtClean="0"/>
              <a:t>Risk Manager: Dan Lain</a:t>
            </a:r>
          </a:p>
          <a:p>
            <a:pPr lvl="1"/>
            <a:r>
              <a:rPr lang="en-US" dirty="0" smtClean="0"/>
              <a:t>Project Team responsibilities: Identify risk, scope of risk, and document the risk so that it can be presented to the project manager and the rest of the team</a:t>
            </a:r>
          </a:p>
          <a:p>
            <a:r>
              <a:rPr lang="en-US" dirty="0" smtClean="0"/>
              <a:t>Risk Triggers</a:t>
            </a:r>
          </a:p>
          <a:p>
            <a:pPr lvl="1"/>
            <a:r>
              <a:rPr lang="en-US" dirty="0" smtClean="0"/>
              <a:t>Slic3r, excessive research time, hardware failures, only one person with extensive hardware experience between both teams.</a:t>
            </a:r>
          </a:p>
          <a:p>
            <a:r>
              <a:rPr lang="en-US" dirty="0" smtClean="0"/>
              <a:t>Risk Analysis and Severity</a:t>
            </a:r>
          </a:p>
          <a:p>
            <a:pPr lvl="1"/>
            <a:r>
              <a:rPr lang="en-US" dirty="0" smtClean="0"/>
              <a:t>Risks probability identified and categorized in order of severity in terms of impact on the team</a:t>
            </a:r>
          </a:p>
          <a:p>
            <a:r>
              <a:rPr lang="en-US" dirty="0" smtClean="0"/>
              <a:t>Risk Response</a:t>
            </a:r>
          </a:p>
          <a:p>
            <a:pPr lvl="1"/>
            <a:r>
              <a:rPr lang="en-US" dirty="0" smtClean="0"/>
              <a:t>Risk Manager works with team to develop plan of action when risks have been identified and presented</a:t>
            </a:r>
          </a:p>
          <a:p>
            <a:pPr lvl="1"/>
            <a:r>
              <a:rPr lang="en-US" dirty="0" smtClean="0"/>
              <a:t>Risk Response is a continual process. Conducted during team meetings.</a:t>
            </a:r>
          </a:p>
          <a:p>
            <a:r>
              <a:rPr lang="en-US" dirty="0" smtClean="0"/>
              <a:t>Risk Documentation </a:t>
            </a:r>
          </a:p>
          <a:p>
            <a:pPr lvl="1"/>
            <a:r>
              <a:rPr lang="en-US" dirty="0" smtClean="0"/>
              <a:t>Spreadsheet will provide a quick-look table of risks identified by team members.</a:t>
            </a:r>
          </a:p>
          <a:p>
            <a:pPr lvl="1"/>
            <a:r>
              <a:rPr lang="en-US" dirty="0" smtClean="0"/>
              <a:t>Hosted on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smtClean="0"/>
              <a:t>All-access.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Reported to Project Manager each week through Individual Status Reports</a:t>
            </a:r>
          </a:p>
          <a:p>
            <a:pPr lvl="1"/>
            <a:r>
              <a:rPr lang="en-US" dirty="0" smtClean="0"/>
              <a:t>ACWP (Actual Cost)</a:t>
            </a:r>
          </a:p>
          <a:p>
            <a:pPr lvl="1"/>
            <a:r>
              <a:rPr lang="en-US" dirty="0" smtClean="0"/>
              <a:t>Actual Start</a:t>
            </a:r>
          </a:p>
          <a:p>
            <a:pPr lvl="1"/>
            <a:r>
              <a:rPr lang="en-US" dirty="0" smtClean="0"/>
              <a:t>Actual Finish</a:t>
            </a:r>
          </a:p>
          <a:p>
            <a:r>
              <a:rPr lang="en-US" dirty="0" smtClean="0"/>
              <a:t>Maintained in Project Plan</a:t>
            </a:r>
          </a:p>
          <a:p>
            <a:pPr lvl="1"/>
            <a:r>
              <a:rPr lang="en-US" dirty="0" smtClean="0"/>
              <a:t>BCWS (Planned Value)</a:t>
            </a:r>
          </a:p>
          <a:p>
            <a:pPr lvl="1"/>
            <a:r>
              <a:rPr lang="en-US" dirty="0" smtClean="0"/>
              <a:t>BCWP (Earned Value)</a:t>
            </a:r>
          </a:p>
          <a:p>
            <a:r>
              <a:rPr lang="en-US" dirty="0"/>
              <a:t>Reviewed to refine Project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CPI</a:t>
            </a:r>
          </a:p>
          <a:p>
            <a:pPr lvl="1"/>
            <a:r>
              <a:rPr lang="en-US" dirty="0" smtClean="0"/>
              <a:t>SPI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defined through SRS and WBS</a:t>
            </a:r>
            <a:endParaRPr lang="en-US" dirty="0"/>
          </a:p>
          <a:p>
            <a:r>
              <a:rPr lang="en-US" dirty="0" smtClean="0"/>
              <a:t>Controlled </a:t>
            </a:r>
            <a:r>
              <a:rPr lang="en-US" dirty="0"/>
              <a:t>through Team Member Accountability</a:t>
            </a:r>
          </a:p>
          <a:p>
            <a:r>
              <a:rPr lang="en-US" dirty="0" smtClean="0"/>
              <a:t>Deliverables verified based on SRS and WBS</a:t>
            </a:r>
          </a:p>
          <a:p>
            <a:pPr lvl="1"/>
            <a:r>
              <a:rPr lang="en-US" dirty="0" smtClean="0"/>
              <a:t>Concerns will be discussed with team members and the project sponsor</a:t>
            </a:r>
          </a:p>
          <a:p>
            <a:r>
              <a:rPr lang="en-US" dirty="0" smtClean="0"/>
              <a:t>Scope </a:t>
            </a:r>
            <a:r>
              <a:rPr lang="en-US" dirty="0"/>
              <a:t>changes may be proposed by team members or the project sponsor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78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unknowns involved in our project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Potential Change Identified</a:t>
            </a:r>
          </a:p>
          <a:p>
            <a:pPr lvl="1"/>
            <a:r>
              <a:rPr lang="en-US" dirty="0" smtClean="0"/>
              <a:t>Change Control Form presented to Project Manager</a:t>
            </a:r>
          </a:p>
          <a:p>
            <a:pPr lvl="1"/>
            <a:r>
              <a:rPr lang="en-US" dirty="0" smtClean="0"/>
              <a:t>Project Manager presents the changes to the team</a:t>
            </a:r>
          </a:p>
          <a:p>
            <a:pPr lvl="1"/>
            <a:r>
              <a:rPr lang="en-US" dirty="0" smtClean="0"/>
              <a:t>Team discusses changes</a:t>
            </a:r>
          </a:p>
          <a:p>
            <a:pPr lvl="1"/>
            <a:r>
              <a:rPr lang="en-US" dirty="0" smtClean="0"/>
              <a:t>Team Approval</a:t>
            </a:r>
          </a:p>
          <a:p>
            <a:pPr lvl="1"/>
            <a:r>
              <a:rPr lang="en-US" dirty="0" smtClean="0"/>
              <a:t>Sponsor Approval</a:t>
            </a:r>
            <a:endParaRPr lang="en-US" dirty="0"/>
          </a:p>
          <a:p>
            <a:r>
              <a:rPr lang="en-US" dirty="0" smtClean="0"/>
              <a:t>All proposed changes will be documented using the Change Control Form</a:t>
            </a:r>
          </a:p>
        </p:txBody>
      </p:sp>
    </p:spTree>
    <p:extLst>
      <p:ext uri="{BB962C8B-B14F-4D97-AF65-F5344CB8AC3E}">
        <p14:creationId xmlns:p14="http://schemas.microsoft.com/office/powerpoint/2010/main" val="89296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Closeout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 Analysis of:</a:t>
            </a:r>
          </a:p>
          <a:p>
            <a:pPr lvl="1"/>
            <a:r>
              <a:rPr lang="en-US" dirty="0" smtClean="0"/>
              <a:t>Project Objectives</a:t>
            </a:r>
          </a:p>
          <a:p>
            <a:pPr lvl="1"/>
            <a:r>
              <a:rPr lang="en-US" dirty="0" smtClean="0"/>
              <a:t>Lessons Learned</a:t>
            </a:r>
          </a:p>
          <a:p>
            <a:r>
              <a:rPr lang="en-US" dirty="0" smtClean="0"/>
              <a:t>Post Implementation Review</a:t>
            </a:r>
          </a:p>
          <a:p>
            <a:pPr lvl="1"/>
            <a:r>
              <a:rPr lang="en-US" dirty="0" smtClean="0"/>
              <a:t>Does the project meet specifications?</a:t>
            </a:r>
          </a:p>
          <a:p>
            <a:pPr lvl="1"/>
            <a:r>
              <a:rPr lang="en-US" dirty="0" smtClean="0"/>
              <a:t>Was the scope realistic for the project?</a:t>
            </a:r>
          </a:p>
          <a:p>
            <a:r>
              <a:rPr lang="en-US" dirty="0" smtClean="0"/>
              <a:t>Customer Acceptance</a:t>
            </a:r>
          </a:p>
          <a:p>
            <a:pPr lvl="1"/>
            <a:r>
              <a:rPr lang="en-US" dirty="0" smtClean="0"/>
              <a:t>Verify based on SRS</a:t>
            </a:r>
          </a:p>
          <a:p>
            <a:pPr lvl="1"/>
            <a:r>
              <a:rPr lang="en-US" dirty="0" smtClean="0"/>
              <a:t>Discuss open issues</a:t>
            </a:r>
          </a:p>
          <a:p>
            <a:r>
              <a:rPr lang="en-US" dirty="0" smtClean="0"/>
              <a:t>Project Performance Report</a:t>
            </a:r>
          </a:p>
          <a:p>
            <a:pPr lvl="1"/>
            <a:r>
              <a:rPr lang="en-US" dirty="0" smtClean="0"/>
              <a:t>Performance based on Earned Value Management</a:t>
            </a:r>
          </a:p>
          <a:p>
            <a:pPr lvl="1"/>
            <a:r>
              <a:rPr lang="en-US" dirty="0" smtClean="0"/>
              <a:t>Quality, Risk, Scope Management Performance</a:t>
            </a:r>
          </a:p>
          <a:p>
            <a:r>
              <a:rPr lang="en-US" dirty="0" smtClean="0"/>
              <a:t>Archive Records</a:t>
            </a:r>
          </a:p>
          <a:p>
            <a:pPr lvl="1"/>
            <a:r>
              <a:rPr lang="en-US" dirty="0" smtClean="0"/>
              <a:t>Project Artifacts</a:t>
            </a:r>
          </a:p>
          <a:p>
            <a:pPr lvl="1"/>
            <a:r>
              <a:rPr lang="en-US" dirty="0" smtClean="0"/>
              <a:t>Financial Records</a:t>
            </a:r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953000"/>
            <a:ext cx="76200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Oversight </a:t>
            </a:r>
            <a:r>
              <a:rPr lang="en-US" dirty="0" smtClean="0"/>
              <a:t>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  <a:p>
            <a:r>
              <a:rPr lang="en-US" dirty="0" smtClean="0"/>
              <a:t>Constraints </a:t>
            </a:r>
          </a:p>
          <a:p>
            <a:r>
              <a:rPr lang="en-US" dirty="0" smtClean="0"/>
              <a:t>Assumptions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34939"/>
              </p:ext>
            </p:extLst>
          </p:nvPr>
        </p:nvGraphicFramePr>
        <p:xfrm>
          <a:off x="685801" y="1074420"/>
          <a:ext cx="6553199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389"/>
                <a:gridCol w="2165405"/>
                <a:gridCol w="2165405"/>
              </a:tblGrid>
              <a:tr h="1320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Role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Assigned To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Responsibility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Project 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Daniel Lain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Risk Manager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Hardware Lead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Shawn Simonson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 Liaison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95369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Software Engineering Lead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Jesse Bowles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 UMLs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Change Approval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74828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Lead Programmer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 Edmonson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Algorithm Research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Change Approval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</a:t>
            </a:r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704979"/>
              </p:ext>
            </p:extLst>
          </p:nvPr>
        </p:nvGraphicFramePr>
        <p:xfrm>
          <a:off x="457202" y="1592772"/>
          <a:ext cx="7619998" cy="4806558"/>
        </p:xfrm>
        <a:graphic>
          <a:graphicData uri="http://schemas.openxmlformats.org/drawingml/2006/table">
            <a:tbl>
              <a:tblPr/>
              <a:tblGrid>
                <a:gridCol w="666387"/>
                <a:gridCol w="2230952"/>
                <a:gridCol w="956121"/>
                <a:gridCol w="956121"/>
                <a:gridCol w="956121"/>
                <a:gridCol w="956121"/>
                <a:gridCol w="898175"/>
              </a:tblGrid>
              <a:tr h="186408"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Number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Name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Start</a:t>
                      </a:r>
                      <a:endParaRPr lang="en-US" sz="600" dirty="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Start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Finish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Actual Finish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Planned Work Hours</a:t>
                      </a:r>
                      <a:endParaRPr lang="en-US" sz="600">
                        <a:effectLst/>
                        <a:latin typeface="Segoe U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5142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System Requirements Specification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1.1.1.3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2.0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11/7/13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Team Charter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10/24/13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10/17/13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11/7/13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1.1.2.3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2.0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10/28/13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Architecture Design Specification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1.1.3.3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2.0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Senior Design 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Documents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5/23/14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Detailed Design Documnetation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2.1.1.2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2/12/14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Test Plan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Prototype Implementation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0.0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2/18/14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Version 1.0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3/18/14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Final Product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4/18/14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 5/15/14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Presentations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SRS Gate Review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11/8/13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Charter and Plan Review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10/16/13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Architecture Design Review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12/2/13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12/11/13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Status Report SD 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9/13/13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12/6/13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Meetings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Team Meeting SD1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9/10/13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12/3/13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Sponser Meetings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 Project 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1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 9/29/13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12/4/13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623"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SD 2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1/10/14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  <a:endParaRPr lang="en-US" sz="70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700" dirty="0">
                        <a:effectLst/>
                        <a:latin typeface="Calibri"/>
                      </a:endParaRPr>
                    </a:p>
                  </a:txBody>
                  <a:tcPr marL="6052" marR="6052" marT="6052" marB="6052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Engineering Notebooks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Status Reports</a:t>
            </a:r>
          </a:p>
          <a:p>
            <a:pPr lvl="2"/>
            <a:r>
              <a:rPr lang="en-US" dirty="0" smtClean="0"/>
              <a:t>Internal reports</a:t>
            </a:r>
          </a:p>
          <a:p>
            <a:pPr lvl="2"/>
            <a:r>
              <a:rPr lang="en-US" dirty="0" smtClean="0"/>
              <a:t>External 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University Trained</a:t>
            </a:r>
          </a:p>
          <a:p>
            <a:pPr lvl="1"/>
            <a:r>
              <a:rPr lang="en-US" dirty="0" smtClean="0"/>
              <a:t>Top-Down approach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ME Team builds most hardware</a:t>
            </a:r>
          </a:p>
          <a:p>
            <a:pPr lvl="1"/>
            <a:r>
              <a:rPr lang="en-US" dirty="0" smtClean="0"/>
              <a:t>Ink3D constructing additional test</a:t>
            </a:r>
          </a:p>
        </p:txBody>
      </p:sp>
    </p:spTree>
    <p:extLst>
      <p:ext uri="{BB962C8B-B14F-4D97-AF65-F5344CB8AC3E}">
        <p14:creationId xmlns:p14="http://schemas.microsoft.com/office/powerpoint/2010/main" val="331694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Meetings</a:t>
            </a:r>
          </a:p>
          <a:p>
            <a:pPr lvl="1"/>
            <a:r>
              <a:rPr lang="en-US" dirty="0" smtClean="0"/>
              <a:t>Every Tuesday and Thursday (sometimes Sunday)</a:t>
            </a:r>
          </a:p>
          <a:p>
            <a:pPr lvl="1"/>
            <a:r>
              <a:rPr lang="en-US" dirty="0" smtClean="0"/>
              <a:t>Agenda written before each meeting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Advantage: Supports multiple OS’s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Preferred over text-message</a:t>
            </a:r>
          </a:p>
          <a:p>
            <a:pPr lvl="1"/>
            <a:r>
              <a:rPr lang="en-US" dirty="0" smtClean="0"/>
              <a:t>Team has proven to be quick to respond.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r>
              <a:rPr lang="en-US" dirty="0" smtClean="0"/>
              <a:t> (Team Sponsor)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Sponsor-Team Meeting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Mr. O’Dell (Professor)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Class</a:t>
            </a:r>
          </a:p>
          <a:p>
            <a:pPr lvl="2"/>
            <a:r>
              <a:rPr lang="en-US" dirty="0" smtClean="0"/>
              <a:t>Office Hours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Mechanical Engineering Team</a:t>
            </a:r>
          </a:p>
          <a:p>
            <a:pPr lvl="2"/>
            <a:r>
              <a:rPr lang="en-US" dirty="0" smtClean="0"/>
              <a:t>E-mail</a:t>
            </a:r>
          </a:p>
          <a:p>
            <a:pPr lvl="2"/>
            <a:r>
              <a:rPr lang="en-US" dirty="0" smtClean="0"/>
              <a:t>Team Meeting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7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Begins One of Two Ways:</a:t>
            </a:r>
            <a:endParaRPr lang="en-US" dirty="0"/>
          </a:p>
          <a:p>
            <a:pPr lvl="2"/>
            <a:r>
              <a:rPr lang="en-US" dirty="0" smtClean="0"/>
              <a:t>Individual Team Member</a:t>
            </a:r>
            <a:endParaRPr lang="en-US" dirty="0"/>
          </a:p>
          <a:p>
            <a:pPr lvl="2"/>
            <a:r>
              <a:rPr lang="en-US" dirty="0" smtClean="0"/>
              <a:t>Team Concludes a Need from Discussion</a:t>
            </a:r>
            <a:endParaRPr lang="en-US" dirty="0"/>
          </a:p>
          <a:p>
            <a:pPr lvl="1"/>
            <a:r>
              <a:rPr lang="en-US" dirty="0"/>
              <a:t>If Individual requests procurement</a:t>
            </a:r>
          </a:p>
          <a:p>
            <a:pPr lvl="2"/>
            <a:r>
              <a:rPr lang="en-US" dirty="0"/>
              <a:t>Individual’s responsibility to research cost, use, and </a:t>
            </a:r>
            <a:r>
              <a:rPr lang="en-US" dirty="0" smtClean="0"/>
              <a:t>feasibility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resent results </a:t>
            </a:r>
            <a:r>
              <a:rPr lang="en-US" dirty="0"/>
              <a:t>at next meeting.</a:t>
            </a:r>
          </a:p>
          <a:p>
            <a:pPr lvl="1"/>
            <a:r>
              <a:rPr lang="en-US" dirty="0"/>
              <a:t>If Team requests procurement</a:t>
            </a:r>
          </a:p>
          <a:p>
            <a:pPr lvl="2"/>
            <a:r>
              <a:rPr lang="en-US" dirty="0"/>
              <a:t>One or more individual is assigned to research item, </a:t>
            </a:r>
            <a:endParaRPr lang="en-US" dirty="0" smtClean="0"/>
          </a:p>
          <a:p>
            <a:pPr lvl="2"/>
            <a:r>
              <a:rPr lang="en-US" dirty="0" smtClean="0"/>
              <a:t>Present(s) results at </a:t>
            </a:r>
            <a:r>
              <a:rPr lang="en-US" dirty="0"/>
              <a:t>next </a:t>
            </a:r>
            <a:r>
              <a:rPr lang="en-US" dirty="0" smtClean="0"/>
              <a:t>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Sponsor: Dr. </a:t>
            </a:r>
            <a:r>
              <a:rPr lang="en-US" dirty="0" err="1"/>
              <a:t>Shiakolas</a:t>
            </a:r>
            <a:endParaRPr lang="en-US" dirty="0"/>
          </a:p>
          <a:p>
            <a:pPr lvl="2"/>
            <a:r>
              <a:rPr lang="en-US" dirty="0" smtClean="0"/>
              <a:t>Already Providing lots of equipment</a:t>
            </a:r>
          </a:p>
          <a:p>
            <a:pPr lvl="2"/>
            <a:r>
              <a:rPr lang="en-US" dirty="0" smtClean="0"/>
              <a:t>Gives advice on what to procure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Project Team</a:t>
            </a:r>
          </a:p>
          <a:p>
            <a:pPr lvl="2"/>
            <a:r>
              <a:rPr lang="en-US" dirty="0" smtClean="0"/>
              <a:t>Choose what to procure</a:t>
            </a:r>
          </a:p>
          <a:p>
            <a:pPr lvl="2"/>
            <a:r>
              <a:rPr lang="en-US" dirty="0" smtClean="0"/>
              <a:t>Choose how to procure</a:t>
            </a:r>
          </a:p>
          <a:p>
            <a:pPr lvl="2"/>
            <a:endParaRPr lang="en-US" dirty="0"/>
          </a:p>
          <a:p>
            <a:r>
              <a:rPr lang="en-US" dirty="0"/>
              <a:t>Project Manager: Daniel </a:t>
            </a:r>
            <a:r>
              <a:rPr lang="en-US" dirty="0" smtClean="0"/>
              <a:t>Lain</a:t>
            </a:r>
          </a:p>
          <a:p>
            <a:pPr lvl="2"/>
            <a:r>
              <a:rPr lang="en-US" dirty="0" smtClean="0"/>
              <a:t>Oversees procurement process</a:t>
            </a:r>
          </a:p>
          <a:p>
            <a:pPr lvl="2"/>
            <a:endParaRPr lang="en-US" dirty="0"/>
          </a:p>
          <a:p>
            <a:r>
              <a:rPr lang="en-US" dirty="0" smtClean="0"/>
              <a:t>Mr. O’Dell</a:t>
            </a:r>
          </a:p>
          <a:p>
            <a:pPr lvl="2"/>
            <a:r>
              <a:rPr lang="en-US" dirty="0" smtClean="0"/>
              <a:t>Approves/Denies procurement request</a:t>
            </a:r>
          </a:p>
          <a:p>
            <a:pPr lvl="2"/>
            <a:r>
              <a:rPr lang="en-US" dirty="0" smtClean="0"/>
              <a:t>Controls budget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7426"/>
            <a:ext cx="6858000" cy="8500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Scope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61113"/>
            <a:ext cx="6858000" cy="48465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Introduction to 3D Printer Fabrication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Product Definition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Host machine and operator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Intermediate compact machine issues instructions to printer 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Printer controller</a:t>
            </a:r>
            <a:endParaRPr lang="en-US" dirty="0"/>
          </a:p>
          <a:p>
            <a:pPr lvl="1"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Audience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Dr. </a:t>
            </a:r>
            <a:r>
              <a:rPr lang="en-US" dirty="0" err="1" smtClean="0"/>
              <a:t>Shiakolas</a:t>
            </a:r>
            <a:endParaRPr 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Mechanical Engineering team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CNC machinists and experienced fabricators</a:t>
            </a:r>
          </a:p>
        </p:txBody>
      </p:sp>
    </p:spTree>
    <p:extLst>
      <p:ext uri="{BB962C8B-B14F-4D97-AF65-F5344CB8AC3E}">
        <p14:creationId xmlns:p14="http://schemas.microsoft.com/office/powerpoint/2010/main" val="4207324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</TotalTime>
  <Words>1163</Words>
  <Application>Microsoft Office PowerPoint</Application>
  <PresentationFormat>On-screen Show (4:3)</PresentationFormat>
  <Paragraphs>442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Team Ink3D Charter / Plan Review</vt:lpstr>
      <vt:lpstr>Organization</vt:lpstr>
      <vt:lpstr>Work Breakdown Structure</vt:lpstr>
      <vt:lpstr>Quality Management</vt:lpstr>
      <vt:lpstr>Internal Communication</vt:lpstr>
      <vt:lpstr>External Communication</vt:lpstr>
      <vt:lpstr>Procurement</vt:lpstr>
      <vt:lpstr>Procurement Responsibilities</vt:lpstr>
      <vt:lpstr>Scope Statement</vt:lpstr>
      <vt:lpstr>Cost Management</vt:lpstr>
      <vt:lpstr>Risk Management</vt:lpstr>
      <vt:lpstr>Earned Value Management</vt:lpstr>
      <vt:lpstr>Scope Management Plan</vt:lpstr>
      <vt:lpstr>Change Management</vt:lpstr>
      <vt:lpstr>Closeout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17</cp:revision>
  <dcterms:created xsi:type="dcterms:W3CDTF">2013-10-17T22:49:05Z</dcterms:created>
  <dcterms:modified xsi:type="dcterms:W3CDTF">2013-10-23T03:12:04Z</dcterms:modified>
</cp:coreProperties>
</file>