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1" r:id="rId4"/>
    <p:sldId id="272" r:id="rId5"/>
    <p:sldId id="274" r:id="rId6"/>
    <p:sldId id="277" r:id="rId7"/>
    <p:sldId id="280" r:id="rId8"/>
    <p:sldId id="282" r:id="rId9"/>
    <p:sldId id="284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0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High</a:t>
            </a:r>
          </a:p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  <a:endParaRPr lang="en-US" dirty="0"/>
          </a:p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45894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057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352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4038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658299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5257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594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99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953000"/>
            <a:ext cx="76200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</a:t>
            </a:r>
            <a:r>
              <a:rPr lang="en-US" dirty="0" smtClean="0"/>
              <a:t>O’Dell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34939"/>
              </p:ext>
            </p:extLst>
          </p:nvPr>
        </p:nvGraphicFramePr>
        <p:xfrm>
          <a:off x="685801" y="1074420"/>
          <a:ext cx="6553199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389"/>
                <a:gridCol w="2165405"/>
                <a:gridCol w="2165405"/>
              </a:tblGrid>
              <a:tr h="13205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Assigned To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Responsibility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Manager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Daniel Lain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Maintain Project Plan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 Tasks to Team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Turn in Deliverables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Risk Manager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Hardware Lead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Shawn Simonson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Plan Hardware Interfaces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 Hardware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Hardware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 Liaison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Software Engineering Lead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Jesse Bowles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System Architecture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Modular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Scalability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 UMLs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74828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Lead Programmer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 Edmonson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Open Source Selection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Research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Change Approval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9" y="1690688"/>
            <a:ext cx="5939504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</a:t>
            </a:r>
            <a:r>
              <a:rPr lang="en-US" b="1" dirty="0" smtClean="0"/>
              <a:t>Instructions</a:t>
            </a:r>
            <a:endParaRPr lang="en-US" dirty="0"/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– Critical</a:t>
            </a:r>
          </a:p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9987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06029" y="2514600"/>
            <a:ext cx="22860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Partially 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6029" y="3276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4114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987" y="4876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9987" y="556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4510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3.10	Determine Shape of Support Material Structure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1 - Critical</a:t>
            </a:r>
          </a:p>
          <a:p>
            <a:r>
              <a:rPr lang="en-US" sz="1800" b="1" dirty="0"/>
              <a:t>3.11	Create Printing Path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</a:t>
            </a:r>
            <a:r>
              <a:rPr lang="en-US" sz="1600" dirty="0" smtClean="0"/>
              <a:t>– Critical</a:t>
            </a:r>
          </a:p>
          <a:p>
            <a:r>
              <a:rPr lang="en-US" sz="1800" b="1" dirty="0"/>
              <a:t>3.14	Slice Geometry into Thickness Levels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3.17	Allow for UV Head Polymerization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Non Critical Requirements</a:t>
            </a:r>
          </a:p>
          <a:p>
            <a:pPr lvl="1"/>
            <a:r>
              <a:rPr lang="en-US" sz="1600" dirty="0" smtClean="0"/>
              <a:t>3.16 Monitor </a:t>
            </a:r>
            <a:r>
              <a:rPr lang="en-US" sz="1600" dirty="0"/>
              <a:t>Door Switch</a:t>
            </a:r>
          </a:p>
          <a:p>
            <a:pPr lvl="1"/>
            <a:r>
              <a:rPr lang="en-US" sz="1600" dirty="0" smtClean="0"/>
              <a:t>3.18 </a:t>
            </a:r>
            <a:r>
              <a:rPr lang="en-US" sz="1600" dirty="0" err="1" smtClean="0"/>
              <a:t>Sparsity</a:t>
            </a:r>
            <a:r>
              <a:rPr lang="en-US" sz="1600" dirty="0" smtClean="0"/>
              <a:t> </a:t>
            </a:r>
            <a:r>
              <a:rPr lang="en-US" sz="1600" dirty="0"/>
              <a:t>and Density Controls</a:t>
            </a:r>
            <a:endParaRPr lang="en-US" sz="1600" b="1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19800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438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30480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1439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1439" y="4343400"/>
            <a:ext cx="2286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1439" y="4724400"/>
            <a:ext cx="2286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3814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4"/>
            <a:ext cx="7620000" cy="5138057"/>
          </a:xfrm>
        </p:spPr>
        <p:txBody>
          <a:bodyPr>
            <a:normAutofit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3.13	Store &amp; Load Material Records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5 – Future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2851" y="3733800"/>
            <a:ext cx="2286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35204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4.3	User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282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4 – Low</a:t>
            </a:r>
          </a:p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3 – Moderate</a:t>
            </a:r>
          </a:p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895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495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9715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106</TotalTime>
  <Words>188</Words>
  <Application>Microsoft Office PowerPoint</Application>
  <PresentationFormat>On-screen Show (4:3)</PresentationFormat>
  <Paragraphs>148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Team Ink3D Final Presentation</vt:lpstr>
      <vt:lpstr>Organization</vt:lpstr>
      <vt:lpstr>Product Concept</vt:lpstr>
      <vt:lpstr>Product Concept</vt:lpstr>
      <vt:lpstr>Functional Requirements</vt:lpstr>
      <vt:lpstr>Functional Requirements</vt:lpstr>
      <vt:lpstr>User Interfaces Requirements</vt:lpstr>
      <vt:lpstr>Packaging Requirements</vt:lpstr>
      <vt:lpstr>Performance Requirements</vt:lpstr>
      <vt:lpstr>Other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23</cp:revision>
  <dcterms:created xsi:type="dcterms:W3CDTF">2013-10-17T22:49:05Z</dcterms:created>
  <dcterms:modified xsi:type="dcterms:W3CDTF">2014-04-27T15:36:46Z</dcterms:modified>
</cp:coreProperties>
</file>