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1/23/14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.vsdx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1/24/14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Redrew UI Layer to MVC</a:t>
            </a:r>
          </a:p>
          <a:p>
            <a:r>
              <a:rPr lang="en-US" sz="2800" dirty="0" smtClean="0"/>
              <a:t>Updated Data </a:t>
            </a:r>
            <a:r>
              <a:rPr lang="en-US" sz="2800" dirty="0"/>
              <a:t>F</a:t>
            </a:r>
            <a:r>
              <a:rPr lang="en-US" sz="2800" dirty="0" smtClean="0"/>
              <a:t>low Numbering</a:t>
            </a:r>
          </a:p>
          <a:p>
            <a:r>
              <a:rPr lang="en-US" sz="2800" dirty="0" smtClean="0"/>
              <a:t>Added  Traceability Matrix</a:t>
            </a:r>
          </a:p>
          <a:p>
            <a:r>
              <a:rPr lang="en-US" sz="2800" dirty="0" smtClean="0"/>
              <a:t>Rewrote Layer </a:t>
            </a:r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Tradeoffs</a:t>
            </a:r>
          </a:p>
          <a:p>
            <a:r>
              <a:rPr lang="en-US" sz="2800" dirty="0" smtClean="0"/>
              <a:t>Testing Considerations</a:t>
            </a:r>
          </a:p>
          <a:p>
            <a:r>
              <a:rPr lang="en-US" sz="2800" dirty="0" smtClean="0"/>
              <a:t>OS Requirements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Changes – U.I</a:t>
            </a:r>
            <a:r>
              <a:rPr lang="en-US" dirty="0"/>
              <a:t>.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Condensed Subsystems of the U.I. Layer</a:t>
            </a:r>
          </a:p>
          <a:p>
            <a:pPr lvl="1"/>
            <a:r>
              <a:rPr lang="en-US" dirty="0"/>
              <a:t>BEFORE: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Configuration, Import, Print, Status, </a:t>
            </a:r>
            <a:r>
              <a:rPr lang="en-US" b="1" dirty="0">
                <a:solidFill>
                  <a:srgbClr val="C00000"/>
                </a:solidFill>
              </a:rPr>
              <a:t>Database</a:t>
            </a:r>
          </a:p>
          <a:p>
            <a:pPr lvl="1"/>
            <a:r>
              <a:rPr lang="en-US" dirty="0"/>
              <a:t>AFTER: </a:t>
            </a:r>
            <a:r>
              <a:rPr lang="en-US" b="1" dirty="0">
                <a:solidFill>
                  <a:srgbClr val="0070C0"/>
                </a:solidFill>
              </a:rPr>
              <a:t>GUI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Controller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Database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Changed “Modules” to “Subsystems”</a:t>
            </a:r>
          </a:p>
          <a:p>
            <a:r>
              <a:rPr lang="en-US" dirty="0"/>
              <a:t>Updated Inter-Subsystem Data Flow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4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311163" cy="468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253423"/>
              </p:ext>
            </p:extLst>
          </p:nvPr>
        </p:nvGraphicFramePr>
        <p:xfrm>
          <a:off x="228600" y="1295400"/>
          <a:ext cx="8155207" cy="508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7029530" imgH="4381562" progId="Visio.Drawing.15">
                  <p:embed/>
                </p:oleObj>
              </mc:Choice>
              <mc:Fallback>
                <p:oleObj name="Visio" r:id="rId3" imgW="7029530" imgH="438156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155207" cy="5083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82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 smtClean="0"/>
              <a:t>ADS </a:t>
            </a:r>
            <a:r>
              <a:rPr lang="en-US" dirty="0" smtClean="0"/>
              <a:t>Changes – Tradeoffs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Simple Interface Layer</a:t>
            </a:r>
          </a:p>
          <a:p>
            <a:pPr lvl="1"/>
            <a:r>
              <a:rPr lang="en-US" dirty="0"/>
              <a:t>Three Processing Layers vs. One Processing Layer</a:t>
            </a:r>
          </a:p>
          <a:p>
            <a:pPr lvl="1"/>
            <a:r>
              <a:rPr lang="en-US" dirty="0"/>
              <a:t>Physical and Printer Feedback Layer Separated</a:t>
            </a:r>
          </a:p>
          <a:p>
            <a:r>
              <a:rPr lang="en-US" dirty="0"/>
              <a:t>Testing Considerations</a:t>
            </a:r>
          </a:p>
          <a:p>
            <a:pPr lvl="1"/>
            <a:r>
              <a:rPr lang="en-US" dirty="0"/>
              <a:t>Emphasized Testing Layers Independently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4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 smtClean="0"/>
              <a:t>ADS </a:t>
            </a:r>
            <a:r>
              <a:rPr lang="en-US" dirty="0" smtClean="0"/>
              <a:t>Changes – OS </a:t>
            </a:r>
            <a:r>
              <a:rPr lang="en-US" dirty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requirements</a:t>
            </a:r>
            <a:endParaRPr lang="en-US" dirty="0"/>
          </a:p>
          <a:p>
            <a:r>
              <a:rPr lang="en-US" dirty="0" smtClean="0"/>
              <a:t>VM needs</a:t>
            </a:r>
            <a:endParaRPr lang="en-US" dirty="0"/>
          </a:p>
          <a:p>
            <a:r>
              <a:rPr lang="en-US" dirty="0" smtClean="0"/>
              <a:t>TXRX required</a:t>
            </a:r>
            <a:endParaRPr lang="en-US" dirty="0"/>
          </a:p>
          <a:p>
            <a:r>
              <a:rPr lang="en-US" dirty="0" smtClean="0"/>
              <a:t>Windows XP S.P.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1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615</TotalTime>
  <Words>126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Adjacency</vt:lpstr>
      <vt:lpstr>Visio</vt:lpstr>
      <vt:lpstr>Team Ink3D Status 1/24/14</vt:lpstr>
      <vt:lpstr>ADS Changes</vt:lpstr>
      <vt:lpstr>ADS Changes – U.I. Layer</vt:lpstr>
      <vt:lpstr>Before</vt:lpstr>
      <vt:lpstr>After</vt:lpstr>
      <vt:lpstr>ADS Changes – Tradeoffs Testing </vt:lpstr>
      <vt:lpstr>ADS Changes – OS Requirements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 Lain</cp:lastModifiedBy>
  <cp:revision>43</cp:revision>
  <cp:lastPrinted>2013-09-12T23:59:19Z</cp:lastPrinted>
  <dcterms:created xsi:type="dcterms:W3CDTF">2013-09-12T00:39:16Z</dcterms:created>
  <dcterms:modified xsi:type="dcterms:W3CDTF">2014-01-23T18:05:34Z</dcterms:modified>
</cp:coreProperties>
</file>